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Lst>
  <p:notesMasterIdLst>
    <p:notesMasterId r:id="rId23"/>
  </p:notesMasterIdLst>
  <p:handoutMasterIdLst>
    <p:handoutMasterId r:id="rId24"/>
  </p:handoutMasterIdLst>
  <p:sldIdLst>
    <p:sldId id="1007" r:id="rId2"/>
    <p:sldId id="1006" r:id="rId3"/>
    <p:sldId id="1009" r:id="rId4"/>
    <p:sldId id="1034" r:id="rId5"/>
    <p:sldId id="1020" r:id="rId6"/>
    <p:sldId id="1010" r:id="rId7"/>
    <p:sldId id="1011" r:id="rId8"/>
    <p:sldId id="1012" r:id="rId9"/>
    <p:sldId id="1030" r:id="rId10"/>
    <p:sldId id="1032" r:id="rId11"/>
    <p:sldId id="1033" r:id="rId12"/>
    <p:sldId id="1016" r:id="rId13"/>
    <p:sldId id="1029" r:id="rId14"/>
    <p:sldId id="1018" r:id="rId15"/>
    <p:sldId id="1037" r:id="rId16"/>
    <p:sldId id="1036" r:id="rId17"/>
    <p:sldId id="1021" r:id="rId18"/>
    <p:sldId id="1039" r:id="rId19"/>
    <p:sldId id="1040" r:id="rId20"/>
    <p:sldId id="1028" r:id="rId21"/>
    <p:sldId id="103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8" clrIdx="0">
    <p:extLst>
      <p:ext uri="{19B8F6BF-5375-455C-9EA6-DF929625EA0E}">
        <p15:presenceInfo xmlns:p15="http://schemas.microsoft.com/office/powerpoint/2012/main" userId=" src" providerId="None"/>
      </p:ext>
    </p:extLst>
  </p:cmAuthor>
  <p:cmAuthor id="2" name="Shopon Ahmed" initials="SA" lastIdx="1" clrIdx="1">
    <p:extLst>
      <p:ext uri="{19B8F6BF-5375-455C-9EA6-DF929625EA0E}">
        <p15:presenceInfo xmlns:p15="http://schemas.microsoft.com/office/powerpoint/2012/main" userId="Shopon Ahme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50" autoAdjust="0"/>
    <p:restoredTop sz="97013"/>
  </p:normalViewPr>
  <p:slideViewPr>
    <p:cSldViewPr snapToGrid="0" snapToObjects="1">
      <p:cViewPr varScale="1">
        <p:scale>
          <a:sx n="69" d="100"/>
          <a:sy n="69" d="100"/>
        </p:scale>
        <p:origin x="750" y="66"/>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snapToObjects="1" showGuides="1">
      <p:cViewPr varScale="1">
        <p:scale>
          <a:sx n="57" d="100"/>
          <a:sy n="57" d="100"/>
        </p:scale>
        <p:origin x="2754"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1">
                  <a:lumMod val="75000"/>
                  <a:lumOff val="25000"/>
                </a:schemeClr>
              </a:solidFill>
              <a:ln w="19050">
                <a:noFill/>
              </a:ln>
              <a:effectLst/>
            </c:spPr>
            <c:extLst>
              <c:ext xmlns:c16="http://schemas.microsoft.com/office/drawing/2014/chart" uri="{C3380CC4-5D6E-409C-BE32-E72D297353CC}">
                <c16:uniqueId val="{00000001-1E0D-4C79-A551-3DB66B8929AA}"/>
              </c:ext>
            </c:extLst>
          </c:dPt>
          <c:dPt>
            <c:idx val="1"/>
            <c:bubble3D val="0"/>
            <c:spPr>
              <a:solidFill>
                <a:schemeClr val="tx1">
                  <a:lumMod val="65000"/>
                  <a:lumOff val="35000"/>
                </a:schemeClr>
              </a:solidFill>
              <a:ln w="19050">
                <a:noFill/>
              </a:ln>
              <a:effectLst/>
            </c:spPr>
            <c:extLst>
              <c:ext xmlns:c16="http://schemas.microsoft.com/office/drawing/2014/chart" uri="{C3380CC4-5D6E-409C-BE32-E72D297353CC}">
                <c16:uniqueId val="{00000003-1E0D-4C79-A551-3DB66B8929AA}"/>
              </c:ext>
            </c:extLst>
          </c:dPt>
          <c:dPt>
            <c:idx val="2"/>
            <c:bubble3D val="0"/>
            <c:spPr>
              <a:solidFill>
                <a:schemeClr val="accent4">
                  <a:lumMod val="60000"/>
                  <a:lumOff val="40000"/>
                </a:schemeClr>
              </a:solidFill>
              <a:ln w="19050">
                <a:noFill/>
              </a:ln>
              <a:effectLst/>
            </c:spPr>
            <c:extLst>
              <c:ext xmlns:c16="http://schemas.microsoft.com/office/drawing/2014/chart" uri="{C3380CC4-5D6E-409C-BE32-E72D297353CC}">
                <c16:uniqueId val="{00000005-1E0D-4C79-A551-3DB66B8929AA}"/>
              </c:ext>
            </c:extLst>
          </c:dPt>
          <c:cat>
            <c:strRef>
              <c:f>Sheet1!$A$2:$A$4</c:f>
              <c:strCache>
                <c:ptCount val="3"/>
                <c:pt idx="0">
                  <c:v>1st Qtr</c:v>
                </c:pt>
                <c:pt idx="1">
                  <c:v>2nd Qtr</c:v>
                </c:pt>
                <c:pt idx="2">
                  <c:v>3rd Qtr</c:v>
                </c:pt>
              </c:strCache>
            </c:strRef>
          </c:cat>
          <c:val>
            <c:numRef>
              <c:f>Sheet1!$B$2:$B$4</c:f>
              <c:numCache>
                <c:formatCode>General</c:formatCode>
                <c:ptCount val="3"/>
                <c:pt idx="0">
                  <c:v>7</c:v>
                </c:pt>
                <c:pt idx="1">
                  <c:v>3.2</c:v>
                </c:pt>
                <c:pt idx="2">
                  <c:v>2</c:v>
                </c:pt>
              </c:numCache>
            </c:numRef>
          </c:val>
          <c:extLst>
            <c:ext xmlns:c16="http://schemas.microsoft.com/office/drawing/2014/chart" uri="{C3380CC4-5D6E-409C-BE32-E72D297353CC}">
              <c16:uniqueId val="{00000006-1E0D-4C79-A551-3DB66B8929AA}"/>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00" b="0" i="0" u="none" strike="noStrike" kern="1200" baseline="0">
              <a:solidFill>
                <a:schemeClr val="bg2"/>
              </a:solidFill>
              <a:latin typeface="Montserrat" charset="0"/>
              <a:ea typeface="Montserrat" charset="0"/>
              <a:cs typeface="Montserrat"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4">
                <a:lumMod val="60000"/>
                <a:lumOff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98B-4C4B-A980-13EE7E57CE80}"/>
            </c:ext>
          </c:extLst>
        </c:ser>
        <c:ser>
          <c:idx val="1"/>
          <c:order val="1"/>
          <c:tx>
            <c:strRef>
              <c:f>Sheet1!$C$1</c:f>
              <c:strCache>
                <c:ptCount val="1"/>
                <c:pt idx="0">
                  <c:v>Series 2</c:v>
                </c:pt>
              </c:strCache>
            </c:strRef>
          </c:tx>
          <c:spPr>
            <a:solidFill>
              <a:schemeClr val="tx1">
                <a:lumMod val="75000"/>
                <a:lumOff val="2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98B-4C4B-A980-13EE7E57CE80}"/>
            </c:ext>
          </c:extLst>
        </c:ser>
        <c:ser>
          <c:idx val="2"/>
          <c:order val="2"/>
          <c:tx>
            <c:strRef>
              <c:f>Sheet1!$D$1</c:f>
              <c:strCache>
                <c:ptCount val="1"/>
                <c:pt idx="0">
                  <c:v>Series 3</c:v>
                </c:pt>
              </c:strCache>
            </c:strRef>
          </c:tx>
          <c:spPr>
            <a:solidFill>
              <a:schemeClr val="tx1">
                <a:lumMod val="65000"/>
                <a:lumOff val="3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98B-4C4B-A980-13EE7E57CE80}"/>
            </c:ext>
          </c:extLst>
        </c:ser>
        <c:dLbls>
          <c:showLegendKey val="0"/>
          <c:showVal val="0"/>
          <c:showCatName val="0"/>
          <c:showSerName val="0"/>
          <c:showPercent val="0"/>
          <c:showBubbleSize val="0"/>
        </c:dLbls>
        <c:gapWidth val="219"/>
        <c:overlap val="-27"/>
        <c:axId val="2105560688"/>
        <c:axId val="2105564112"/>
      </c:barChart>
      <c:catAx>
        <c:axId val="2105560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ontserrat" charset="0"/>
                <a:ea typeface="Montserrat" charset="0"/>
                <a:cs typeface="Montserrat" charset="0"/>
              </a:defRPr>
            </a:pPr>
            <a:endParaRPr lang="en-US"/>
          </a:p>
        </c:txPr>
        <c:crossAx val="2105564112"/>
        <c:crosses val="autoZero"/>
        <c:auto val="1"/>
        <c:lblAlgn val="ctr"/>
        <c:lblOffset val="100"/>
        <c:noMultiLvlLbl val="0"/>
      </c:catAx>
      <c:valAx>
        <c:axId val="21055641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bg2"/>
                </a:solidFill>
                <a:latin typeface="Montserrat Light" charset="0"/>
                <a:ea typeface="Montserrat Light" charset="0"/>
                <a:cs typeface="Montserrat Light" charset="0"/>
              </a:defRPr>
            </a:pPr>
            <a:endParaRPr lang="en-US"/>
          </a:p>
        </c:txPr>
        <c:crossAx val="21055606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bg2">
                  <a:lumMod val="75000"/>
                </a:schemeClr>
              </a:solidFill>
              <a:latin typeface="Montserrat" charset="0"/>
              <a:ea typeface="Montserrat" charset="0"/>
              <a:cs typeface="Montserrat"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2/18/2019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2/18/2019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6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7620423"/>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8_Title Pag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0CC86E74-1085-4E98-820A-8EAF285F9EAA}"/>
              </a:ext>
            </a:extLst>
          </p:cNvPr>
          <p:cNvSpPr>
            <a:spLocks noGrp="1"/>
          </p:cNvSpPr>
          <p:nvPr>
            <p:ph type="pic" sz="quarter" idx="15" hasCustomPrompt="1"/>
          </p:nvPr>
        </p:nvSpPr>
        <p:spPr>
          <a:xfrm>
            <a:off x="4998195" y="2034638"/>
            <a:ext cx="2195610" cy="2195610"/>
          </a:xfrm>
          <a:custGeom>
            <a:avLst/>
            <a:gdLst>
              <a:gd name="connsiteX0" fmla="*/ 1097805 w 2195610"/>
              <a:gd name="connsiteY0" fmla="*/ 0 h 2195610"/>
              <a:gd name="connsiteX1" fmla="*/ 2195610 w 2195610"/>
              <a:gd name="connsiteY1" fmla="*/ 1097805 h 2195610"/>
              <a:gd name="connsiteX2" fmla="*/ 1097805 w 2195610"/>
              <a:gd name="connsiteY2" fmla="*/ 2195610 h 2195610"/>
              <a:gd name="connsiteX3" fmla="*/ 0 w 2195610"/>
              <a:gd name="connsiteY3" fmla="*/ 1097805 h 2195610"/>
              <a:gd name="connsiteX4" fmla="*/ 1097805 w 2195610"/>
              <a:gd name="connsiteY4" fmla="*/ 0 h 2195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610" h="2195610">
                <a:moveTo>
                  <a:pt x="1097805" y="0"/>
                </a:moveTo>
                <a:cubicBezTo>
                  <a:pt x="1704106" y="0"/>
                  <a:pt x="2195610" y="491504"/>
                  <a:pt x="2195610" y="1097805"/>
                </a:cubicBezTo>
                <a:cubicBezTo>
                  <a:pt x="2195610" y="1704106"/>
                  <a:pt x="1704106" y="2195610"/>
                  <a:pt x="1097805" y="2195610"/>
                </a:cubicBezTo>
                <a:cubicBezTo>
                  <a:pt x="491504" y="2195610"/>
                  <a:pt x="0" y="1704106"/>
                  <a:pt x="0" y="1097805"/>
                </a:cubicBezTo>
                <a:cubicBezTo>
                  <a:pt x="0" y="491504"/>
                  <a:pt x="491504" y="0"/>
                  <a:pt x="1097805" y="0"/>
                </a:cubicBezTo>
                <a:close/>
              </a:path>
            </a:pathLst>
          </a:custGeom>
        </p:spPr>
        <p:txBody>
          <a:bodyPr wrap="square">
            <a:noAutofit/>
          </a:bodyPr>
          <a:lstStyle>
            <a:lvl1pPr marL="0" indent="0">
              <a:buFontTx/>
              <a:buNone/>
              <a:defRPr sz="1200"/>
            </a:lvl1pPr>
          </a:lstStyle>
          <a:p>
            <a:r>
              <a:rPr lang="en-US" dirty="0"/>
              <a:t>Picture</a:t>
            </a:r>
          </a:p>
        </p:txBody>
      </p:sp>
      <p:sp>
        <p:nvSpPr>
          <p:cNvPr id="13" name="Picture Placeholder 12">
            <a:extLst>
              <a:ext uri="{FF2B5EF4-FFF2-40B4-BE49-F238E27FC236}">
                <a16:creationId xmlns:a16="http://schemas.microsoft.com/office/drawing/2014/main" id="{C27A94EB-7429-4827-9CCD-FB7583E1369C}"/>
              </a:ext>
            </a:extLst>
          </p:cNvPr>
          <p:cNvSpPr>
            <a:spLocks noGrp="1"/>
          </p:cNvSpPr>
          <p:nvPr>
            <p:ph type="pic" sz="quarter" idx="16" hasCustomPrompt="1"/>
          </p:nvPr>
        </p:nvSpPr>
        <p:spPr>
          <a:xfrm>
            <a:off x="7919519" y="2034638"/>
            <a:ext cx="2195610" cy="2195610"/>
          </a:xfrm>
          <a:custGeom>
            <a:avLst/>
            <a:gdLst>
              <a:gd name="connsiteX0" fmla="*/ 1097805 w 2195610"/>
              <a:gd name="connsiteY0" fmla="*/ 0 h 2195610"/>
              <a:gd name="connsiteX1" fmla="*/ 2195610 w 2195610"/>
              <a:gd name="connsiteY1" fmla="*/ 1097805 h 2195610"/>
              <a:gd name="connsiteX2" fmla="*/ 1097805 w 2195610"/>
              <a:gd name="connsiteY2" fmla="*/ 2195610 h 2195610"/>
              <a:gd name="connsiteX3" fmla="*/ 0 w 2195610"/>
              <a:gd name="connsiteY3" fmla="*/ 1097805 h 2195610"/>
              <a:gd name="connsiteX4" fmla="*/ 1097805 w 2195610"/>
              <a:gd name="connsiteY4" fmla="*/ 0 h 2195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610" h="2195610">
                <a:moveTo>
                  <a:pt x="1097805" y="0"/>
                </a:moveTo>
                <a:cubicBezTo>
                  <a:pt x="1704106" y="0"/>
                  <a:pt x="2195610" y="491504"/>
                  <a:pt x="2195610" y="1097805"/>
                </a:cubicBezTo>
                <a:cubicBezTo>
                  <a:pt x="2195610" y="1704106"/>
                  <a:pt x="1704106" y="2195610"/>
                  <a:pt x="1097805" y="2195610"/>
                </a:cubicBezTo>
                <a:cubicBezTo>
                  <a:pt x="491504" y="2195610"/>
                  <a:pt x="0" y="1704106"/>
                  <a:pt x="0" y="1097805"/>
                </a:cubicBezTo>
                <a:cubicBezTo>
                  <a:pt x="0" y="491504"/>
                  <a:pt x="491504" y="0"/>
                  <a:pt x="1097805" y="0"/>
                </a:cubicBezTo>
                <a:close/>
              </a:path>
            </a:pathLst>
          </a:custGeom>
        </p:spPr>
        <p:txBody>
          <a:bodyPr wrap="square">
            <a:noAutofit/>
          </a:bodyPr>
          <a:lstStyle>
            <a:lvl1pPr marL="0" indent="0">
              <a:buFontTx/>
              <a:buNone/>
              <a:defRPr sz="1200"/>
            </a:lvl1pPr>
          </a:lstStyle>
          <a:p>
            <a:r>
              <a:rPr lang="en-US" dirty="0"/>
              <a:t>Picture</a:t>
            </a:r>
          </a:p>
        </p:txBody>
      </p:sp>
      <p:sp>
        <p:nvSpPr>
          <p:cNvPr id="11" name="Picture Placeholder 10">
            <a:extLst>
              <a:ext uri="{FF2B5EF4-FFF2-40B4-BE49-F238E27FC236}">
                <a16:creationId xmlns:a16="http://schemas.microsoft.com/office/drawing/2014/main" id="{162D8A80-30B6-42BC-8D5B-D3CAC1CE9696}"/>
              </a:ext>
            </a:extLst>
          </p:cNvPr>
          <p:cNvSpPr>
            <a:spLocks noGrp="1"/>
          </p:cNvSpPr>
          <p:nvPr>
            <p:ph type="pic" sz="quarter" idx="14" hasCustomPrompt="1"/>
          </p:nvPr>
        </p:nvSpPr>
        <p:spPr>
          <a:xfrm>
            <a:off x="2076871" y="2034638"/>
            <a:ext cx="2195610" cy="2195610"/>
          </a:xfrm>
          <a:custGeom>
            <a:avLst/>
            <a:gdLst>
              <a:gd name="connsiteX0" fmla="*/ 1097805 w 2195610"/>
              <a:gd name="connsiteY0" fmla="*/ 0 h 2195610"/>
              <a:gd name="connsiteX1" fmla="*/ 2195610 w 2195610"/>
              <a:gd name="connsiteY1" fmla="*/ 1097805 h 2195610"/>
              <a:gd name="connsiteX2" fmla="*/ 1097805 w 2195610"/>
              <a:gd name="connsiteY2" fmla="*/ 2195610 h 2195610"/>
              <a:gd name="connsiteX3" fmla="*/ 0 w 2195610"/>
              <a:gd name="connsiteY3" fmla="*/ 1097805 h 2195610"/>
              <a:gd name="connsiteX4" fmla="*/ 1097805 w 2195610"/>
              <a:gd name="connsiteY4" fmla="*/ 0 h 2195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5610" h="2195610">
                <a:moveTo>
                  <a:pt x="1097805" y="0"/>
                </a:moveTo>
                <a:cubicBezTo>
                  <a:pt x="1704106" y="0"/>
                  <a:pt x="2195610" y="491504"/>
                  <a:pt x="2195610" y="1097805"/>
                </a:cubicBezTo>
                <a:cubicBezTo>
                  <a:pt x="2195610" y="1704106"/>
                  <a:pt x="1704106" y="2195610"/>
                  <a:pt x="1097805" y="2195610"/>
                </a:cubicBezTo>
                <a:cubicBezTo>
                  <a:pt x="491504" y="2195610"/>
                  <a:pt x="0" y="1704106"/>
                  <a:pt x="0" y="1097805"/>
                </a:cubicBezTo>
                <a:cubicBezTo>
                  <a:pt x="0" y="491504"/>
                  <a:pt x="491504" y="0"/>
                  <a:pt x="1097805" y="0"/>
                </a:cubicBez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4130048120"/>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5_Title Page">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01074F76-01F5-4360-BE4B-6F176A0E991B}"/>
              </a:ext>
            </a:extLst>
          </p:cNvPr>
          <p:cNvSpPr>
            <a:spLocks noGrp="1"/>
          </p:cNvSpPr>
          <p:nvPr>
            <p:ph type="pic" sz="quarter" idx="17" hasCustomPrompt="1"/>
          </p:nvPr>
        </p:nvSpPr>
        <p:spPr>
          <a:xfrm>
            <a:off x="514350" y="419095"/>
            <a:ext cx="5581650" cy="6006959"/>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9" name="Picture Placeholder 5">
            <a:extLst>
              <a:ext uri="{FF2B5EF4-FFF2-40B4-BE49-F238E27FC236}">
                <a16:creationId xmlns:a16="http://schemas.microsoft.com/office/drawing/2014/main" id="{086681D9-2CAF-47B8-B6C8-FB3A4BB735AF}"/>
              </a:ext>
            </a:extLst>
          </p:cNvPr>
          <p:cNvSpPr>
            <a:spLocks noGrp="1"/>
          </p:cNvSpPr>
          <p:nvPr>
            <p:ph type="pic" sz="quarter" idx="15" hasCustomPrompt="1"/>
          </p:nvPr>
        </p:nvSpPr>
        <p:spPr>
          <a:xfrm>
            <a:off x="9144000" y="3441850"/>
            <a:ext cx="3048000" cy="2997059"/>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6" name="Picture Placeholder 3">
            <a:extLst>
              <a:ext uri="{FF2B5EF4-FFF2-40B4-BE49-F238E27FC236}">
                <a16:creationId xmlns:a16="http://schemas.microsoft.com/office/drawing/2014/main" id="{2BA262B5-3840-4B01-9712-0CF2BF1B6F8E}"/>
              </a:ext>
            </a:extLst>
          </p:cNvPr>
          <p:cNvSpPr>
            <a:spLocks noGrp="1"/>
          </p:cNvSpPr>
          <p:nvPr>
            <p:ph type="pic" sz="quarter" idx="13" hasCustomPrompt="1"/>
          </p:nvPr>
        </p:nvSpPr>
        <p:spPr>
          <a:xfrm>
            <a:off x="0" y="0"/>
            <a:ext cx="12192000"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10" name="Picture Placeholder 5">
            <a:extLst>
              <a:ext uri="{FF2B5EF4-FFF2-40B4-BE49-F238E27FC236}">
                <a16:creationId xmlns:a16="http://schemas.microsoft.com/office/drawing/2014/main" id="{46E8A3D0-A7E2-4C7D-8E03-D03E962D840F}"/>
              </a:ext>
            </a:extLst>
          </p:cNvPr>
          <p:cNvSpPr>
            <a:spLocks noGrp="1"/>
          </p:cNvSpPr>
          <p:nvPr>
            <p:ph type="pic" sz="quarter" idx="16" hasCustomPrompt="1"/>
          </p:nvPr>
        </p:nvSpPr>
        <p:spPr>
          <a:xfrm>
            <a:off x="6096000" y="419092"/>
            <a:ext cx="3048000" cy="2997059"/>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861285988"/>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2_Title Page">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3B7B8991-3C42-4F45-A27C-B464A26A35D8}"/>
              </a:ext>
            </a:extLst>
          </p:cNvPr>
          <p:cNvSpPr>
            <a:spLocks noGrp="1"/>
          </p:cNvSpPr>
          <p:nvPr>
            <p:ph type="pic" sz="quarter" idx="18" hasCustomPrompt="1"/>
          </p:nvPr>
        </p:nvSpPr>
        <p:spPr>
          <a:xfrm>
            <a:off x="1006552" y="1860700"/>
            <a:ext cx="10347248" cy="1860696"/>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1189121568"/>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1_Title Pag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A8C8429-4AFC-436F-94AF-198855CE2D5B}"/>
              </a:ext>
            </a:extLst>
          </p:cNvPr>
          <p:cNvSpPr>
            <a:spLocks noGrp="1"/>
          </p:cNvSpPr>
          <p:nvPr>
            <p:ph type="pic" sz="quarter" idx="18" hasCustomPrompt="1"/>
          </p:nvPr>
        </p:nvSpPr>
        <p:spPr>
          <a:xfrm>
            <a:off x="0" y="0"/>
            <a:ext cx="3048000" cy="3429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3" name="Picture Placeholder 3">
            <a:extLst>
              <a:ext uri="{FF2B5EF4-FFF2-40B4-BE49-F238E27FC236}">
                <a16:creationId xmlns:a16="http://schemas.microsoft.com/office/drawing/2014/main" id="{5612AC30-979C-400E-B863-A9D1C68532F5}"/>
              </a:ext>
            </a:extLst>
          </p:cNvPr>
          <p:cNvSpPr>
            <a:spLocks noGrp="1"/>
          </p:cNvSpPr>
          <p:nvPr>
            <p:ph type="pic" sz="quarter" idx="19" hasCustomPrompt="1"/>
          </p:nvPr>
        </p:nvSpPr>
        <p:spPr>
          <a:xfrm>
            <a:off x="6096000" y="0"/>
            <a:ext cx="3048000" cy="3429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4" name="Picture Placeholder 3">
            <a:extLst>
              <a:ext uri="{FF2B5EF4-FFF2-40B4-BE49-F238E27FC236}">
                <a16:creationId xmlns:a16="http://schemas.microsoft.com/office/drawing/2014/main" id="{57540227-E1F9-4CB1-B584-61B565DFD972}"/>
              </a:ext>
            </a:extLst>
          </p:cNvPr>
          <p:cNvSpPr>
            <a:spLocks noGrp="1"/>
          </p:cNvSpPr>
          <p:nvPr>
            <p:ph type="pic" sz="quarter" idx="20" hasCustomPrompt="1"/>
          </p:nvPr>
        </p:nvSpPr>
        <p:spPr>
          <a:xfrm>
            <a:off x="9144000" y="0"/>
            <a:ext cx="3048000" cy="3429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5" name="Picture Placeholder 3">
            <a:extLst>
              <a:ext uri="{FF2B5EF4-FFF2-40B4-BE49-F238E27FC236}">
                <a16:creationId xmlns:a16="http://schemas.microsoft.com/office/drawing/2014/main" id="{C4099ADE-9940-4427-80FA-BCF648D1AB0C}"/>
              </a:ext>
            </a:extLst>
          </p:cNvPr>
          <p:cNvSpPr>
            <a:spLocks noGrp="1"/>
          </p:cNvSpPr>
          <p:nvPr>
            <p:ph type="pic" sz="quarter" idx="22" hasCustomPrompt="1"/>
          </p:nvPr>
        </p:nvSpPr>
        <p:spPr>
          <a:xfrm>
            <a:off x="9144000" y="3429000"/>
            <a:ext cx="3048000" cy="3429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6" name="Picture Placeholder 3">
            <a:extLst>
              <a:ext uri="{FF2B5EF4-FFF2-40B4-BE49-F238E27FC236}">
                <a16:creationId xmlns:a16="http://schemas.microsoft.com/office/drawing/2014/main" id="{F0268BD9-ADC9-4BAF-BF36-DBB8F8B7CB82}"/>
              </a:ext>
            </a:extLst>
          </p:cNvPr>
          <p:cNvSpPr>
            <a:spLocks noGrp="1"/>
          </p:cNvSpPr>
          <p:nvPr>
            <p:ph type="pic" sz="quarter" idx="23" hasCustomPrompt="1"/>
          </p:nvPr>
        </p:nvSpPr>
        <p:spPr>
          <a:xfrm>
            <a:off x="3048000" y="3429000"/>
            <a:ext cx="3048000" cy="3429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7" name="Picture Placeholder 3">
            <a:extLst>
              <a:ext uri="{FF2B5EF4-FFF2-40B4-BE49-F238E27FC236}">
                <a16:creationId xmlns:a16="http://schemas.microsoft.com/office/drawing/2014/main" id="{564BFD7E-AD38-4DB3-B0AC-F2AD8BD5C47D}"/>
              </a:ext>
            </a:extLst>
          </p:cNvPr>
          <p:cNvSpPr>
            <a:spLocks noGrp="1"/>
          </p:cNvSpPr>
          <p:nvPr>
            <p:ph type="pic" sz="quarter" idx="24" hasCustomPrompt="1"/>
          </p:nvPr>
        </p:nvSpPr>
        <p:spPr>
          <a:xfrm>
            <a:off x="0" y="3429000"/>
            <a:ext cx="3048000" cy="3429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809357486"/>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9_Title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D05B4B83-FB69-492D-AB84-0A395C707C4D}"/>
              </a:ext>
            </a:extLst>
          </p:cNvPr>
          <p:cNvSpPr>
            <a:spLocks noGrp="1"/>
          </p:cNvSpPr>
          <p:nvPr userDrawn="1">
            <p:ph type="pic" sz="quarter" idx="14" hasCustomPrompt="1"/>
          </p:nvPr>
        </p:nvSpPr>
        <p:spPr>
          <a:xfrm>
            <a:off x="633411" y="2181224"/>
            <a:ext cx="3394863" cy="4239490"/>
          </a:xfrm>
          <a:custGeom>
            <a:avLst/>
            <a:gdLst>
              <a:gd name="connsiteX0" fmla="*/ 0 w 2495550"/>
              <a:gd name="connsiteY0" fmla="*/ 0 h 2898775"/>
              <a:gd name="connsiteX1" fmla="*/ 2495550 w 2495550"/>
              <a:gd name="connsiteY1" fmla="*/ 0 h 2898775"/>
              <a:gd name="connsiteX2" fmla="*/ 2495550 w 2495550"/>
              <a:gd name="connsiteY2" fmla="*/ 2898775 h 2898775"/>
              <a:gd name="connsiteX3" fmla="*/ 0 w 2495550"/>
              <a:gd name="connsiteY3" fmla="*/ 2898775 h 2898775"/>
            </a:gdLst>
            <a:ahLst/>
            <a:cxnLst>
              <a:cxn ang="0">
                <a:pos x="connsiteX0" y="connsiteY0"/>
              </a:cxn>
              <a:cxn ang="0">
                <a:pos x="connsiteX1" y="connsiteY1"/>
              </a:cxn>
              <a:cxn ang="0">
                <a:pos x="connsiteX2" y="connsiteY2"/>
              </a:cxn>
              <a:cxn ang="0">
                <a:pos x="connsiteX3" y="connsiteY3"/>
              </a:cxn>
            </a:cxnLst>
            <a:rect l="l" t="t" r="r" b="b"/>
            <a:pathLst>
              <a:path w="2495550" h="2898775">
                <a:moveTo>
                  <a:pt x="0" y="0"/>
                </a:moveTo>
                <a:lnTo>
                  <a:pt x="2495550" y="0"/>
                </a:lnTo>
                <a:lnTo>
                  <a:pt x="2495550" y="2898775"/>
                </a:lnTo>
                <a:lnTo>
                  <a:pt x="0" y="2898775"/>
                </a:lnTo>
                <a:close/>
              </a:path>
            </a:pathLst>
          </a:custGeom>
        </p:spPr>
        <p:txBody>
          <a:bodyPr wrap="square">
            <a:noAutofit/>
          </a:bodyPr>
          <a:lstStyle>
            <a:lvl1pPr marL="0" indent="0">
              <a:buFontTx/>
              <a:buNone/>
              <a:defRPr sz="1200"/>
            </a:lvl1pPr>
          </a:lstStyle>
          <a:p>
            <a:r>
              <a:rPr lang="en-US" dirty="0"/>
              <a:t>Picture</a:t>
            </a:r>
          </a:p>
        </p:txBody>
      </p:sp>
      <p:sp>
        <p:nvSpPr>
          <p:cNvPr id="14" name="Picture Placeholder 6">
            <a:extLst>
              <a:ext uri="{FF2B5EF4-FFF2-40B4-BE49-F238E27FC236}">
                <a16:creationId xmlns:a16="http://schemas.microsoft.com/office/drawing/2014/main" id="{9899DD18-FF88-4DE1-956D-D88434E0D6D3}"/>
              </a:ext>
            </a:extLst>
          </p:cNvPr>
          <p:cNvSpPr>
            <a:spLocks noGrp="1"/>
          </p:cNvSpPr>
          <p:nvPr userDrawn="1">
            <p:ph type="pic" sz="quarter" idx="15" hasCustomPrompt="1"/>
          </p:nvPr>
        </p:nvSpPr>
        <p:spPr>
          <a:xfrm>
            <a:off x="4398568" y="2181224"/>
            <a:ext cx="3394863" cy="4239490"/>
          </a:xfrm>
          <a:custGeom>
            <a:avLst/>
            <a:gdLst>
              <a:gd name="connsiteX0" fmla="*/ 0 w 2495550"/>
              <a:gd name="connsiteY0" fmla="*/ 0 h 2898775"/>
              <a:gd name="connsiteX1" fmla="*/ 2495550 w 2495550"/>
              <a:gd name="connsiteY1" fmla="*/ 0 h 2898775"/>
              <a:gd name="connsiteX2" fmla="*/ 2495550 w 2495550"/>
              <a:gd name="connsiteY2" fmla="*/ 2898775 h 2898775"/>
              <a:gd name="connsiteX3" fmla="*/ 0 w 2495550"/>
              <a:gd name="connsiteY3" fmla="*/ 2898775 h 2898775"/>
            </a:gdLst>
            <a:ahLst/>
            <a:cxnLst>
              <a:cxn ang="0">
                <a:pos x="connsiteX0" y="connsiteY0"/>
              </a:cxn>
              <a:cxn ang="0">
                <a:pos x="connsiteX1" y="connsiteY1"/>
              </a:cxn>
              <a:cxn ang="0">
                <a:pos x="connsiteX2" y="connsiteY2"/>
              </a:cxn>
              <a:cxn ang="0">
                <a:pos x="connsiteX3" y="connsiteY3"/>
              </a:cxn>
            </a:cxnLst>
            <a:rect l="l" t="t" r="r" b="b"/>
            <a:pathLst>
              <a:path w="2495550" h="2898775">
                <a:moveTo>
                  <a:pt x="0" y="0"/>
                </a:moveTo>
                <a:lnTo>
                  <a:pt x="2495550" y="0"/>
                </a:lnTo>
                <a:lnTo>
                  <a:pt x="2495550" y="2898775"/>
                </a:lnTo>
                <a:lnTo>
                  <a:pt x="0" y="2898775"/>
                </a:lnTo>
                <a:close/>
              </a:path>
            </a:pathLst>
          </a:custGeom>
        </p:spPr>
        <p:txBody>
          <a:bodyPr wrap="square">
            <a:noAutofit/>
          </a:bodyPr>
          <a:lstStyle>
            <a:lvl1pPr marL="0" indent="0">
              <a:buFontTx/>
              <a:buNone/>
              <a:defRPr sz="1200"/>
            </a:lvl1pPr>
          </a:lstStyle>
          <a:p>
            <a:r>
              <a:rPr lang="en-US" dirty="0"/>
              <a:t>Picture</a:t>
            </a:r>
          </a:p>
        </p:txBody>
      </p:sp>
      <p:sp>
        <p:nvSpPr>
          <p:cNvPr id="15" name="Picture Placeholder 6">
            <a:extLst>
              <a:ext uri="{FF2B5EF4-FFF2-40B4-BE49-F238E27FC236}">
                <a16:creationId xmlns:a16="http://schemas.microsoft.com/office/drawing/2014/main" id="{ECB6C338-3867-43EB-BFCD-E55032A6A6F4}"/>
              </a:ext>
            </a:extLst>
          </p:cNvPr>
          <p:cNvSpPr>
            <a:spLocks noGrp="1"/>
          </p:cNvSpPr>
          <p:nvPr>
            <p:ph type="pic" sz="quarter" idx="16" hasCustomPrompt="1"/>
          </p:nvPr>
        </p:nvSpPr>
        <p:spPr>
          <a:xfrm>
            <a:off x="8163723" y="2181224"/>
            <a:ext cx="3394863" cy="4239490"/>
          </a:xfrm>
          <a:custGeom>
            <a:avLst/>
            <a:gdLst>
              <a:gd name="connsiteX0" fmla="*/ 0 w 2495550"/>
              <a:gd name="connsiteY0" fmla="*/ 0 h 2898775"/>
              <a:gd name="connsiteX1" fmla="*/ 2495550 w 2495550"/>
              <a:gd name="connsiteY1" fmla="*/ 0 h 2898775"/>
              <a:gd name="connsiteX2" fmla="*/ 2495550 w 2495550"/>
              <a:gd name="connsiteY2" fmla="*/ 2898775 h 2898775"/>
              <a:gd name="connsiteX3" fmla="*/ 0 w 2495550"/>
              <a:gd name="connsiteY3" fmla="*/ 2898775 h 2898775"/>
            </a:gdLst>
            <a:ahLst/>
            <a:cxnLst>
              <a:cxn ang="0">
                <a:pos x="connsiteX0" y="connsiteY0"/>
              </a:cxn>
              <a:cxn ang="0">
                <a:pos x="connsiteX1" y="connsiteY1"/>
              </a:cxn>
              <a:cxn ang="0">
                <a:pos x="connsiteX2" y="connsiteY2"/>
              </a:cxn>
              <a:cxn ang="0">
                <a:pos x="connsiteX3" y="connsiteY3"/>
              </a:cxn>
            </a:cxnLst>
            <a:rect l="l" t="t" r="r" b="b"/>
            <a:pathLst>
              <a:path w="2495550" h="2898775">
                <a:moveTo>
                  <a:pt x="0" y="0"/>
                </a:moveTo>
                <a:lnTo>
                  <a:pt x="2495550" y="0"/>
                </a:lnTo>
                <a:lnTo>
                  <a:pt x="2495550" y="2898775"/>
                </a:lnTo>
                <a:lnTo>
                  <a:pt x="0" y="2898775"/>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719636075"/>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6_Title Pag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F211A88C-A5D0-4990-AD08-0E87CF540A62}"/>
              </a:ext>
            </a:extLst>
          </p:cNvPr>
          <p:cNvSpPr>
            <a:spLocks noGrp="1"/>
          </p:cNvSpPr>
          <p:nvPr>
            <p:ph type="pic" sz="quarter" idx="13" hasCustomPrompt="1"/>
          </p:nvPr>
        </p:nvSpPr>
        <p:spPr>
          <a:xfrm>
            <a:off x="0" y="0"/>
            <a:ext cx="12192000"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650005075"/>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77_Title Page">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F211A88C-A5D0-4990-AD08-0E87CF540A62}"/>
              </a:ext>
            </a:extLst>
          </p:cNvPr>
          <p:cNvSpPr>
            <a:spLocks noGrp="1"/>
          </p:cNvSpPr>
          <p:nvPr>
            <p:ph type="pic" sz="quarter" idx="13" hasCustomPrompt="1"/>
          </p:nvPr>
        </p:nvSpPr>
        <p:spPr>
          <a:xfrm>
            <a:off x="0" y="0"/>
            <a:ext cx="12192000"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5" name="Freeform: Shape 4">
            <a:extLst>
              <a:ext uri="{FF2B5EF4-FFF2-40B4-BE49-F238E27FC236}">
                <a16:creationId xmlns:a16="http://schemas.microsoft.com/office/drawing/2014/main" id="{A42E6FAC-0364-4981-ADFA-1A9630210747}"/>
              </a:ext>
            </a:extLst>
          </p:cNvPr>
          <p:cNvSpPr>
            <a:spLocks noGrp="1"/>
          </p:cNvSpPr>
          <p:nvPr>
            <p:ph type="pic" sz="quarter" idx="15"/>
          </p:nvPr>
        </p:nvSpPr>
        <p:spPr>
          <a:xfrm flipH="1">
            <a:off x="5417127" y="900544"/>
            <a:ext cx="1357746" cy="1357746"/>
          </a:xfrm>
          <a:custGeom>
            <a:avLst/>
            <a:gdLst>
              <a:gd name="connsiteX0" fmla="*/ 678873 w 1357746"/>
              <a:gd name="connsiteY0" fmla="*/ 0 h 1357746"/>
              <a:gd name="connsiteX1" fmla="*/ 0 w 1357746"/>
              <a:gd name="connsiteY1" fmla="*/ 678873 h 1357746"/>
              <a:gd name="connsiteX2" fmla="*/ 678873 w 1357746"/>
              <a:gd name="connsiteY2" fmla="*/ 1357746 h 1357746"/>
              <a:gd name="connsiteX3" fmla="*/ 1357746 w 1357746"/>
              <a:gd name="connsiteY3" fmla="*/ 678873 h 1357746"/>
              <a:gd name="connsiteX4" fmla="*/ 678873 w 1357746"/>
              <a:gd name="connsiteY4" fmla="*/ 0 h 13577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7746" h="1357746">
                <a:moveTo>
                  <a:pt x="678873" y="0"/>
                </a:moveTo>
                <a:cubicBezTo>
                  <a:pt x="303942" y="0"/>
                  <a:pt x="0" y="303942"/>
                  <a:pt x="0" y="678873"/>
                </a:cubicBezTo>
                <a:cubicBezTo>
                  <a:pt x="0" y="1053804"/>
                  <a:pt x="303942" y="1357746"/>
                  <a:pt x="678873" y="1357746"/>
                </a:cubicBezTo>
                <a:cubicBezTo>
                  <a:pt x="1053804" y="1357746"/>
                  <a:pt x="1357746" y="1053804"/>
                  <a:pt x="1357746" y="678873"/>
                </a:cubicBezTo>
                <a:cubicBezTo>
                  <a:pt x="1357746" y="303942"/>
                  <a:pt x="1053804" y="0"/>
                  <a:pt x="678873"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01251363"/>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1_Title Page">
    <p:spTree>
      <p:nvGrpSpPr>
        <p:cNvPr id="1" name=""/>
        <p:cNvGrpSpPr/>
        <p:nvPr/>
      </p:nvGrpSpPr>
      <p:grpSpPr>
        <a:xfrm>
          <a:off x="0" y="0"/>
          <a:ext cx="0" cy="0"/>
          <a:chOff x="0" y="0"/>
          <a:chExt cx="0" cy="0"/>
        </a:xfrm>
      </p:grpSpPr>
      <p:sp>
        <p:nvSpPr>
          <p:cNvPr id="10" name="Picture Placeholder 3">
            <a:extLst>
              <a:ext uri="{FF2B5EF4-FFF2-40B4-BE49-F238E27FC236}">
                <a16:creationId xmlns:a16="http://schemas.microsoft.com/office/drawing/2014/main" id="{62EA27CE-E40E-46FE-9B0A-D940BE7F13A4}"/>
              </a:ext>
            </a:extLst>
          </p:cNvPr>
          <p:cNvSpPr>
            <a:spLocks noGrp="1"/>
          </p:cNvSpPr>
          <p:nvPr>
            <p:ph type="pic" sz="quarter" idx="19" hasCustomPrompt="1"/>
          </p:nvPr>
        </p:nvSpPr>
        <p:spPr>
          <a:xfrm>
            <a:off x="-1" y="0"/>
            <a:ext cx="12192001"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9" name="Picture Placeholder 3">
            <a:extLst>
              <a:ext uri="{FF2B5EF4-FFF2-40B4-BE49-F238E27FC236}">
                <a16:creationId xmlns:a16="http://schemas.microsoft.com/office/drawing/2014/main" id="{09DAD61E-4BE8-49A0-88C4-83C0802D5D04}"/>
              </a:ext>
            </a:extLst>
          </p:cNvPr>
          <p:cNvSpPr>
            <a:spLocks noGrp="1"/>
          </p:cNvSpPr>
          <p:nvPr>
            <p:ph type="pic" sz="quarter" idx="18" hasCustomPrompt="1"/>
          </p:nvPr>
        </p:nvSpPr>
        <p:spPr>
          <a:xfrm>
            <a:off x="-1" y="0"/>
            <a:ext cx="4139045"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129886123"/>
      </p:ext>
    </p:extLst>
  </p:cSld>
  <p:clrMapOvr>
    <a:masterClrMapping/>
  </p:clrMapOvr>
  <p:hf sldNum="0" hdr="0" ft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4_Title Page">
    <p:spTree>
      <p:nvGrpSpPr>
        <p:cNvPr id="1" name=""/>
        <p:cNvGrpSpPr/>
        <p:nvPr/>
      </p:nvGrpSpPr>
      <p:grpSpPr>
        <a:xfrm>
          <a:off x="0" y="0"/>
          <a:ext cx="0" cy="0"/>
          <a:chOff x="0" y="0"/>
          <a:chExt cx="0" cy="0"/>
        </a:xfrm>
      </p:grpSpPr>
      <p:sp>
        <p:nvSpPr>
          <p:cNvPr id="10" name="Picture Placeholder 3">
            <a:extLst>
              <a:ext uri="{FF2B5EF4-FFF2-40B4-BE49-F238E27FC236}">
                <a16:creationId xmlns:a16="http://schemas.microsoft.com/office/drawing/2014/main" id="{62EA27CE-E40E-46FE-9B0A-D940BE7F13A4}"/>
              </a:ext>
            </a:extLst>
          </p:cNvPr>
          <p:cNvSpPr>
            <a:spLocks noGrp="1"/>
          </p:cNvSpPr>
          <p:nvPr>
            <p:ph type="pic" sz="quarter" idx="19" hasCustomPrompt="1"/>
          </p:nvPr>
        </p:nvSpPr>
        <p:spPr>
          <a:xfrm>
            <a:off x="-1" y="0"/>
            <a:ext cx="12192001"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9" name="Picture Placeholder 3">
            <a:extLst>
              <a:ext uri="{FF2B5EF4-FFF2-40B4-BE49-F238E27FC236}">
                <a16:creationId xmlns:a16="http://schemas.microsoft.com/office/drawing/2014/main" id="{09DAD61E-4BE8-49A0-88C4-83C0802D5D04}"/>
              </a:ext>
            </a:extLst>
          </p:cNvPr>
          <p:cNvSpPr>
            <a:spLocks noGrp="1"/>
          </p:cNvSpPr>
          <p:nvPr>
            <p:ph type="pic" sz="quarter" idx="18" hasCustomPrompt="1"/>
          </p:nvPr>
        </p:nvSpPr>
        <p:spPr>
          <a:xfrm>
            <a:off x="886691" y="1981200"/>
            <a:ext cx="6428509" cy="43434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335338929"/>
      </p:ext>
    </p:extLst>
  </p:cSld>
  <p:clrMapOvr>
    <a:masterClrMapping/>
  </p:clrMapOvr>
  <p:hf sldNum="0" hdr="0" ft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0_Title Page">
    <p:spTree>
      <p:nvGrpSpPr>
        <p:cNvPr id="1" name=""/>
        <p:cNvGrpSpPr/>
        <p:nvPr/>
      </p:nvGrpSpPr>
      <p:grpSpPr>
        <a:xfrm>
          <a:off x="0" y="0"/>
          <a:ext cx="0" cy="0"/>
          <a:chOff x="0" y="0"/>
          <a:chExt cx="0" cy="0"/>
        </a:xfrm>
      </p:grpSpPr>
      <p:sp>
        <p:nvSpPr>
          <p:cNvPr id="8" name="Picture Placeholder 6">
            <a:extLst>
              <a:ext uri="{FF2B5EF4-FFF2-40B4-BE49-F238E27FC236}">
                <a16:creationId xmlns:a16="http://schemas.microsoft.com/office/drawing/2014/main" id="{C9021AD5-87B7-4A6A-B6F8-4D825C161C8B}"/>
              </a:ext>
            </a:extLst>
          </p:cNvPr>
          <p:cNvSpPr>
            <a:spLocks noGrp="1"/>
          </p:cNvSpPr>
          <p:nvPr>
            <p:ph type="pic" sz="quarter" idx="14" hasCustomPrompt="1"/>
          </p:nvPr>
        </p:nvSpPr>
        <p:spPr>
          <a:xfrm>
            <a:off x="0" y="0"/>
            <a:ext cx="12191999" cy="6858000"/>
          </a:xfrm>
          <a:custGeom>
            <a:avLst/>
            <a:gdLst>
              <a:gd name="connsiteX0" fmla="*/ 0 w 2495550"/>
              <a:gd name="connsiteY0" fmla="*/ 0 h 2898775"/>
              <a:gd name="connsiteX1" fmla="*/ 2495550 w 2495550"/>
              <a:gd name="connsiteY1" fmla="*/ 0 h 2898775"/>
              <a:gd name="connsiteX2" fmla="*/ 2495550 w 2495550"/>
              <a:gd name="connsiteY2" fmla="*/ 2898775 h 2898775"/>
              <a:gd name="connsiteX3" fmla="*/ 0 w 2495550"/>
              <a:gd name="connsiteY3" fmla="*/ 2898775 h 2898775"/>
            </a:gdLst>
            <a:ahLst/>
            <a:cxnLst>
              <a:cxn ang="0">
                <a:pos x="connsiteX0" y="connsiteY0"/>
              </a:cxn>
              <a:cxn ang="0">
                <a:pos x="connsiteX1" y="connsiteY1"/>
              </a:cxn>
              <a:cxn ang="0">
                <a:pos x="connsiteX2" y="connsiteY2"/>
              </a:cxn>
              <a:cxn ang="0">
                <a:pos x="connsiteX3" y="connsiteY3"/>
              </a:cxn>
            </a:cxnLst>
            <a:rect l="l" t="t" r="r" b="b"/>
            <a:pathLst>
              <a:path w="2495550" h="2898775">
                <a:moveTo>
                  <a:pt x="0" y="0"/>
                </a:moveTo>
                <a:lnTo>
                  <a:pt x="2495550" y="0"/>
                </a:lnTo>
                <a:lnTo>
                  <a:pt x="2495550" y="2898775"/>
                </a:lnTo>
                <a:lnTo>
                  <a:pt x="0" y="2898775"/>
                </a:lnTo>
                <a:close/>
              </a:path>
            </a:pathLst>
          </a:custGeom>
        </p:spPr>
        <p:txBody>
          <a:bodyPr wrap="square">
            <a:noAutofit/>
          </a:bodyPr>
          <a:lstStyle>
            <a:lvl1pPr marL="0" indent="0">
              <a:buFontTx/>
              <a:buNone/>
              <a:defRPr sz="1200"/>
            </a:lvl1pPr>
          </a:lstStyle>
          <a:p>
            <a:r>
              <a:rPr lang="en-US" dirty="0"/>
              <a:t>Picture</a:t>
            </a:r>
          </a:p>
        </p:txBody>
      </p:sp>
      <p:sp>
        <p:nvSpPr>
          <p:cNvPr id="6" name="Picture Placeholder 3">
            <a:extLst>
              <a:ext uri="{FF2B5EF4-FFF2-40B4-BE49-F238E27FC236}">
                <a16:creationId xmlns:a16="http://schemas.microsoft.com/office/drawing/2014/main" id="{4AC2B4E6-4866-422B-BCAB-FE9CA182D268}"/>
              </a:ext>
            </a:extLst>
          </p:cNvPr>
          <p:cNvSpPr>
            <a:spLocks noGrp="1"/>
          </p:cNvSpPr>
          <p:nvPr>
            <p:ph type="pic" sz="quarter" idx="18" hasCustomPrompt="1"/>
          </p:nvPr>
        </p:nvSpPr>
        <p:spPr>
          <a:xfrm>
            <a:off x="1080655" y="1974272"/>
            <a:ext cx="2989807" cy="3013363"/>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7" name="Picture Placeholder 3">
            <a:extLst>
              <a:ext uri="{FF2B5EF4-FFF2-40B4-BE49-F238E27FC236}">
                <a16:creationId xmlns:a16="http://schemas.microsoft.com/office/drawing/2014/main" id="{EDA64462-4974-4991-A735-1CEAEFCC796A}"/>
              </a:ext>
            </a:extLst>
          </p:cNvPr>
          <p:cNvSpPr>
            <a:spLocks noGrp="1"/>
          </p:cNvSpPr>
          <p:nvPr>
            <p:ph type="pic" sz="quarter" idx="19" hasCustomPrompt="1"/>
          </p:nvPr>
        </p:nvSpPr>
        <p:spPr>
          <a:xfrm>
            <a:off x="4492601" y="1974272"/>
            <a:ext cx="2989807" cy="3013363"/>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9" name="Picture Placeholder 3">
            <a:extLst>
              <a:ext uri="{FF2B5EF4-FFF2-40B4-BE49-F238E27FC236}">
                <a16:creationId xmlns:a16="http://schemas.microsoft.com/office/drawing/2014/main" id="{190EBB85-17BF-40D8-BB82-70980A3C1F1F}"/>
              </a:ext>
            </a:extLst>
          </p:cNvPr>
          <p:cNvSpPr>
            <a:spLocks noGrp="1"/>
          </p:cNvSpPr>
          <p:nvPr>
            <p:ph type="pic" sz="quarter" idx="20" hasCustomPrompt="1"/>
          </p:nvPr>
        </p:nvSpPr>
        <p:spPr>
          <a:xfrm>
            <a:off x="7918358" y="1974272"/>
            <a:ext cx="2989807" cy="3013363"/>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4092115041"/>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2_Title Page">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149712BB-F219-4113-AECD-0FEF2E50E51E}"/>
              </a:ext>
            </a:extLst>
          </p:cNvPr>
          <p:cNvSpPr>
            <a:spLocks noGrp="1"/>
          </p:cNvSpPr>
          <p:nvPr>
            <p:ph type="pic" sz="quarter" idx="11"/>
          </p:nvPr>
        </p:nvSpPr>
        <p:spPr>
          <a:xfrm>
            <a:off x="0" y="0"/>
            <a:ext cx="12192000" cy="6858000"/>
          </a:xfrm>
          <a:custGeom>
            <a:avLst/>
            <a:gdLst>
              <a:gd name="connsiteX0" fmla="*/ 0 w 4720321"/>
              <a:gd name="connsiteY0" fmla="*/ 0 h 2901950"/>
              <a:gd name="connsiteX1" fmla="*/ 4720321 w 4720321"/>
              <a:gd name="connsiteY1" fmla="*/ 0 h 2901950"/>
              <a:gd name="connsiteX2" fmla="*/ 4720321 w 4720321"/>
              <a:gd name="connsiteY2" fmla="*/ 2901950 h 2901950"/>
              <a:gd name="connsiteX3" fmla="*/ 0 w 4720321"/>
              <a:gd name="connsiteY3" fmla="*/ 2901950 h 2901950"/>
            </a:gdLst>
            <a:ahLst/>
            <a:cxnLst>
              <a:cxn ang="0">
                <a:pos x="connsiteX0" y="connsiteY0"/>
              </a:cxn>
              <a:cxn ang="0">
                <a:pos x="connsiteX1" y="connsiteY1"/>
              </a:cxn>
              <a:cxn ang="0">
                <a:pos x="connsiteX2" y="connsiteY2"/>
              </a:cxn>
              <a:cxn ang="0">
                <a:pos x="connsiteX3" y="connsiteY3"/>
              </a:cxn>
            </a:cxnLst>
            <a:rect l="l" t="t" r="r" b="b"/>
            <a:pathLst>
              <a:path w="4720321" h="2901950">
                <a:moveTo>
                  <a:pt x="0" y="0"/>
                </a:moveTo>
                <a:lnTo>
                  <a:pt x="4720321" y="0"/>
                </a:lnTo>
                <a:lnTo>
                  <a:pt x="4720321" y="2901950"/>
                </a:lnTo>
                <a:lnTo>
                  <a:pt x="0" y="2901950"/>
                </a:lnTo>
                <a:close/>
              </a:path>
            </a:pathLst>
          </a:custGeom>
        </p:spPr>
        <p:txBody>
          <a:bodyPr wrap="square" anchor="ctr">
            <a:noAutofit/>
          </a:bodyPr>
          <a:lstStyle>
            <a:lvl1pPr marL="0" indent="0" algn="ctr">
              <a:buNone/>
              <a:defRPr sz="1200"/>
            </a:lvl1pPr>
          </a:lstStyle>
          <a:p>
            <a:endParaRPr lang="en-US" dirty="0"/>
          </a:p>
        </p:txBody>
      </p:sp>
      <p:sp>
        <p:nvSpPr>
          <p:cNvPr id="4" name="Picture Placeholder 3">
            <a:extLst>
              <a:ext uri="{FF2B5EF4-FFF2-40B4-BE49-F238E27FC236}">
                <a16:creationId xmlns:a16="http://schemas.microsoft.com/office/drawing/2014/main" id="{537C3784-2AE0-4C8C-BEF0-35283DFD5C7A}"/>
              </a:ext>
            </a:extLst>
          </p:cNvPr>
          <p:cNvSpPr>
            <a:spLocks noGrp="1"/>
          </p:cNvSpPr>
          <p:nvPr>
            <p:ph type="pic" sz="quarter" idx="18" hasCustomPrompt="1"/>
          </p:nvPr>
        </p:nvSpPr>
        <p:spPr>
          <a:xfrm>
            <a:off x="7148945" y="0"/>
            <a:ext cx="5043055"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1496585194"/>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8_Title Page">
    <p:spTree>
      <p:nvGrpSpPr>
        <p:cNvPr id="1" name=""/>
        <p:cNvGrpSpPr/>
        <p:nvPr/>
      </p:nvGrpSpPr>
      <p:grpSpPr>
        <a:xfrm>
          <a:off x="0" y="0"/>
          <a:ext cx="0" cy="0"/>
          <a:chOff x="0" y="0"/>
          <a:chExt cx="0" cy="0"/>
        </a:xfrm>
      </p:grpSpPr>
      <p:sp>
        <p:nvSpPr>
          <p:cNvPr id="7" name="Picture Placeholder 3">
            <a:extLst>
              <a:ext uri="{FF2B5EF4-FFF2-40B4-BE49-F238E27FC236}">
                <a16:creationId xmlns:a16="http://schemas.microsoft.com/office/drawing/2014/main" id="{004C6C96-4EAC-477D-85D2-4020FF15F0A8}"/>
              </a:ext>
            </a:extLst>
          </p:cNvPr>
          <p:cNvSpPr>
            <a:spLocks noGrp="1"/>
          </p:cNvSpPr>
          <p:nvPr>
            <p:ph type="pic" sz="quarter" idx="13" hasCustomPrompt="1"/>
          </p:nvPr>
        </p:nvSpPr>
        <p:spPr>
          <a:xfrm>
            <a:off x="886691" y="1690255"/>
            <a:ext cx="6276109" cy="347749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8" name="Picture Placeholder 3">
            <a:extLst>
              <a:ext uri="{FF2B5EF4-FFF2-40B4-BE49-F238E27FC236}">
                <a16:creationId xmlns:a16="http://schemas.microsoft.com/office/drawing/2014/main" id="{2AE6FF94-7A3F-423A-AB5B-DF1F7B17002E}"/>
              </a:ext>
            </a:extLst>
          </p:cNvPr>
          <p:cNvSpPr>
            <a:spLocks noGrp="1"/>
          </p:cNvSpPr>
          <p:nvPr>
            <p:ph type="pic" sz="quarter" idx="14" hasCustomPrompt="1"/>
          </p:nvPr>
        </p:nvSpPr>
        <p:spPr>
          <a:xfrm>
            <a:off x="0" y="0"/>
            <a:ext cx="12192000"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693865981"/>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7_Title Page">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BDAFBDF8-624D-466C-8103-A5EBBE347BFB}"/>
              </a:ext>
            </a:extLst>
          </p:cNvPr>
          <p:cNvSpPr>
            <a:spLocks noGrp="1"/>
          </p:cNvSpPr>
          <p:nvPr>
            <p:ph type="pic" sz="quarter" idx="14" hasCustomPrompt="1"/>
          </p:nvPr>
        </p:nvSpPr>
        <p:spPr>
          <a:xfrm>
            <a:off x="1223738" y="927239"/>
            <a:ext cx="2659904" cy="2370791"/>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3" name="Picture Placeholder 6">
            <a:extLst>
              <a:ext uri="{FF2B5EF4-FFF2-40B4-BE49-F238E27FC236}">
                <a16:creationId xmlns:a16="http://schemas.microsoft.com/office/drawing/2014/main" id="{B1FD0F71-9563-4A0D-AA20-348D7E3D9B84}"/>
              </a:ext>
            </a:extLst>
          </p:cNvPr>
          <p:cNvSpPr>
            <a:spLocks noGrp="1"/>
          </p:cNvSpPr>
          <p:nvPr>
            <p:ph type="pic" sz="quarter" idx="15" hasCustomPrompt="1"/>
          </p:nvPr>
        </p:nvSpPr>
        <p:spPr>
          <a:xfrm>
            <a:off x="4163975" y="927239"/>
            <a:ext cx="2659904" cy="2370791"/>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4" name="Picture Placeholder 7">
            <a:extLst>
              <a:ext uri="{FF2B5EF4-FFF2-40B4-BE49-F238E27FC236}">
                <a16:creationId xmlns:a16="http://schemas.microsoft.com/office/drawing/2014/main" id="{18BA461A-A904-441B-ACBD-6CA788205868}"/>
              </a:ext>
            </a:extLst>
          </p:cNvPr>
          <p:cNvSpPr>
            <a:spLocks noGrp="1"/>
          </p:cNvSpPr>
          <p:nvPr>
            <p:ph type="pic" sz="quarter" idx="16" hasCustomPrompt="1"/>
          </p:nvPr>
        </p:nvSpPr>
        <p:spPr>
          <a:xfrm>
            <a:off x="1223738" y="3559969"/>
            <a:ext cx="2659904" cy="2370791"/>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6" name="Picture Placeholder 3">
            <a:extLst>
              <a:ext uri="{FF2B5EF4-FFF2-40B4-BE49-F238E27FC236}">
                <a16:creationId xmlns:a16="http://schemas.microsoft.com/office/drawing/2014/main" id="{1C08B5FF-DABA-49A6-844D-1E555D71E0B6}"/>
              </a:ext>
            </a:extLst>
          </p:cNvPr>
          <p:cNvSpPr>
            <a:spLocks noGrp="1"/>
          </p:cNvSpPr>
          <p:nvPr>
            <p:ph type="pic" sz="quarter" idx="13" hasCustomPrompt="1"/>
          </p:nvPr>
        </p:nvSpPr>
        <p:spPr>
          <a:xfrm>
            <a:off x="0" y="0"/>
            <a:ext cx="12192000" cy="6858000"/>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
        <p:nvSpPr>
          <p:cNvPr id="5" name="Picture Placeholder 8">
            <a:extLst>
              <a:ext uri="{FF2B5EF4-FFF2-40B4-BE49-F238E27FC236}">
                <a16:creationId xmlns:a16="http://schemas.microsoft.com/office/drawing/2014/main" id="{AD68DACA-029A-4380-B869-EAA2F95B5255}"/>
              </a:ext>
            </a:extLst>
          </p:cNvPr>
          <p:cNvSpPr>
            <a:spLocks noGrp="1"/>
          </p:cNvSpPr>
          <p:nvPr>
            <p:ph type="pic" sz="quarter" idx="17" hasCustomPrompt="1"/>
          </p:nvPr>
        </p:nvSpPr>
        <p:spPr>
          <a:xfrm>
            <a:off x="4163975" y="3559969"/>
            <a:ext cx="2659904" cy="2370791"/>
          </a:xfrm>
          <a:custGeom>
            <a:avLst/>
            <a:gdLst>
              <a:gd name="connsiteX0" fmla="*/ 0 w 7700964"/>
              <a:gd name="connsiteY0" fmla="*/ 0 h 3206610"/>
              <a:gd name="connsiteX1" fmla="*/ 7700964 w 7700964"/>
              <a:gd name="connsiteY1" fmla="*/ 0 h 3206610"/>
              <a:gd name="connsiteX2" fmla="*/ 7700964 w 7700964"/>
              <a:gd name="connsiteY2" fmla="*/ 3206610 h 3206610"/>
              <a:gd name="connsiteX3" fmla="*/ 0 w 7700964"/>
              <a:gd name="connsiteY3" fmla="*/ 3206610 h 3206610"/>
            </a:gdLst>
            <a:ahLst/>
            <a:cxnLst>
              <a:cxn ang="0">
                <a:pos x="connsiteX0" y="connsiteY0"/>
              </a:cxn>
              <a:cxn ang="0">
                <a:pos x="connsiteX1" y="connsiteY1"/>
              </a:cxn>
              <a:cxn ang="0">
                <a:pos x="connsiteX2" y="connsiteY2"/>
              </a:cxn>
              <a:cxn ang="0">
                <a:pos x="connsiteX3" y="connsiteY3"/>
              </a:cxn>
            </a:cxnLst>
            <a:rect l="l" t="t" r="r" b="b"/>
            <a:pathLst>
              <a:path w="7700964" h="3206610">
                <a:moveTo>
                  <a:pt x="0" y="0"/>
                </a:moveTo>
                <a:lnTo>
                  <a:pt x="7700964" y="0"/>
                </a:lnTo>
                <a:lnTo>
                  <a:pt x="7700964" y="3206610"/>
                </a:lnTo>
                <a:lnTo>
                  <a:pt x="0" y="320661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2998351648"/>
      </p:ext>
    </p:extLst>
  </p:cSld>
  <p:clrMapOvr>
    <a:masterClrMapping/>
  </p:clrMapOvr>
  <p:hf hdr="0" dt="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493713"/>
            <a:ext cx="10515600" cy="915988"/>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944" r:id="rId1"/>
    <p:sldLayoutId id="2147483966" r:id="rId2"/>
    <p:sldLayoutId id="2147483967" r:id="rId3"/>
    <p:sldLayoutId id="2147483950" r:id="rId4"/>
    <p:sldLayoutId id="2147483968" r:id="rId5"/>
    <p:sldLayoutId id="2147483960" r:id="rId6"/>
    <p:sldLayoutId id="2147483952" r:id="rId7"/>
    <p:sldLayoutId id="2147483951" r:id="rId8"/>
    <p:sldLayoutId id="2147483957" r:id="rId9"/>
    <p:sldLayoutId id="2147483958" r:id="rId10"/>
    <p:sldLayoutId id="2147483965" r:id="rId11"/>
    <p:sldLayoutId id="2147483969" r:id="rId12"/>
    <p:sldLayoutId id="2147483961" r:id="rId13"/>
    <p:sldLayoutId id="2147483959" r:id="rId14"/>
  </p:sldLayoutIdLst>
  <p:hf hdr="0" dt="0"/>
  <p:txStyles>
    <p:title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4.jpg"/><Relationship Id="rId2" Type="http://schemas.openxmlformats.org/officeDocument/2006/relationships/image" Target="../media/image2.png"/><Relationship Id="rId1" Type="http://schemas.openxmlformats.org/officeDocument/2006/relationships/slideLayout" Target="../slideLayouts/slideLayout9.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0.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11.xml"/><Relationship Id="rId6" Type="http://schemas.openxmlformats.org/officeDocument/2006/relationships/image" Target="../media/image19.jpg"/><Relationship Id="rId5" Type="http://schemas.openxmlformats.org/officeDocument/2006/relationships/image" Target="../media/image3.jpg"/><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4.xml"/><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image" Target="../media/image5.jpg"/><Relationship Id="rId1" Type="http://schemas.openxmlformats.org/officeDocument/2006/relationships/slideLayout" Target="../slideLayouts/slideLayout13.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6.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Placeholder 42">
            <a:extLst>
              <a:ext uri="{FF2B5EF4-FFF2-40B4-BE49-F238E27FC236}">
                <a16:creationId xmlns:a16="http://schemas.microsoft.com/office/drawing/2014/main" id="{95785100-3B81-4C73-9AB2-91DD049B9A3D}"/>
              </a:ext>
            </a:extLst>
          </p:cNvPr>
          <p:cNvPicPr>
            <a:picLocks noGrp="1" noChangeAspect="1"/>
          </p:cNvPicPr>
          <p:nvPr>
            <p:ph type="pic" sz="quarter" idx="13"/>
          </p:nvPr>
        </p:nvPicPr>
        <p:blipFill rotWithShape="1">
          <a:blip r:embed="rId2"/>
          <a:srcRect t="15619"/>
          <a:stretch/>
        </p:blipFill>
        <p:spPr>
          <a:xfrm>
            <a:off x="0" y="0"/>
            <a:ext cx="12192000" cy="6858000"/>
          </a:xfrm>
        </p:spPr>
      </p:pic>
      <p:sp>
        <p:nvSpPr>
          <p:cNvPr id="44" name="Rectangle 43">
            <a:extLst>
              <a:ext uri="{FF2B5EF4-FFF2-40B4-BE49-F238E27FC236}">
                <a16:creationId xmlns:a16="http://schemas.microsoft.com/office/drawing/2014/main" id="{C2334311-2682-42FD-B2D1-5F467B4D97D4}"/>
              </a:ext>
            </a:extLst>
          </p:cNvPr>
          <p:cNvSpPr/>
          <p:nvPr/>
        </p:nvSpPr>
        <p:spPr>
          <a:xfrm>
            <a:off x="0" y="0"/>
            <a:ext cx="12192000" cy="68580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99BB9784-5572-4DAB-985B-D75C33F8D84C}"/>
              </a:ext>
            </a:extLst>
          </p:cNvPr>
          <p:cNvGrpSpPr/>
          <p:nvPr/>
        </p:nvGrpSpPr>
        <p:grpSpPr>
          <a:xfrm>
            <a:off x="3505200" y="1647978"/>
            <a:ext cx="5181600" cy="3562044"/>
            <a:chOff x="3505200" y="1567465"/>
            <a:chExt cx="5181600" cy="3562044"/>
          </a:xfrm>
        </p:grpSpPr>
        <p:sp>
          <p:nvSpPr>
            <p:cNvPr id="10" name="TextBox 9">
              <a:extLst>
                <a:ext uri="{FF2B5EF4-FFF2-40B4-BE49-F238E27FC236}">
                  <a16:creationId xmlns:a16="http://schemas.microsoft.com/office/drawing/2014/main" id="{7CF993CD-F89E-4DEB-9D27-B3251091B462}"/>
                </a:ext>
              </a:extLst>
            </p:cNvPr>
            <p:cNvSpPr txBox="1"/>
            <p:nvPr/>
          </p:nvSpPr>
          <p:spPr>
            <a:xfrm>
              <a:off x="5184928" y="1567465"/>
              <a:ext cx="1822145" cy="461665"/>
            </a:xfrm>
            <a:prstGeom prst="rect">
              <a:avLst/>
            </a:prstGeom>
            <a:noFill/>
          </p:spPr>
          <p:txBody>
            <a:bodyPr wrap="square" rtlCol="0">
              <a:spAutoFit/>
            </a:bodyPr>
            <a:lstStyle/>
            <a:p>
              <a:pPr algn="ctr"/>
              <a:r>
                <a:rPr lang="en-US" sz="2400" spc="100" dirty="0">
                  <a:solidFill>
                    <a:schemeClr val="bg1"/>
                  </a:solidFill>
                  <a:latin typeface="Montserrat "/>
                </a:rPr>
                <a:t>Creative</a:t>
              </a:r>
            </a:p>
          </p:txBody>
        </p:sp>
        <p:sp>
          <p:nvSpPr>
            <p:cNvPr id="11" name="TextBox 10">
              <a:extLst>
                <a:ext uri="{FF2B5EF4-FFF2-40B4-BE49-F238E27FC236}">
                  <a16:creationId xmlns:a16="http://schemas.microsoft.com/office/drawing/2014/main" id="{D9FFF5F7-9F54-499F-8F27-C2D78A6D9687}"/>
                </a:ext>
              </a:extLst>
            </p:cNvPr>
            <p:cNvSpPr txBox="1"/>
            <p:nvPr/>
          </p:nvSpPr>
          <p:spPr>
            <a:xfrm>
              <a:off x="3505200" y="2342673"/>
              <a:ext cx="5181600" cy="1015663"/>
            </a:xfrm>
            <a:prstGeom prst="rect">
              <a:avLst/>
            </a:prstGeom>
            <a:noFill/>
          </p:spPr>
          <p:txBody>
            <a:bodyPr wrap="square" rtlCol="0">
              <a:spAutoFit/>
            </a:bodyPr>
            <a:lstStyle/>
            <a:p>
              <a:pPr algn="ctr"/>
              <a:r>
                <a:rPr lang="en-US" sz="6000" spc="600" dirty="0">
                  <a:solidFill>
                    <a:schemeClr val="bg1"/>
                  </a:solidFill>
                  <a:latin typeface="+mj-lt"/>
                </a:rPr>
                <a:t>PROPOSAL</a:t>
              </a:r>
            </a:p>
          </p:txBody>
        </p:sp>
        <p:sp>
          <p:nvSpPr>
            <p:cNvPr id="12" name="TextBox 11">
              <a:extLst>
                <a:ext uri="{FF2B5EF4-FFF2-40B4-BE49-F238E27FC236}">
                  <a16:creationId xmlns:a16="http://schemas.microsoft.com/office/drawing/2014/main" id="{92318DD7-C5B7-42B6-9FFA-2CA99F4A5417}"/>
                </a:ext>
              </a:extLst>
            </p:cNvPr>
            <p:cNvSpPr txBox="1"/>
            <p:nvPr/>
          </p:nvSpPr>
          <p:spPr>
            <a:xfrm>
              <a:off x="4516581" y="3614730"/>
              <a:ext cx="3158838" cy="781689"/>
            </a:xfrm>
            <a:prstGeom prst="rect">
              <a:avLst/>
            </a:prstGeom>
            <a:noFill/>
          </p:spPr>
          <p:txBody>
            <a:bodyPr wrap="square" rtlCol="0">
              <a:spAutoFit/>
            </a:bodyPr>
            <a:lstStyle/>
            <a:p>
              <a:pPr algn="ctr">
                <a:lnSpc>
                  <a:spcPts val="2800"/>
                </a:lnSpc>
              </a:pPr>
              <a:r>
                <a:rPr lang="en-US" spc="300" dirty="0">
                  <a:solidFill>
                    <a:schemeClr val="bg1">
                      <a:lumMod val="95000"/>
                    </a:schemeClr>
                  </a:solidFill>
                  <a:latin typeface="Montserrat "/>
                </a:rPr>
                <a:t>PREMIUM BUSINESS</a:t>
              </a:r>
            </a:p>
            <a:p>
              <a:pPr algn="ctr">
                <a:lnSpc>
                  <a:spcPts val="2800"/>
                </a:lnSpc>
              </a:pPr>
              <a:r>
                <a:rPr lang="en-US" spc="300" dirty="0">
                  <a:solidFill>
                    <a:schemeClr val="bg1">
                      <a:lumMod val="95000"/>
                    </a:schemeClr>
                  </a:solidFill>
                  <a:latin typeface="Montserrat "/>
                </a:rPr>
                <a:t>PROPOSAL</a:t>
              </a:r>
            </a:p>
          </p:txBody>
        </p:sp>
        <p:sp>
          <p:nvSpPr>
            <p:cNvPr id="49" name="Rectangle: Rounded Corners 48">
              <a:extLst>
                <a:ext uri="{FF2B5EF4-FFF2-40B4-BE49-F238E27FC236}">
                  <a16:creationId xmlns:a16="http://schemas.microsoft.com/office/drawing/2014/main" id="{116413AB-3C2D-4793-BAEB-D9A8304E6CCF}"/>
                </a:ext>
              </a:extLst>
            </p:cNvPr>
            <p:cNvSpPr/>
            <p:nvPr/>
          </p:nvSpPr>
          <p:spPr>
            <a:xfrm>
              <a:off x="4932362" y="4800600"/>
              <a:ext cx="2327276" cy="328909"/>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F9E59554-1F23-4454-A3D9-27DB81F391FB}"/>
                </a:ext>
              </a:extLst>
            </p:cNvPr>
            <p:cNvSpPr txBox="1"/>
            <p:nvPr/>
          </p:nvSpPr>
          <p:spPr>
            <a:xfrm>
              <a:off x="5184926" y="4841944"/>
              <a:ext cx="1822148" cy="246221"/>
            </a:xfrm>
            <a:prstGeom prst="rect">
              <a:avLst/>
            </a:prstGeom>
            <a:noFill/>
          </p:spPr>
          <p:txBody>
            <a:bodyPr wrap="square" rtlCol="0">
              <a:spAutoFit/>
            </a:bodyPr>
            <a:lstStyle/>
            <a:p>
              <a:pPr algn="ctr"/>
              <a:r>
                <a:rPr lang="en-US" sz="1000" spc="200" dirty="0">
                  <a:solidFill>
                    <a:schemeClr val="tx1">
                      <a:lumMod val="85000"/>
                      <a:lumOff val="15000"/>
                    </a:schemeClr>
                  </a:solidFill>
                  <a:latin typeface="Montserrat Light" panose="00000400000000000000" pitchFamily="50" charset="0"/>
                </a:rPr>
                <a:t>by freepiker.com</a:t>
              </a:r>
            </a:p>
          </p:txBody>
        </p:sp>
      </p:grpSp>
    </p:spTree>
    <p:extLst>
      <p:ext uri="{BB962C8B-B14F-4D97-AF65-F5344CB8AC3E}">
        <p14:creationId xmlns:p14="http://schemas.microsoft.com/office/powerpoint/2010/main" val="13903872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2C2DD55D-A946-4EC8-8971-F2F79AE7D2A8}"/>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2962" t="12453" r="12962" b="25047"/>
          <a:stretch/>
        </p:blipFill>
        <p:spPr>
          <a:xfrm>
            <a:off x="0" y="0"/>
            <a:ext cx="12192000" cy="6858000"/>
          </a:xfrm>
        </p:spPr>
      </p:pic>
      <p:sp>
        <p:nvSpPr>
          <p:cNvPr id="8" name="Text Placeholder 3">
            <a:extLst>
              <a:ext uri="{FF2B5EF4-FFF2-40B4-BE49-F238E27FC236}">
                <a16:creationId xmlns:a16="http://schemas.microsoft.com/office/drawing/2014/main" id="{547DF027-C717-479C-983C-561A58DD290E}"/>
              </a:ext>
            </a:extLst>
          </p:cNvPr>
          <p:cNvSpPr txBox="1">
            <a:spLocks/>
          </p:cNvSpPr>
          <p:nvPr/>
        </p:nvSpPr>
        <p:spPr>
          <a:xfrm>
            <a:off x="838200" y="1105378"/>
            <a:ext cx="6241475"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and typesetting industry.</a:t>
            </a:r>
          </a:p>
        </p:txBody>
      </p:sp>
      <p:sp>
        <p:nvSpPr>
          <p:cNvPr id="9" name="Title 4">
            <a:extLst>
              <a:ext uri="{FF2B5EF4-FFF2-40B4-BE49-F238E27FC236}">
                <a16:creationId xmlns:a16="http://schemas.microsoft.com/office/drawing/2014/main" id="{82C8C7B5-A317-42A3-89CF-B433E7D88A67}"/>
              </a:ext>
            </a:extLst>
          </p:cNvPr>
          <p:cNvSpPr txBox="1">
            <a:spLocks/>
          </p:cNvSpPr>
          <p:nvPr/>
        </p:nvSpPr>
        <p:spPr>
          <a:xfrm>
            <a:off x="838200" y="669851"/>
            <a:ext cx="4953000"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rPr>
              <a:t>TEXT HEADING 2 COLUMN</a:t>
            </a:r>
          </a:p>
        </p:txBody>
      </p:sp>
      <p:grpSp>
        <p:nvGrpSpPr>
          <p:cNvPr id="10" name="Group 9">
            <a:extLst>
              <a:ext uri="{FF2B5EF4-FFF2-40B4-BE49-F238E27FC236}">
                <a16:creationId xmlns:a16="http://schemas.microsoft.com/office/drawing/2014/main" id="{89CA9D00-2381-40CA-B8E5-44DB8DE91B90}"/>
              </a:ext>
            </a:extLst>
          </p:cNvPr>
          <p:cNvGrpSpPr/>
          <p:nvPr/>
        </p:nvGrpSpPr>
        <p:grpSpPr>
          <a:xfrm>
            <a:off x="866775" y="1774206"/>
            <a:ext cx="10458450" cy="4169155"/>
            <a:chOff x="838200" y="1774206"/>
            <a:chExt cx="10458450" cy="4169155"/>
          </a:xfrm>
        </p:grpSpPr>
        <p:sp>
          <p:nvSpPr>
            <p:cNvPr id="12" name="TextBox 11">
              <a:extLst>
                <a:ext uri="{FF2B5EF4-FFF2-40B4-BE49-F238E27FC236}">
                  <a16:creationId xmlns:a16="http://schemas.microsoft.com/office/drawing/2014/main" id="{87CCE5B6-C805-4782-8E42-482A339800D0}"/>
                </a:ext>
              </a:extLst>
            </p:cNvPr>
            <p:cNvSpPr txBox="1"/>
            <p:nvPr/>
          </p:nvSpPr>
          <p:spPr>
            <a:xfrm>
              <a:off x="838200" y="1774206"/>
              <a:ext cx="5200650" cy="4169155"/>
            </a:xfrm>
            <a:prstGeom prst="rect">
              <a:avLst/>
            </a:prstGeom>
            <a:noFill/>
          </p:spPr>
          <p:txBody>
            <a:bodyPr wrap="square" numCol="1" spcCol="457200" rtlCol="0">
              <a:spAutoFit/>
            </a:bodyPr>
            <a:lstStyle/>
            <a:p>
              <a:pPr>
                <a:lnSpc>
                  <a:spcPts val="2000"/>
                </a:lnSpc>
              </a:pPr>
              <a:r>
                <a:rPr lang="en-US" sz="1100" dirty="0">
                  <a:solidFill>
                    <a:schemeClr val="bg2">
                      <a:lumMod val="75000"/>
                    </a:schemeClr>
                  </a:solidFill>
                  <a:latin typeface="Montserrat Light" charset="0"/>
                  <a:ea typeface="Montserrat Light" charset="0"/>
                  <a:cs typeface="Montserrat Light" charset="0"/>
                </a:rPr>
                <a:t>Lorem Ipsum is simply dummy text of the printing and typesetting </a:t>
              </a:r>
              <a:r>
                <a:rPr lang="en-US" sz="1100" dirty="0" err="1">
                  <a:solidFill>
                    <a:schemeClr val="bg2">
                      <a:lumMod val="75000"/>
                    </a:schemeClr>
                  </a:solidFill>
                  <a:latin typeface="Montserrat Light" charset="0"/>
                  <a:ea typeface="Montserrat Light" charset="0"/>
                  <a:cs typeface="Montserrat Light" charset="0"/>
                </a:rPr>
                <a:t>si</a:t>
              </a:r>
              <a:r>
                <a:rPr lang="en-US" sz="1100" dirty="0">
                  <a:solidFill>
                    <a:schemeClr val="bg2">
                      <a:lumMod val="75000"/>
                    </a:schemeClr>
                  </a:solidFill>
                  <a:latin typeface="Montserrat Light" charset="0"/>
                  <a:ea typeface="Montserrat Light" charset="0"/>
                  <a:cs typeface="Montserrat Light" charset="0"/>
                </a:rPr>
                <a:t> industry. Lorem Ipsum has been the industry's standard dummy text ever since the 1500s, when an unknown printer took a galley of type scrambled it to make a type specimen book. Lorem Ipsum is simply dummy text of the printing and </a:t>
              </a:r>
              <a:r>
                <a:rPr lang="en-US" sz="1100" dirty="0" err="1">
                  <a:solidFill>
                    <a:schemeClr val="bg2">
                      <a:lumMod val="75000"/>
                    </a:schemeClr>
                  </a:solidFill>
                  <a:latin typeface="Montserrat Light" charset="0"/>
                  <a:ea typeface="Montserrat Light" charset="0"/>
                  <a:cs typeface="Montserrat Light" charset="0"/>
                </a:rPr>
                <a:t>typetting</a:t>
              </a:r>
              <a:r>
                <a:rPr lang="en-US" sz="1100" dirty="0">
                  <a:solidFill>
                    <a:schemeClr val="bg2">
                      <a:lumMod val="75000"/>
                    </a:schemeClr>
                  </a:solidFill>
                  <a:latin typeface="Montserrat Light" charset="0"/>
                  <a:ea typeface="Montserrat Light" charset="0"/>
                  <a:cs typeface="Montserrat Light" charset="0"/>
                </a:rPr>
                <a:t> industry. Lorem Ipsum </a:t>
              </a:r>
              <a:r>
                <a:rPr lang="en-US" sz="1100" dirty="0" err="1">
                  <a:solidFill>
                    <a:schemeClr val="bg2">
                      <a:lumMod val="75000"/>
                    </a:schemeClr>
                  </a:solidFill>
                  <a:latin typeface="Montserrat Light" charset="0"/>
                  <a:ea typeface="Montserrat Light" charset="0"/>
                  <a:cs typeface="Montserrat Light" charset="0"/>
                </a:rPr>
                <a:t>hsa</a:t>
              </a:r>
              <a:r>
                <a:rPr lang="en-US" sz="1100" dirty="0">
                  <a:solidFill>
                    <a:schemeClr val="bg2">
                      <a:lumMod val="75000"/>
                    </a:schemeClr>
                  </a:solidFill>
                  <a:latin typeface="Montserrat Light" charset="0"/>
                  <a:ea typeface="Montserrat Light" charset="0"/>
                  <a:cs typeface="Montserrat Light" charset="0"/>
                </a:rPr>
                <a:t> been the industry's standard dummy text ever since the 1500s, when unknown printer dolor sit </a:t>
              </a:r>
              <a:r>
                <a:rPr lang="en-US" sz="1100" dirty="0" err="1">
                  <a:solidFill>
                    <a:schemeClr val="bg2">
                      <a:lumMod val="75000"/>
                    </a:schemeClr>
                  </a:solidFill>
                  <a:latin typeface="Montserrat Light" charset="0"/>
                  <a:ea typeface="Montserrat Light" charset="0"/>
                  <a:cs typeface="Montserrat Light" charset="0"/>
                </a:rPr>
                <a:t>amet</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aquam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consecteture</a:t>
              </a:r>
              <a:r>
                <a:rPr lang="en-US" sz="1100" dirty="0">
                  <a:solidFill>
                    <a:schemeClr val="bg2">
                      <a:lumMod val="75000"/>
                    </a:schemeClr>
                  </a:solidFill>
                  <a:latin typeface="Montserrat Light" charset="0"/>
                  <a:ea typeface="Montserrat Light" charset="0"/>
                  <a:cs typeface="Montserrat Light" charset="0"/>
                </a:rPr>
                <a:t> dolor sit </a:t>
              </a:r>
              <a:r>
                <a:rPr lang="en-US" sz="1100" dirty="0" err="1">
                  <a:solidFill>
                    <a:schemeClr val="bg2">
                      <a:lumMod val="75000"/>
                    </a:schemeClr>
                  </a:solidFill>
                  <a:latin typeface="Montserrat Light" charset="0"/>
                  <a:ea typeface="Montserrat Light" charset="0"/>
                  <a:cs typeface="Montserrat Light" charset="0"/>
                </a:rPr>
                <a:t>amet</a:t>
              </a:r>
              <a:r>
                <a:rPr lang="en-US" sz="1100" dirty="0">
                  <a:solidFill>
                    <a:schemeClr val="bg2">
                      <a:lumMod val="75000"/>
                    </a:schemeClr>
                  </a:solidFill>
                  <a:latin typeface="Montserrat Light" charset="0"/>
                  <a:ea typeface="Montserrat Light" charset="0"/>
                  <a:cs typeface="Montserrat Light" charset="0"/>
                </a:rPr>
                <a:t> u</a:t>
              </a:r>
            </a:p>
            <a:p>
              <a:pPr>
                <a:lnSpc>
                  <a:spcPts val="2000"/>
                </a:lnSpc>
              </a:pPr>
              <a:r>
                <a:rPr lang="en-US" sz="1100" dirty="0">
                  <a:solidFill>
                    <a:schemeClr val="bg2">
                      <a:lumMod val="75000"/>
                    </a:schemeClr>
                  </a:solidFill>
                  <a:latin typeface="Montserrat Light" charset="0"/>
                  <a:ea typeface="Montserrat Light" charset="0"/>
                  <a:cs typeface="Montserrat Light" charset="0"/>
                </a:rPr>
                <a:t>the 1500s, when an unknown printer took a galley of type and </a:t>
              </a:r>
              <a:r>
                <a:rPr lang="en-US" sz="1100" dirty="0" err="1">
                  <a:solidFill>
                    <a:schemeClr val="bg2">
                      <a:lumMod val="75000"/>
                    </a:schemeClr>
                  </a:solidFill>
                  <a:latin typeface="Montserrat Light" charset="0"/>
                  <a:ea typeface="Montserrat Light" charset="0"/>
                  <a:cs typeface="Montserrat Light" charset="0"/>
                </a:rPr>
                <a:t>pestng</a:t>
              </a:r>
              <a:r>
                <a:rPr lang="en-US" sz="1100" dirty="0">
                  <a:solidFill>
                    <a:schemeClr val="bg2">
                      <a:lumMod val="75000"/>
                    </a:schemeClr>
                  </a:solidFill>
                  <a:latin typeface="Montserrat Light" charset="0"/>
                  <a:ea typeface="Montserrat Light" charset="0"/>
                  <a:cs typeface="Montserrat Light" charset="0"/>
                </a:rPr>
                <a:t> scrambled it to make a type specimen book. Lorem Ipsum is simply’ s dummy text of the printing and typesetting industry. Lorem Ipsum h been the industry's standard </a:t>
              </a:r>
              <a:r>
                <a:rPr lang="en-US" sz="1100" dirty="0" err="1">
                  <a:solidFill>
                    <a:schemeClr val="bg2">
                      <a:lumMod val="75000"/>
                    </a:schemeClr>
                  </a:solidFill>
                  <a:latin typeface="Montserrat Light" charset="0"/>
                  <a:ea typeface="Montserrat Light" charset="0"/>
                  <a:cs typeface="Montserrat Light" charset="0"/>
                </a:rPr>
                <a:t>dumy</a:t>
              </a:r>
              <a:r>
                <a:rPr lang="en-US" sz="1100" dirty="0">
                  <a:solidFill>
                    <a:schemeClr val="bg2">
                      <a:lumMod val="75000"/>
                    </a:schemeClr>
                  </a:solidFill>
                  <a:latin typeface="Montserrat Light" charset="0"/>
                  <a:ea typeface="Montserrat Light" charset="0"/>
                  <a:cs typeface="Montserrat Light" charset="0"/>
                </a:rPr>
                <a:t> text ever since the 1500s, when a unknown printer took a galley of type and scrambled it to make a ty Lorem Ipsum is simply dummy text of the printing and typesetting industry.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a:t>
              </a:r>
            </a:p>
          </p:txBody>
        </p:sp>
        <p:sp>
          <p:nvSpPr>
            <p:cNvPr id="13" name="TextBox 12">
              <a:extLst>
                <a:ext uri="{FF2B5EF4-FFF2-40B4-BE49-F238E27FC236}">
                  <a16:creationId xmlns:a16="http://schemas.microsoft.com/office/drawing/2014/main" id="{6738ECFD-44F0-4F00-8DF3-1566F85E2B87}"/>
                </a:ext>
              </a:extLst>
            </p:cNvPr>
            <p:cNvSpPr txBox="1"/>
            <p:nvPr/>
          </p:nvSpPr>
          <p:spPr>
            <a:xfrm>
              <a:off x="6096000" y="1774206"/>
              <a:ext cx="5200650" cy="4169155"/>
            </a:xfrm>
            <a:prstGeom prst="rect">
              <a:avLst/>
            </a:prstGeom>
            <a:noFill/>
          </p:spPr>
          <p:txBody>
            <a:bodyPr wrap="square" numCol="1" spcCol="457200" rtlCol="0">
              <a:spAutoFit/>
            </a:bodyPr>
            <a:lstStyle/>
            <a:p>
              <a:pPr>
                <a:lnSpc>
                  <a:spcPts val="2000"/>
                </a:lnSpc>
              </a:pPr>
              <a:r>
                <a:rPr lang="en-US" sz="1100" dirty="0">
                  <a:solidFill>
                    <a:schemeClr val="bg2">
                      <a:lumMod val="75000"/>
                    </a:schemeClr>
                  </a:solidFill>
                  <a:latin typeface="Montserrat Light" charset="0"/>
                  <a:ea typeface="Montserrat Light" charset="0"/>
                  <a:cs typeface="Montserrat Light" charset="0"/>
                </a:rPr>
                <a:t>Lorem Ipsum is simply dummy text of the printing and typesetting </a:t>
              </a:r>
              <a:r>
                <a:rPr lang="en-US" sz="1100" dirty="0" err="1">
                  <a:solidFill>
                    <a:schemeClr val="bg2">
                      <a:lumMod val="75000"/>
                    </a:schemeClr>
                  </a:solidFill>
                  <a:latin typeface="Montserrat Light" charset="0"/>
                  <a:ea typeface="Montserrat Light" charset="0"/>
                  <a:cs typeface="Montserrat Light" charset="0"/>
                </a:rPr>
                <a:t>si</a:t>
              </a:r>
              <a:r>
                <a:rPr lang="en-US" sz="1100" dirty="0">
                  <a:solidFill>
                    <a:schemeClr val="bg2">
                      <a:lumMod val="75000"/>
                    </a:schemeClr>
                  </a:solidFill>
                  <a:latin typeface="Montserrat Light" charset="0"/>
                  <a:ea typeface="Montserrat Light" charset="0"/>
                  <a:cs typeface="Montserrat Light" charset="0"/>
                </a:rPr>
                <a:t> industry. Lorem Ipsum has been the industry's standard dummy text ever since the 1500s, when an unknown printer took a galley of type scrambled it to make a type specimen book. Lorem Ipsum is simply dummy text of the printing and </a:t>
              </a:r>
              <a:r>
                <a:rPr lang="en-US" sz="1100" dirty="0" err="1">
                  <a:solidFill>
                    <a:schemeClr val="bg2">
                      <a:lumMod val="75000"/>
                    </a:schemeClr>
                  </a:solidFill>
                  <a:latin typeface="Montserrat Light" charset="0"/>
                  <a:ea typeface="Montserrat Light" charset="0"/>
                  <a:cs typeface="Montserrat Light" charset="0"/>
                </a:rPr>
                <a:t>typetting</a:t>
              </a:r>
              <a:r>
                <a:rPr lang="en-US" sz="1100" dirty="0">
                  <a:solidFill>
                    <a:schemeClr val="bg2">
                      <a:lumMod val="75000"/>
                    </a:schemeClr>
                  </a:solidFill>
                  <a:latin typeface="Montserrat Light" charset="0"/>
                  <a:ea typeface="Montserrat Light" charset="0"/>
                  <a:cs typeface="Montserrat Light" charset="0"/>
                </a:rPr>
                <a:t> industry. Lorem Ipsum </a:t>
              </a:r>
              <a:r>
                <a:rPr lang="en-US" sz="1100" dirty="0" err="1">
                  <a:solidFill>
                    <a:schemeClr val="bg2">
                      <a:lumMod val="75000"/>
                    </a:schemeClr>
                  </a:solidFill>
                  <a:latin typeface="Montserrat Light" charset="0"/>
                  <a:ea typeface="Montserrat Light" charset="0"/>
                  <a:cs typeface="Montserrat Light" charset="0"/>
                </a:rPr>
                <a:t>hs</a:t>
              </a:r>
              <a:r>
                <a:rPr lang="en-US" sz="1100" dirty="0">
                  <a:solidFill>
                    <a:schemeClr val="bg2">
                      <a:lumMod val="75000"/>
                    </a:schemeClr>
                  </a:solidFill>
                  <a:latin typeface="Montserrat Light" charset="0"/>
                  <a:ea typeface="Montserrat Light" charset="0"/>
                  <a:cs typeface="Montserrat Light" charset="0"/>
                </a:rPr>
                <a:t> been the industry's standard dummy text ever since the 1500s, when unknown printer dolor sit </a:t>
              </a:r>
              <a:r>
                <a:rPr lang="en-US" sz="1100" dirty="0" err="1">
                  <a:solidFill>
                    <a:schemeClr val="bg2">
                      <a:lumMod val="75000"/>
                    </a:schemeClr>
                  </a:solidFill>
                  <a:latin typeface="Montserrat Light" charset="0"/>
                  <a:ea typeface="Montserrat Light" charset="0"/>
                  <a:cs typeface="Montserrat Light" charset="0"/>
                </a:rPr>
                <a:t>amet</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aquam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consecteture</a:t>
              </a:r>
              <a:r>
                <a:rPr lang="en-US" sz="1100" dirty="0">
                  <a:solidFill>
                    <a:schemeClr val="bg2">
                      <a:lumMod val="75000"/>
                    </a:schemeClr>
                  </a:solidFill>
                  <a:latin typeface="Montserrat Light" charset="0"/>
                  <a:ea typeface="Montserrat Light" charset="0"/>
                  <a:cs typeface="Montserrat Light" charset="0"/>
                </a:rPr>
                <a:t> dolor sit </a:t>
              </a:r>
              <a:r>
                <a:rPr lang="en-US" sz="1100" dirty="0" err="1">
                  <a:solidFill>
                    <a:schemeClr val="bg2">
                      <a:lumMod val="75000"/>
                    </a:schemeClr>
                  </a:solidFill>
                  <a:latin typeface="Montserrat Light" charset="0"/>
                  <a:ea typeface="Montserrat Light" charset="0"/>
                  <a:cs typeface="Montserrat Light" charset="0"/>
                </a:rPr>
                <a:t>amet</a:t>
              </a:r>
              <a:r>
                <a:rPr lang="en-US" sz="1100" dirty="0">
                  <a:solidFill>
                    <a:schemeClr val="bg2">
                      <a:lumMod val="75000"/>
                    </a:schemeClr>
                  </a:solidFill>
                  <a:latin typeface="Montserrat Light" charset="0"/>
                  <a:ea typeface="Montserrat Light" charset="0"/>
                  <a:cs typeface="Montserrat Light" charset="0"/>
                </a:rPr>
                <a:t> u</a:t>
              </a:r>
            </a:p>
            <a:p>
              <a:pPr>
                <a:lnSpc>
                  <a:spcPts val="2000"/>
                </a:lnSpc>
              </a:pPr>
              <a:r>
                <a:rPr lang="en-US" sz="1100" dirty="0">
                  <a:solidFill>
                    <a:schemeClr val="bg2">
                      <a:lumMod val="75000"/>
                    </a:schemeClr>
                  </a:solidFill>
                  <a:latin typeface="Montserrat Light" charset="0"/>
                  <a:ea typeface="Montserrat Light" charset="0"/>
                  <a:cs typeface="Montserrat Light" charset="0"/>
                </a:rPr>
                <a:t>the 1500s, when an unknown printer took a galley of type and </a:t>
              </a:r>
              <a:r>
                <a:rPr lang="en-US" sz="1100" dirty="0" err="1">
                  <a:solidFill>
                    <a:schemeClr val="bg2">
                      <a:lumMod val="75000"/>
                    </a:schemeClr>
                  </a:solidFill>
                  <a:latin typeface="Montserrat Light" charset="0"/>
                  <a:ea typeface="Montserrat Light" charset="0"/>
                  <a:cs typeface="Montserrat Light" charset="0"/>
                </a:rPr>
                <a:t>pestng</a:t>
              </a:r>
              <a:r>
                <a:rPr lang="en-US" sz="1100" dirty="0">
                  <a:solidFill>
                    <a:schemeClr val="bg2">
                      <a:lumMod val="75000"/>
                    </a:schemeClr>
                  </a:solidFill>
                  <a:latin typeface="Montserrat Light" charset="0"/>
                  <a:ea typeface="Montserrat Light" charset="0"/>
                  <a:cs typeface="Montserrat Light" charset="0"/>
                </a:rPr>
                <a:t> scrambled it to make a type specimen book. Lorem Ipsum is simply’ s dummy text of the printing and typesetting industry. Lorem Ipsum h been the industry's standard </a:t>
              </a:r>
              <a:r>
                <a:rPr lang="en-US" sz="1100" dirty="0" err="1">
                  <a:solidFill>
                    <a:schemeClr val="bg2">
                      <a:lumMod val="75000"/>
                    </a:schemeClr>
                  </a:solidFill>
                  <a:latin typeface="Montserrat Light" charset="0"/>
                  <a:ea typeface="Montserrat Light" charset="0"/>
                  <a:cs typeface="Montserrat Light" charset="0"/>
                </a:rPr>
                <a:t>dumy</a:t>
              </a:r>
              <a:r>
                <a:rPr lang="en-US" sz="1100" dirty="0">
                  <a:solidFill>
                    <a:schemeClr val="bg2">
                      <a:lumMod val="75000"/>
                    </a:schemeClr>
                  </a:solidFill>
                  <a:latin typeface="Montserrat Light" charset="0"/>
                  <a:ea typeface="Montserrat Light" charset="0"/>
                  <a:cs typeface="Montserrat Light" charset="0"/>
                </a:rPr>
                <a:t> text ever since the 1500s, when a unknown printer took a galley of type and scrambled it to make a ty Lorem Ipsum is simply dummy text of the printing and typesetting industry.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a:t>
              </a:r>
            </a:p>
          </p:txBody>
        </p:sp>
      </p:grpSp>
    </p:spTree>
    <p:extLst>
      <p:ext uri="{BB962C8B-B14F-4D97-AF65-F5344CB8AC3E}">
        <p14:creationId xmlns:p14="http://schemas.microsoft.com/office/powerpoint/2010/main" val="3052189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2C2DD55D-A946-4EC8-8971-F2F79AE7D2A8}"/>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2962" t="12453" r="12962" b="25047"/>
          <a:stretch/>
        </p:blipFill>
        <p:spPr>
          <a:xfrm>
            <a:off x="0" y="0"/>
            <a:ext cx="12192000" cy="6858000"/>
          </a:xfrm>
        </p:spPr>
      </p:pic>
      <p:sp>
        <p:nvSpPr>
          <p:cNvPr id="8" name="Text Placeholder 3">
            <a:extLst>
              <a:ext uri="{FF2B5EF4-FFF2-40B4-BE49-F238E27FC236}">
                <a16:creationId xmlns:a16="http://schemas.microsoft.com/office/drawing/2014/main" id="{547DF027-C717-479C-983C-561A58DD290E}"/>
              </a:ext>
            </a:extLst>
          </p:cNvPr>
          <p:cNvSpPr txBox="1">
            <a:spLocks/>
          </p:cNvSpPr>
          <p:nvPr/>
        </p:nvSpPr>
        <p:spPr>
          <a:xfrm>
            <a:off x="838200" y="1105378"/>
            <a:ext cx="6241475"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and typesetting industry.</a:t>
            </a:r>
          </a:p>
        </p:txBody>
      </p:sp>
      <p:sp>
        <p:nvSpPr>
          <p:cNvPr id="9" name="Title 4">
            <a:extLst>
              <a:ext uri="{FF2B5EF4-FFF2-40B4-BE49-F238E27FC236}">
                <a16:creationId xmlns:a16="http://schemas.microsoft.com/office/drawing/2014/main" id="{82C8C7B5-A317-42A3-89CF-B433E7D88A67}"/>
              </a:ext>
            </a:extLst>
          </p:cNvPr>
          <p:cNvSpPr txBox="1">
            <a:spLocks/>
          </p:cNvSpPr>
          <p:nvPr/>
        </p:nvSpPr>
        <p:spPr>
          <a:xfrm>
            <a:off x="838200" y="669851"/>
            <a:ext cx="4953000"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rPr>
              <a:t>TEXT HEADING 3 COLUMN</a:t>
            </a:r>
          </a:p>
        </p:txBody>
      </p:sp>
      <p:sp>
        <p:nvSpPr>
          <p:cNvPr id="15" name="TextBox 14">
            <a:extLst>
              <a:ext uri="{FF2B5EF4-FFF2-40B4-BE49-F238E27FC236}">
                <a16:creationId xmlns:a16="http://schemas.microsoft.com/office/drawing/2014/main" id="{7CFE6363-6C7E-4725-ABDD-72709CADD76C}"/>
              </a:ext>
            </a:extLst>
          </p:cNvPr>
          <p:cNvSpPr txBox="1"/>
          <p:nvPr/>
        </p:nvSpPr>
        <p:spPr>
          <a:xfrm>
            <a:off x="838200" y="3423276"/>
            <a:ext cx="10515600" cy="2822632"/>
          </a:xfrm>
          <a:prstGeom prst="rect">
            <a:avLst/>
          </a:prstGeom>
          <a:noFill/>
        </p:spPr>
        <p:txBody>
          <a:bodyPr wrap="square" numCol="3" spcCol="457200" rtlCol="0">
            <a:spAutoFit/>
          </a:bodyPr>
          <a:lstStyle/>
          <a:p>
            <a:pPr>
              <a:lnSpc>
                <a:spcPts val="2400"/>
              </a:lnSpc>
            </a:pP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is simply dummy text of the printing and typesetting industry.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 when an unknown printer took a galley of type and scrambled it to make a type specimen book.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is simply dummy text of the printing and typesetting industry.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 when an unknown printer took a galley of type and scrambled it to make a type specimen book.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is simply dummy text of the printing and typesetting industry.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is simply dummy text of the printing and typesetting industry.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 when an unknown printer took a galley of type and scrambled it to make a type specimen book.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is simply dummy text of the printing and typesetting industry.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a:t>
            </a:r>
          </a:p>
        </p:txBody>
      </p:sp>
      <p:sp>
        <p:nvSpPr>
          <p:cNvPr id="16" name="TextBox 15">
            <a:extLst>
              <a:ext uri="{FF2B5EF4-FFF2-40B4-BE49-F238E27FC236}">
                <a16:creationId xmlns:a16="http://schemas.microsoft.com/office/drawing/2014/main" id="{54B3A876-5C4E-419B-AD2D-D2123F8B66A2}"/>
              </a:ext>
            </a:extLst>
          </p:cNvPr>
          <p:cNvSpPr txBox="1"/>
          <p:nvPr/>
        </p:nvSpPr>
        <p:spPr>
          <a:xfrm>
            <a:off x="838200" y="1798717"/>
            <a:ext cx="10320670" cy="1187569"/>
          </a:xfrm>
          <a:prstGeom prst="rect">
            <a:avLst/>
          </a:prstGeom>
          <a:noFill/>
        </p:spPr>
        <p:txBody>
          <a:bodyPr wrap="square" rtlCol="0">
            <a:spAutoFit/>
          </a:bodyPr>
          <a:lstStyle/>
          <a:p>
            <a:pPr>
              <a:lnSpc>
                <a:spcPts val="2200"/>
              </a:lnSpc>
            </a:pPr>
            <a:r>
              <a:rPr lang="en-US" sz="1100" dirty="0" err="1">
                <a:latin typeface="Montserrat" charset="0"/>
                <a:ea typeface="Montserrat" charset="0"/>
                <a:cs typeface="Montserrat" charset="0"/>
              </a:rPr>
              <a:t>Lorem</a:t>
            </a:r>
            <a:r>
              <a:rPr lang="en-US" sz="1100" dirty="0">
                <a:latin typeface="Montserrat" charset="0"/>
                <a:ea typeface="Montserrat" charset="0"/>
                <a:cs typeface="Montserrat" charset="0"/>
              </a:rPr>
              <a:t> </a:t>
            </a:r>
            <a:r>
              <a:rPr lang="en-US" sz="1100" dirty="0" err="1">
                <a:latin typeface="Montserrat" charset="0"/>
                <a:ea typeface="Montserrat" charset="0"/>
                <a:cs typeface="Montserrat" charset="0"/>
              </a:rPr>
              <a:t>Ipsum</a:t>
            </a:r>
            <a:r>
              <a:rPr lang="en-US" sz="1100" dirty="0">
                <a:latin typeface="Montserrat" charset="0"/>
                <a:ea typeface="Montserrat" charset="0"/>
                <a:cs typeface="Montserrat" charset="0"/>
              </a:rPr>
              <a:t> is simply dummy text of the printing and typesetting industry. Lorem Ipsum has been the industry's standard dummy dolor sit am</a:t>
            </a:r>
          </a:p>
          <a:p>
            <a:pPr>
              <a:lnSpc>
                <a:spcPts val="2200"/>
              </a:lnSpc>
            </a:pPr>
            <a:r>
              <a:rPr lang="en-US" sz="1100" dirty="0">
                <a:latin typeface="Montserrat" charset="0"/>
                <a:ea typeface="Montserrat" charset="0"/>
                <a:cs typeface="Montserrat" charset="0"/>
              </a:rPr>
              <a:t>text ever since the 1500s, when an unknown printer took galley of type and scrambled it to make a type specimen book. </a:t>
            </a:r>
            <a:r>
              <a:rPr lang="en-US" sz="1100" dirty="0" err="1">
                <a:latin typeface="Montserrat" charset="0"/>
                <a:ea typeface="Montserrat" charset="0"/>
                <a:cs typeface="Montserrat" charset="0"/>
              </a:rPr>
              <a:t>Lorem</a:t>
            </a:r>
            <a:r>
              <a:rPr lang="en-US" sz="1100" dirty="0">
                <a:latin typeface="Montserrat" charset="0"/>
                <a:ea typeface="Montserrat" charset="0"/>
                <a:cs typeface="Montserrat" charset="0"/>
              </a:rPr>
              <a:t> </a:t>
            </a:r>
            <a:r>
              <a:rPr lang="en-US" sz="1100" dirty="0" err="1">
                <a:latin typeface="Montserrat" charset="0"/>
                <a:ea typeface="Montserrat" charset="0"/>
                <a:cs typeface="Montserrat" charset="0"/>
              </a:rPr>
              <a:t>Ipsum</a:t>
            </a:r>
            <a:r>
              <a:rPr lang="en-US" sz="1100" dirty="0">
                <a:latin typeface="Montserrat" charset="0"/>
                <a:ea typeface="Montserrat" charset="0"/>
                <a:cs typeface="Montserrat" charset="0"/>
              </a:rPr>
              <a:t> is simply dummy text of the printing and typesetting industry. Lorem Ipsum has been the industry's standard dummy text ever since the 1500 when </a:t>
            </a:r>
            <a:r>
              <a:rPr lang="en-US" sz="1100" dirty="0" err="1">
                <a:latin typeface="Montserrat" charset="0"/>
                <a:ea typeface="Montserrat" charset="0"/>
                <a:cs typeface="Montserrat" charset="0"/>
              </a:rPr>
              <a:t>aqu</a:t>
            </a:r>
            <a:endParaRPr lang="en-US" sz="1100" dirty="0">
              <a:latin typeface="Montserrat" charset="0"/>
              <a:ea typeface="Montserrat" charset="0"/>
              <a:cs typeface="Montserrat" charset="0"/>
            </a:endParaRPr>
          </a:p>
          <a:p>
            <a:pPr>
              <a:lnSpc>
                <a:spcPts val="2200"/>
              </a:lnSpc>
            </a:pPr>
            <a:r>
              <a:rPr lang="en-US" sz="1100" dirty="0">
                <a:latin typeface="Montserrat" charset="0"/>
                <a:ea typeface="Montserrat" charset="0"/>
                <a:cs typeface="Montserrat" charset="0"/>
              </a:rPr>
              <a:t>dummy text of the printing and typesetting industry. Lorem Ipsum has been the industry's standard dummy text ever since the 1500 when </a:t>
            </a:r>
            <a:r>
              <a:rPr lang="en-US" sz="1100" dirty="0" err="1">
                <a:latin typeface="Montserrat" charset="0"/>
                <a:ea typeface="Montserrat" charset="0"/>
                <a:cs typeface="Montserrat" charset="0"/>
              </a:rPr>
              <a:t>aqu</a:t>
            </a:r>
            <a:r>
              <a:rPr lang="en-US" sz="1100" dirty="0">
                <a:latin typeface="Montserrat" charset="0"/>
                <a:ea typeface="Montserrat" charset="0"/>
                <a:cs typeface="Montserrat" charset="0"/>
              </a:rPr>
              <a:t>.</a:t>
            </a:r>
          </a:p>
        </p:txBody>
      </p:sp>
    </p:spTree>
    <p:extLst>
      <p:ext uri="{BB962C8B-B14F-4D97-AF65-F5344CB8AC3E}">
        <p14:creationId xmlns:p14="http://schemas.microsoft.com/office/powerpoint/2010/main" val="3122111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B47BF30A-FA07-43C5-9A8C-68FE1ED55261}"/>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2441" t="10204" r="12441" b="26416"/>
          <a:stretch/>
        </p:blipFill>
        <p:spPr>
          <a:xfrm>
            <a:off x="0" y="0"/>
            <a:ext cx="12192000" cy="6858000"/>
          </a:xfrm>
        </p:spPr>
      </p:pic>
      <p:grpSp>
        <p:nvGrpSpPr>
          <p:cNvPr id="19" name="Group 18">
            <a:extLst>
              <a:ext uri="{FF2B5EF4-FFF2-40B4-BE49-F238E27FC236}">
                <a16:creationId xmlns:a16="http://schemas.microsoft.com/office/drawing/2014/main" id="{CAEA70CA-3CD7-4119-87A2-011B75D5B205}"/>
              </a:ext>
            </a:extLst>
          </p:cNvPr>
          <p:cNvGrpSpPr/>
          <p:nvPr/>
        </p:nvGrpSpPr>
        <p:grpSpPr>
          <a:xfrm>
            <a:off x="7689267" y="2418913"/>
            <a:ext cx="3089571" cy="3377937"/>
            <a:chOff x="7689267" y="1743375"/>
            <a:chExt cx="3089571" cy="3377937"/>
          </a:xfrm>
        </p:grpSpPr>
        <p:grpSp>
          <p:nvGrpSpPr>
            <p:cNvPr id="22" name="Group 21">
              <a:extLst>
                <a:ext uri="{FF2B5EF4-FFF2-40B4-BE49-F238E27FC236}">
                  <a16:creationId xmlns:a16="http://schemas.microsoft.com/office/drawing/2014/main" id="{F20EAF1C-D110-428F-A135-7C8AE6E332D2}"/>
                </a:ext>
              </a:extLst>
            </p:cNvPr>
            <p:cNvGrpSpPr/>
            <p:nvPr/>
          </p:nvGrpSpPr>
          <p:grpSpPr>
            <a:xfrm>
              <a:off x="7689267" y="1743375"/>
              <a:ext cx="3089569" cy="971444"/>
              <a:chOff x="7689267" y="1743375"/>
              <a:chExt cx="3089569" cy="971444"/>
            </a:xfrm>
          </p:grpSpPr>
          <p:sp>
            <p:nvSpPr>
              <p:cNvPr id="30" name="TextBox 29">
                <a:extLst>
                  <a:ext uri="{FF2B5EF4-FFF2-40B4-BE49-F238E27FC236}">
                    <a16:creationId xmlns:a16="http://schemas.microsoft.com/office/drawing/2014/main" id="{7976BEF8-3B5D-45C9-93DB-B73F18CA8605}"/>
                  </a:ext>
                </a:extLst>
              </p:cNvPr>
              <p:cNvSpPr txBox="1"/>
              <p:nvPr/>
            </p:nvSpPr>
            <p:spPr>
              <a:xfrm>
                <a:off x="7689268" y="2139790"/>
                <a:ext cx="3089568" cy="575029"/>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Montserrat Light" charset="0"/>
                    <a:ea typeface="Montserrat Light" charset="0"/>
                    <a:cs typeface="Montserrat Light" charset="0"/>
                  </a:rPr>
                  <a:t>man wherein seas our creeping. Very to Make from for lorem ipsum dolor seas.</a:t>
                </a:r>
              </a:p>
            </p:txBody>
          </p:sp>
          <p:sp>
            <p:nvSpPr>
              <p:cNvPr id="31" name="TextBox 30">
                <a:extLst>
                  <a:ext uri="{FF2B5EF4-FFF2-40B4-BE49-F238E27FC236}">
                    <a16:creationId xmlns:a16="http://schemas.microsoft.com/office/drawing/2014/main" id="{2DABBA4E-4035-42E8-B5E1-914D265924C4}"/>
                  </a:ext>
                </a:extLst>
              </p:cNvPr>
              <p:cNvSpPr txBox="1"/>
              <p:nvPr/>
            </p:nvSpPr>
            <p:spPr>
              <a:xfrm>
                <a:off x="7689267" y="1743375"/>
                <a:ext cx="1469408" cy="369332"/>
              </a:xfrm>
              <a:prstGeom prst="rect">
                <a:avLst/>
              </a:prstGeom>
              <a:noFill/>
            </p:spPr>
            <p:txBody>
              <a:bodyPr wrap="square" rtlCol="0">
                <a:spAutoFit/>
              </a:bodyPr>
              <a:lstStyle/>
              <a:p>
                <a:r>
                  <a:rPr lang="en-US" b="1" spc="100" dirty="0">
                    <a:solidFill>
                      <a:schemeClr val="tx1">
                        <a:lumMod val="85000"/>
                        <a:lumOff val="15000"/>
                      </a:schemeClr>
                    </a:solidFill>
                    <a:latin typeface="Montserrat Medium" panose="00000600000000000000" pitchFamily="50" charset="0"/>
                  </a:rPr>
                  <a:t>MISSION</a:t>
                </a:r>
              </a:p>
            </p:txBody>
          </p:sp>
        </p:grpSp>
        <p:grpSp>
          <p:nvGrpSpPr>
            <p:cNvPr id="23" name="Group 22">
              <a:extLst>
                <a:ext uri="{FF2B5EF4-FFF2-40B4-BE49-F238E27FC236}">
                  <a16:creationId xmlns:a16="http://schemas.microsoft.com/office/drawing/2014/main" id="{7B821E31-1BDD-4C6F-8EC3-99EE60AE5E17}"/>
                </a:ext>
              </a:extLst>
            </p:cNvPr>
            <p:cNvGrpSpPr/>
            <p:nvPr/>
          </p:nvGrpSpPr>
          <p:grpSpPr>
            <a:xfrm>
              <a:off x="7689268" y="2946621"/>
              <a:ext cx="3089569" cy="971444"/>
              <a:chOff x="7689268" y="3025889"/>
              <a:chExt cx="3089569" cy="971444"/>
            </a:xfrm>
          </p:grpSpPr>
          <p:sp>
            <p:nvSpPr>
              <p:cNvPr id="27" name="TextBox 26">
                <a:extLst>
                  <a:ext uri="{FF2B5EF4-FFF2-40B4-BE49-F238E27FC236}">
                    <a16:creationId xmlns:a16="http://schemas.microsoft.com/office/drawing/2014/main" id="{387FF1CC-5D5A-467B-8420-D4EE41E30530}"/>
                  </a:ext>
                </a:extLst>
              </p:cNvPr>
              <p:cNvSpPr txBox="1"/>
              <p:nvPr/>
            </p:nvSpPr>
            <p:spPr>
              <a:xfrm>
                <a:off x="7689269" y="3422304"/>
                <a:ext cx="3089568" cy="575029"/>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Montserrat Light" charset="0"/>
                    <a:ea typeface="Montserrat Light" charset="0"/>
                    <a:cs typeface="Montserrat Light" charset="0"/>
                  </a:rPr>
                  <a:t>man wherein seas our creeping. Very to Make from for lorem ipsum dolor seas.</a:t>
                </a:r>
              </a:p>
            </p:txBody>
          </p:sp>
          <p:sp>
            <p:nvSpPr>
              <p:cNvPr id="28" name="TextBox 27">
                <a:extLst>
                  <a:ext uri="{FF2B5EF4-FFF2-40B4-BE49-F238E27FC236}">
                    <a16:creationId xmlns:a16="http://schemas.microsoft.com/office/drawing/2014/main" id="{0121FFDF-8A5D-4253-A7EF-DBD62471C537}"/>
                  </a:ext>
                </a:extLst>
              </p:cNvPr>
              <p:cNvSpPr txBox="1"/>
              <p:nvPr/>
            </p:nvSpPr>
            <p:spPr>
              <a:xfrm>
                <a:off x="7689268" y="3025889"/>
                <a:ext cx="1469408" cy="369332"/>
              </a:xfrm>
              <a:prstGeom prst="rect">
                <a:avLst/>
              </a:prstGeom>
              <a:noFill/>
            </p:spPr>
            <p:txBody>
              <a:bodyPr wrap="square" rtlCol="0">
                <a:spAutoFit/>
              </a:bodyPr>
              <a:lstStyle/>
              <a:p>
                <a:r>
                  <a:rPr lang="en-US" b="1" spc="100" dirty="0">
                    <a:solidFill>
                      <a:schemeClr val="tx1">
                        <a:lumMod val="85000"/>
                        <a:lumOff val="15000"/>
                      </a:schemeClr>
                    </a:solidFill>
                    <a:latin typeface="Montserrat Medium" panose="00000600000000000000" pitchFamily="50" charset="0"/>
                  </a:rPr>
                  <a:t>VISION</a:t>
                </a:r>
              </a:p>
            </p:txBody>
          </p:sp>
        </p:grpSp>
        <p:grpSp>
          <p:nvGrpSpPr>
            <p:cNvPr id="24" name="Group 23">
              <a:extLst>
                <a:ext uri="{FF2B5EF4-FFF2-40B4-BE49-F238E27FC236}">
                  <a16:creationId xmlns:a16="http://schemas.microsoft.com/office/drawing/2014/main" id="{D15341A6-C3AA-4652-A0F7-2F5BA96E496F}"/>
                </a:ext>
              </a:extLst>
            </p:cNvPr>
            <p:cNvGrpSpPr/>
            <p:nvPr/>
          </p:nvGrpSpPr>
          <p:grpSpPr>
            <a:xfrm>
              <a:off x="7689269" y="4149868"/>
              <a:ext cx="3089569" cy="971444"/>
              <a:chOff x="7689269" y="4149868"/>
              <a:chExt cx="3089569" cy="971444"/>
            </a:xfrm>
          </p:grpSpPr>
          <p:sp>
            <p:nvSpPr>
              <p:cNvPr id="25" name="TextBox 24">
                <a:extLst>
                  <a:ext uri="{FF2B5EF4-FFF2-40B4-BE49-F238E27FC236}">
                    <a16:creationId xmlns:a16="http://schemas.microsoft.com/office/drawing/2014/main" id="{4ECA487C-87CE-4823-B163-4E799DD1772E}"/>
                  </a:ext>
                </a:extLst>
              </p:cNvPr>
              <p:cNvSpPr txBox="1"/>
              <p:nvPr/>
            </p:nvSpPr>
            <p:spPr>
              <a:xfrm>
                <a:off x="7689270" y="4546283"/>
                <a:ext cx="3089568" cy="575029"/>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Montserrat Light" charset="0"/>
                    <a:ea typeface="Montserrat Light" charset="0"/>
                    <a:cs typeface="Montserrat Light" charset="0"/>
                  </a:rPr>
                  <a:t>man wherein seas our creeping. Very to Make from for lorem ipsum dolor seas.</a:t>
                </a:r>
              </a:p>
            </p:txBody>
          </p:sp>
          <p:sp>
            <p:nvSpPr>
              <p:cNvPr id="26" name="TextBox 25">
                <a:extLst>
                  <a:ext uri="{FF2B5EF4-FFF2-40B4-BE49-F238E27FC236}">
                    <a16:creationId xmlns:a16="http://schemas.microsoft.com/office/drawing/2014/main" id="{3C09663D-2660-4ABC-B60E-1CE167E98E06}"/>
                  </a:ext>
                </a:extLst>
              </p:cNvPr>
              <p:cNvSpPr txBox="1"/>
              <p:nvPr/>
            </p:nvSpPr>
            <p:spPr>
              <a:xfrm>
                <a:off x="7689269" y="4149868"/>
                <a:ext cx="1469408" cy="369332"/>
              </a:xfrm>
              <a:prstGeom prst="rect">
                <a:avLst/>
              </a:prstGeom>
              <a:noFill/>
            </p:spPr>
            <p:txBody>
              <a:bodyPr wrap="square" rtlCol="0">
                <a:spAutoFit/>
              </a:bodyPr>
              <a:lstStyle/>
              <a:p>
                <a:r>
                  <a:rPr lang="en-US" b="1" spc="100" dirty="0">
                    <a:solidFill>
                      <a:schemeClr val="tx1">
                        <a:lumMod val="85000"/>
                        <a:lumOff val="15000"/>
                      </a:schemeClr>
                    </a:solidFill>
                    <a:latin typeface="Montserrat Medium" panose="00000600000000000000" pitchFamily="50" charset="0"/>
                  </a:rPr>
                  <a:t>VALUES</a:t>
                </a:r>
              </a:p>
            </p:txBody>
          </p:sp>
        </p:grpSp>
      </p:grpSp>
      <p:sp>
        <p:nvSpPr>
          <p:cNvPr id="34" name="Title 4">
            <a:extLst>
              <a:ext uri="{FF2B5EF4-FFF2-40B4-BE49-F238E27FC236}">
                <a16:creationId xmlns:a16="http://schemas.microsoft.com/office/drawing/2014/main" id="{77F89CDF-6E41-4C0C-8AB1-E450B40634A3}"/>
              </a:ext>
            </a:extLst>
          </p:cNvPr>
          <p:cNvSpPr txBox="1">
            <a:spLocks/>
          </p:cNvSpPr>
          <p:nvPr/>
        </p:nvSpPr>
        <p:spPr>
          <a:xfrm>
            <a:off x="7599379" y="1482187"/>
            <a:ext cx="3118592"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rPr>
              <a:t>BUSINESS TEAM</a:t>
            </a:r>
          </a:p>
        </p:txBody>
      </p:sp>
      <p:pic>
        <p:nvPicPr>
          <p:cNvPr id="62" name="Picture Placeholder 61">
            <a:extLst>
              <a:ext uri="{FF2B5EF4-FFF2-40B4-BE49-F238E27FC236}">
                <a16:creationId xmlns:a16="http://schemas.microsoft.com/office/drawing/2014/main" id="{536530FE-AD55-4511-9C48-9DB332E8B0AD}"/>
              </a:ext>
            </a:extLst>
          </p:cNvPr>
          <p:cNvPicPr>
            <a:picLocks noGrp="1" noChangeAspect="1"/>
          </p:cNvPicPr>
          <p:nvPr>
            <p:ph type="pic" sz="quarter" idx="17"/>
          </p:nvPr>
        </p:nvPicPr>
        <p:blipFill rotWithShape="1">
          <a:blip r:embed="rId4"/>
          <a:srcRect t="712" b="10700"/>
          <a:stretch/>
        </p:blipFill>
        <p:spPr>
          <a:xfrm>
            <a:off x="4163975" y="3559969"/>
            <a:ext cx="2659904" cy="2370791"/>
          </a:xfrm>
        </p:spPr>
      </p:pic>
      <p:pic>
        <p:nvPicPr>
          <p:cNvPr id="48" name="Picture Placeholder 47">
            <a:extLst>
              <a:ext uri="{FF2B5EF4-FFF2-40B4-BE49-F238E27FC236}">
                <a16:creationId xmlns:a16="http://schemas.microsoft.com/office/drawing/2014/main" id="{8623D01F-A60F-4246-B36E-93BFD3E3D9C4}"/>
              </a:ext>
            </a:extLst>
          </p:cNvPr>
          <p:cNvPicPr>
            <a:picLocks noGrp="1" noChangeAspect="1"/>
          </p:cNvPicPr>
          <p:nvPr>
            <p:ph type="pic" sz="quarter" idx="14"/>
          </p:nvPr>
        </p:nvPicPr>
        <p:blipFill rotWithShape="1">
          <a:blip r:embed="rId5"/>
          <a:srcRect l="33758" t="27184" r="30462" b="25036"/>
          <a:stretch/>
        </p:blipFill>
        <p:spPr>
          <a:xfrm>
            <a:off x="1223738" y="927239"/>
            <a:ext cx="2659904" cy="2370791"/>
          </a:xfrm>
        </p:spPr>
      </p:pic>
      <p:pic>
        <p:nvPicPr>
          <p:cNvPr id="54" name="Picture Placeholder 53">
            <a:extLst>
              <a:ext uri="{FF2B5EF4-FFF2-40B4-BE49-F238E27FC236}">
                <a16:creationId xmlns:a16="http://schemas.microsoft.com/office/drawing/2014/main" id="{2CB48B67-A945-4838-96F9-A35C27AD692B}"/>
              </a:ext>
            </a:extLst>
          </p:cNvPr>
          <p:cNvPicPr>
            <a:picLocks noGrp="1" noChangeAspect="1"/>
          </p:cNvPicPr>
          <p:nvPr>
            <p:ph type="pic" sz="quarter" idx="15"/>
          </p:nvPr>
        </p:nvPicPr>
        <p:blipFill rotWithShape="1">
          <a:blip r:embed="rId6"/>
          <a:srcRect l="7937" t="521" r="7937" b="17577"/>
          <a:stretch/>
        </p:blipFill>
        <p:spPr>
          <a:xfrm>
            <a:off x="4163975" y="927239"/>
            <a:ext cx="2659904" cy="2370791"/>
          </a:xfrm>
        </p:spPr>
      </p:pic>
      <p:pic>
        <p:nvPicPr>
          <p:cNvPr id="60" name="Picture Placeholder 59">
            <a:extLst>
              <a:ext uri="{FF2B5EF4-FFF2-40B4-BE49-F238E27FC236}">
                <a16:creationId xmlns:a16="http://schemas.microsoft.com/office/drawing/2014/main" id="{66868C4A-CB93-4622-B9AB-995FE8E00387}"/>
              </a:ext>
            </a:extLst>
          </p:cNvPr>
          <p:cNvPicPr>
            <a:picLocks noGrp="1" noChangeAspect="1"/>
          </p:cNvPicPr>
          <p:nvPr>
            <p:ph type="pic" sz="quarter" idx="16"/>
          </p:nvPr>
        </p:nvPicPr>
        <p:blipFill rotWithShape="1">
          <a:blip r:embed="rId7"/>
          <a:srcRect t="724" b="9128"/>
          <a:stretch/>
        </p:blipFill>
        <p:spPr>
          <a:xfrm>
            <a:off x="1223738" y="3559969"/>
            <a:ext cx="2659904" cy="2370791"/>
          </a:xfrm>
        </p:spPr>
      </p:pic>
    </p:spTree>
    <p:extLst>
      <p:ext uri="{BB962C8B-B14F-4D97-AF65-F5344CB8AC3E}">
        <p14:creationId xmlns:p14="http://schemas.microsoft.com/office/powerpoint/2010/main" val="21408445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45796D1-E4DB-4BE9-81E0-F59F3DFF6D48}"/>
              </a:ext>
            </a:extLst>
          </p:cNvPr>
          <p:cNvSpPr/>
          <p:nvPr/>
        </p:nvSpPr>
        <p:spPr>
          <a:xfrm>
            <a:off x="0" y="0"/>
            <a:ext cx="12191999"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B29F96D8-4474-43F5-9071-2E9EEE735709}"/>
              </a:ext>
            </a:extLst>
          </p:cNvPr>
          <p:cNvSpPr txBox="1"/>
          <p:nvPr/>
        </p:nvSpPr>
        <p:spPr>
          <a:xfrm>
            <a:off x="2061028" y="4661151"/>
            <a:ext cx="2206172" cy="1084592"/>
          </a:xfrm>
          <a:prstGeom prst="rect">
            <a:avLst/>
          </a:prstGeom>
          <a:noFill/>
        </p:spPr>
        <p:txBody>
          <a:bodyPr wrap="square" rtlCol="0">
            <a:spAutoFit/>
          </a:bodyPr>
          <a:lstStyle/>
          <a:p>
            <a:pPr algn="ctr">
              <a:lnSpc>
                <a:spcPts val="2000"/>
              </a:lnSpc>
            </a:pPr>
            <a:r>
              <a:rPr lang="en-US" sz="100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you'll, man wherein seas our</a:t>
            </a:r>
          </a:p>
        </p:txBody>
      </p:sp>
      <p:sp>
        <p:nvSpPr>
          <p:cNvPr id="18" name="TextBox 17">
            <a:extLst>
              <a:ext uri="{FF2B5EF4-FFF2-40B4-BE49-F238E27FC236}">
                <a16:creationId xmlns:a16="http://schemas.microsoft.com/office/drawing/2014/main" id="{8AF83A6E-09D2-4FB2-9EF6-4343FB81B982}"/>
              </a:ext>
            </a:extLst>
          </p:cNvPr>
          <p:cNvSpPr txBox="1"/>
          <p:nvPr/>
        </p:nvSpPr>
        <p:spPr>
          <a:xfrm>
            <a:off x="4992913" y="4661151"/>
            <a:ext cx="2206172" cy="1084592"/>
          </a:xfrm>
          <a:prstGeom prst="rect">
            <a:avLst/>
          </a:prstGeom>
          <a:noFill/>
        </p:spPr>
        <p:txBody>
          <a:bodyPr wrap="square" rtlCol="0">
            <a:spAutoFit/>
          </a:bodyPr>
          <a:lstStyle/>
          <a:p>
            <a:pPr algn="ctr">
              <a:lnSpc>
                <a:spcPts val="2000"/>
              </a:lnSpc>
            </a:pPr>
            <a:r>
              <a:rPr lang="en-US" sz="100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you'll, man wherein seas our</a:t>
            </a:r>
          </a:p>
        </p:txBody>
      </p:sp>
      <p:sp>
        <p:nvSpPr>
          <p:cNvPr id="19" name="TextBox 18">
            <a:extLst>
              <a:ext uri="{FF2B5EF4-FFF2-40B4-BE49-F238E27FC236}">
                <a16:creationId xmlns:a16="http://schemas.microsoft.com/office/drawing/2014/main" id="{D351C01E-1F17-4577-94EC-9EFD5B5C269B}"/>
              </a:ext>
            </a:extLst>
          </p:cNvPr>
          <p:cNvSpPr txBox="1"/>
          <p:nvPr/>
        </p:nvSpPr>
        <p:spPr>
          <a:xfrm>
            <a:off x="7924798" y="4661151"/>
            <a:ext cx="2206172" cy="1084592"/>
          </a:xfrm>
          <a:prstGeom prst="rect">
            <a:avLst/>
          </a:prstGeom>
          <a:noFill/>
        </p:spPr>
        <p:txBody>
          <a:bodyPr wrap="square" rtlCol="0">
            <a:spAutoFit/>
          </a:bodyPr>
          <a:lstStyle/>
          <a:p>
            <a:pPr algn="ctr">
              <a:lnSpc>
                <a:spcPts val="2000"/>
              </a:lnSpc>
            </a:pPr>
            <a:r>
              <a:rPr lang="en-US" sz="1000" i="1" dirty="0">
                <a:solidFill>
                  <a:schemeClr val="tx1">
                    <a:lumMod val="50000"/>
                    <a:lumOff val="50000"/>
                  </a:schemeClr>
                </a:solidFill>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you'll, man wherein seas our</a:t>
            </a:r>
          </a:p>
        </p:txBody>
      </p:sp>
      <p:sp>
        <p:nvSpPr>
          <p:cNvPr id="13" name="Title 4">
            <a:extLst>
              <a:ext uri="{FF2B5EF4-FFF2-40B4-BE49-F238E27FC236}">
                <a16:creationId xmlns:a16="http://schemas.microsoft.com/office/drawing/2014/main" id="{53ECE85E-E102-49ED-9094-00215DB1B2E5}"/>
              </a:ext>
            </a:extLst>
          </p:cNvPr>
          <p:cNvSpPr txBox="1">
            <a:spLocks/>
          </p:cNvSpPr>
          <p:nvPr/>
        </p:nvSpPr>
        <p:spPr>
          <a:xfrm>
            <a:off x="3733798" y="611029"/>
            <a:ext cx="4724402"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r>
              <a:rPr lang="en-US" sz="2500" b="1" spc="100" dirty="0">
                <a:solidFill>
                  <a:schemeClr val="accent4">
                    <a:lumMod val="60000"/>
                    <a:lumOff val="40000"/>
                  </a:schemeClr>
                </a:solidFill>
              </a:rPr>
              <a:t>BUSINESS TEAM MEMBER</a:t>
            </a:r>
          </a:p>
        </p:txBody>
      </p:sp>
      <p:sp>
        <p:nvSpPr>
          <p:cNvPr id="14" name="Text Placeholder 3">
            <a:extLst>
              <a:ext uri="{FF2B5EF4-FFF2-40B4-BE49-F238E27FC236}">
                <a16:creationId xmlns:a16="http://schemas.microsoft.com/office/drawing/2014/main" id="{1B82A1CD-5566-48D0-A715-4F33DEBE062A}"/>
              </a:ext>
            </a:extLst>
          </p:cNvPr>
          <p:cNvSpPr txBox="1">
            <a:spLocks/>
          </p:cNvSpPr>
          <p:nvPr/>
        </p:nvSpPr>
        <p:spPr>
          <a:xfrm>
            <a:off x="3991881" y="1038726"/>
            <a:ext cx="4208236"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200" dirty="0">
                <a:solidFill>
                  <a:schemeClr val="bg1">
                    <a:lumMod val="85000"/>
                  </a:schemeClr>
                </a:solidFill>
              </a:rPr>
              <a:t>Lorem Ipsum is simply dummy text of the printing .</a:t>
            </a:r>
          </a:p>
        </p:txBody>
      </p:sp>
      <p:pic>
        <p:nvPicPr>
          <p:cNvPr id="16" name="Picture Placeholder 15">
            <a:extLst>
              <a:ext uri="{FF2B5EF4-FFF2-40B4-BE49-F238E27FC236}">
                <a16:creationId xmlns:a16="http://schemas.microsoft.com/office/drawing/2014/main" id="{B6539FB1-521A-45BE-932F-4B72DB9708BB}"/>
              </a:ext>
            </a:extLst>
          </p:cNvPr>
          <p:cNvPicPr>
            <a:picLocks noGrp="1" noChangeAspect="1"/>
          </p:cNvPicPr>
          <p:nvPr>
            <p:ph type="pic" sz="quarter" idx="14"/>
          </p:nvPr>
        </p:nvPicPr>
        <p:blipFill>
          <a:blip r:embed="rId2"/>
          <a:srcRect t="6195" b="6195"/>
          <a:stretch>
            <a:fillRect/>
          </a:stretch>
        </p:blipFill>
        <p:spPr/>
      </p:pic>
      <p:pic>
        <p:nvPicPr>
          <p:cNvPr id="20" name="Picture Placeholder 19">
            <a:extLst>
              <a:ext uri="{FF2B5EF4-FFF2-40B4-BE49-F238E27FC236}">
                <a16:creationId xmlns:a16="http://schemas.microsoft.com/office/drawing/2014/main" id="{DF73D05B-280F-4D94-A3B9-AFC712281C97}"/>
              </a:ext>
            </a:extLst>
          </p:cNvPr>
          <p:cNvPicPr>
            <a:picLocks noGrp="1" noChangeAspect="1"/>
          </p:cNvPicPr>
          <p:nvPr>
            <p:ph type="pic" sz="quarter" idx="15"/>
          </p:nvPr>
        </p:nvPicPr>
        <p:blipFill>
          <a:blip r:embed="rId3"/>
          <a:srcRect t="1028" b="1028"/>
          <a:stretch>
            <a:fillRect/>
          </a:stretch>
        </p:blipFill>
        <p:spPr/>
      </p:pic>
      <p:pic>
        <p:nvPicPr>
          <p:cNvPr id="26" name="Picture Placeholder 25">
            <a:extLst>
              <a:ext uri="{FF2B5EF4-FFF2-40B4-BE49-F238E27FC236}">
                <a16:creationId xmlns:a16="http://schemas.microsoft.com/office/drawing/2014/main" id="{FDA7AB82-365C-40F7-8E48-52BB3C1E97A6}"/>
              </a:ext>
            </a:extLst>
          </p:cNvPr>
          <p:cNvPicPr>
            <a:picLocks noGrp="1" noChangeAspect="1"/>
          </p:cNvPicPr>
          <p:nvPr>
            <p:ph type="pic" sz="quarter" idx="16"/>
          </p:nvPr>
        </p:nvPicPr>
        <p:blipFill>
          <a:blip r:embed="rId4"/>
          <a:srcRect l="8188" r="8188"/>
          <a:stretch>
            <a:fillRect/>
          </a:stretch>
        </p:blipFill>
        <p:spPr/>
      </p:pic>
    </p:spTree>
    <p:extLst>
      <p:ext uri="{BB962C8B-B14F-4D97-AF65-F5344CB8AC3E}">
        <p14:creationId xmlns:p14="http://schemas.microsoft.com/office/powerpoint/2010/main" val="14460604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a:extLst>
              <a:ext uri="{FF2B5EF4-FFF2-40B4-BE49-F238E27FC236}">
                <a16:creationId xmlns:a16="http://schemas.microsoft.com/office/drawing/2014/main" id="{3A4EFA7A-A624-4AC7-B0E9-EB84FAD96D33}"/>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20117" t="12019" r="17397" b="35258"/>
          <a:stretch/>
        </p:blipFill>
        <p:spPr>
          <a:xfrm>
            <a:off x="0" y="0"/>
            <a:ext cx="12192000" cy="6858000"/>
          </a:xfrm>
        </p:spPr>
      </p:pic>
      <p:sp>
        <p:nvSpPr>
          <p:cNvPr id="26" name="TextBox 25">
            <a:extLst>
              <a:ext uri="{FF2B5EF4-FFF2-40B4-BE49-F238E27FC236}">
                <a16:creationId xmlns:a16="http://schemas.microsoft.com/office/drawing/2014/main" id="{1C45CDDB-E19D-4DE5-B552-191B64CE2E90}"/>
              </a:ext>
            </a:extLst>
          </p:cNvPr>
          <p:cNvSpPr txBox="1"/>
          <p:nvPr/>
        </p:nvSpPr>
        <p:spPr>
          <a:xfrm>
            <a:off x="9554527" y="1736511"/>
            <a:ext cx="2217836" cy="647037"/>
          </a:xfrm>
          <a:prstGeom prst="rect">
            <a:avLst/>
          </a:prstGeom>
          <a:noFill/>
        </p:spPr>
        <p:txBody>
          <a:bodyPr wrap="square" rtlCol="0">
            <a:spAutoFit/>
          </a:bodyPr>
          <a:lstStyle/>
          <a:p>
            <a:pPr algn="ctr">
              <a:lnSpc>
                <a:spcPts val="2200"/>
              </a:lnSpc>
            </a:pPr>
            <a:r>
              <a:rPr lang="en-US" sz="1200" dirty="0">
                <a:solidFill>
                  <a:schemeClr val="tx1">
                    <a:lumMod val="50000"/>
                    <a:lumOff val="50000"/>
                  </a:schemeClr>
                </a:solidFill>
                <a:latin typeface="Montserrat "/>
              </a:rPr>
              <a:t>JOHN WILLAMS</a:t>
            </a:r>
          </a:p>
          <a:p>
            <a:pPr algn="ctr">
              <a:lnSpc>
                <a:spcPts val="2200"/>
              </a:lnSpc>
            </a:pPr>
            <a:r>
              <a:rPr lang="en-US" b="1" spc="300" dirty="0">
                <a:solidFill>
                  <a:schemeClr val="tx1">
                    <a:lumMod val="85000"/>
                    <a:lumOff val="15000"/>
                  </a:schemeClr>
                </a:solidFill>
                <a:latin typeface="Montserrat Medium" panose="00000600000000000000" pitchFamily="50" charset="0"/>
              </a:rPr>
              <a:t>PERFECTION</a:t>
            </a:r>
          </a:p>
        </p:txBody>
      </p:sp>
      <p:pic>
        <p:nvPicPr>
          <p:cNvPr id="17" name="Picture Placeholder 16">
            <a:extLst>
              <a:ext uri="{FF2B5EF4-FFF2-40B4-BE49-F238E27FC236}">
                <a16:creationId xmlns:a16="http://schemas.microsoft.com/office/drawing/2014/main" id="{F67A246A-8936-4448-9187-FEF62C99862A}"/>
              </a:ext>
            </a:extLst>
          </p:cNvPr>
          <p:cNvPicPr>
            <a:picLocks noGrp="1" noChangeAspect="1"/>
          </p:cNvPicPr>
          <p:nvPr>
            <p:ph type="pic" sz="quarter" idx="17"/>
          </p:nvPr>
        </p:nvPicPr>
        <p:blipFill rotWithShape="1">
          <a:blip r:embed="rId4"/>
          <a:srcRect l="12109" t="7333" r="4415" b="61714"/>
          <a:stretch/>
        </p:blipFill>
        <p:spPr>
          <a:xfrm>
            <a:off x="514350" y="419095"/>
            <a:ext cx="5581650" cy="6006959"/>
          </a:xfrm>
        </p:spPr>
      </p:pic>
      <p:pic>
        <p:nvPicPr>
          <p:cNvPr id="31" name="Picture Placeholder 30">
            <a:extLst>
              <a:ext uri="{FF2B5EF4-FFF2-40B4-BE49-F238E27FC236}">
                <a16:creationId xmlns:a16="http://schemas.microsoft.com/office/drawing/2014/main" id="{43389EDF-B833-4CE9-821F-0214BE11066A}"/>
              </a:ext>
            </a:extLst>
          </p:cNvPr>
          <p:cNvPicPr>
            <a:picLocks noGrp="1" noChangeAspect="1"/>
          </p:cNvPicPr>
          <p:nvPr>
            <p:ph type="pic" sz="quarter" idx="15"/>
          </p:nvPr>
        </p:nvPicPr>
        <p:blipFill rotWithShape="1">
          <a:blip r:embed="rId5"/>
          <a:srcRect l="28894" t="18868" r="28894" b="18868"/>
          <a:stretch/>
        </p:blipFill>
        <p:spPr>
          <a:xfrm>
            <a:off x="9144000" y="3441850"/>
            <a:ext cx="3048000" cy="2997059"/>
          </a:xfrm>
        </p:spPr>
      </p:pic>
      <p:sp>
        <p:nvSpPr>
          <p:cNvPr id="27" name="TextBox 26">
            <a:extLst>
              <a:ext uri="{FF2B5EF4-FFF2-40B4-BE49-F238E27FC236}">
                <a16:creationId xmlns:a16="http://schemas.microsoft.com/office/drawing/2014/main" id="{927E1A85-F1F0-4B3B-ADC1-D713B21A1C63}"/>
              </a:ext>
            </a:extLst>
          </p:cNvPr>
          <p:cNvSpPr txBox="1"/>
          <p:nvPr/>
        </p:nvSpPr>
        <p:spPr>
          <a:xfrm>
            <a:off x="6305013" y="4572244"/>
            <a:ext cx="2647412" cy="647037"/>
          </a:xfrm>
          <a:prstGeom prst="rect">
            <a:avLst/>
          </a:prstGeom>
          <a:noFill/>
        </p:spPr>
        <p:txBody>
          <a:bodyPr wrap="square" rtlCol="0">
            <a:spAutoFit/>
          </a:bodyPr>
          <a:lstStyle/>
          <a:p>
            <a:pPr algn="ctr">
              <a:lnSpc>
                <a:spcPts val="2200"/>
              </a:lnSpc>
            </a:pPr>
            <a:r>
              <a:rPr lang="en-US" sz="1200" dirty="0">
                <a:solidFill>
                  <a:schemeClr val="tx1">
                    <a:lumMod val="50000"/>
                    <a:lumOff val="50000"/>
                  </a:schemeClr>
                </a:solidFill>
                <a:latin typeface="Montserrat "/>
              </a:rPr>
              <a:t>SUNGLASSES</a:t>
            </a:r>
          </a:p>
          <a:p>
            <a:pPr algn="ctr">
              <a:lnSpc>
                <a:spcPts val="2200"/>
              </a:lnSpc>
            </a:pPr>
            <a:r>
              <a:rPr lang="en-US" b="1" spc="300" dirty="0">
                <a:solidFill>
                  <a:schemeClr val="tx1">
                    <a:lumMod val="85000"/>
                    <a:lumOff val="15000"/>
                  </a:schemeClr>
                </a:solidFill>
                <a:latin typeface="Montserrat Medium" panose="00000600000000000000" pitchFamily="50" charset="0"/>
              </a:rPr>
              <a:t>SUMMER 2015</a:t>
            </a:r>
          </a:p>
        </p:txBody>
      </p:sp>
      <p:sp>
        <p:nvSpPr>
          <p:cNvPr id="28" name="TextBox 27">
            <a:extLst>
              <a:ext uri="{FF2B5EF4-FFF2-40B4-BE49-F238E27FC236}">
                <a16:creationId xmlns:a16="http://schemas.microsoft.com/office/drawing/2014/main" id="{C5BB6B33-B03F-4DCC-AF39-0A7EBBF770F1}"/>
              </a:ext>
            </a:extLst>
          </p:cNvPr>
          <p:cNvSpPr txBox="1"/>
          <p:nvPr/>
        </p:nvSpPr>
        <p:spPr>
          <a:xfrm>
            <a:off x="1533793" y="3986738"/>
            <a:ext cx="3571666" cy="836126"/>
          </a:xfrm>
          <a:prstGeom prst="rect">
            <a:avLst/>
          </a:prstGeom>
          <a:noFill/>
        </p:spPr>
        <p:txBody>
          <a:bodyPr wrap="square" rtlCol="0">
            <a:spAutoFit/>
          </a:bodyPr>
          <a:lstStyle/>
          <a:p>
            <a:pPr algn="ctr">
              <a:lnSpc>
                <a:spcPts val="2900"/>
              </a:lnSpc>
            </a:pPr>
            <a:r>
              <a:rPr lang="en-US" sz="1400" spc="300" dirty="0">
                <a:solidFill>
                  <a:schemeClr val="bg1"/>
                </a:solidFill>
                <a:latin typeface="Montserrat "/>
              </a:rPr>
              <a:t>CLOTHING</a:t>
            </a:r>
          </a:p>
          <a:p>
            <a:pPr algn="ctr">
              <a:lnSpc>
                <a:spcPts val="2900"/>
              </a:lnSpc>
            </a:pPr>
            <a:r>
              <a:rPr lang="en-US" sz="2600" b="1" spc="300" dirty="0">
                <a:solidFill>
                  <a:schemeClr val="bg1"/>
                </a:solidFill>
                <a:latin typeface="Montserrat Medium" panose="00000600000000000000" pitchFamily="50" charset="0"/>
              </a:rPr>
              <a:t>SHARP STYLES</a:t>
            </a:r>
          </a:p>
        </p:txBody>
      </p:sp>
      <p:cxnSp>
        <p:nvCxnSpPr>
          <p:cNvPr id="11" name="Straight Connector 10">
            <a:extLst>
              <a:ext uri="{FF2B5EF4-FFF2-40B4-BE49-F238E27FC236}">
                <a16:creationId xmlns:a16="http://schemas.microsoft.com/office/drawing/2014/main" id="{8C2FA164-8F64-4087-9BCA-6C5519D1B178}"/>
              </a:ext>
            </a:extLst>
          </p:cNvPr>
          <p:cNvCxnSpPr/>
          <p:nvPr/>
        </p:nvCxnSpPr>
        <p:spPr>
          <a:xfrm>
            <a:off x="3049732" y="3986738"/>
            <a:ext cx="568036"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51" name="Picture Placeholder 50">
            <a:extLst>
              <a:ext uri="{FF2B5EF4-FFF2-40B4-BE49-F238E27FC236}">
                <a16:creationId xmlns:a16="http://schemas.microsoft.com/office/drawing/2014/main" id="{2871AA5F-A7D2-45AA-801B-71F3DEAAB71B}"/>
              </a:ext>
            </a:extLst>
          </p:cNvPr>
          <p:cNvPicPr>
            <a:picLocks noGrp="1" noChangeAspect="1"/>
          </p:cNvPicPr>
          <p:nvPr>
            <p:ph type="pic" sz="quarter" idx="16"/>
          </p:nvPr>
        </p:nvPicPr>
        <p:blipFill rotWithShape="1">
          <a:blip r:embed="rId6"/>
          <a:srcRect l="19860" t="7434" r="19030" b="40986"/>
          <a:stretch/>
        </p:blipFill>
        <p:spPr>
          <a:xfrm>
            <a:off x="6096000" y="419092"/>
            <a:ext cx="3048000" cy="2997059"/>
          </a:xfrm>
        </p:spPr>
      </p:pic>
    </p:spTree>
    <p:extLst>
      <p:ext uri="{BB962C8B-B14F-4D97-AF65-F5344CB8AC3E}">
        <p14:creationId xmlns:p14="http://schemas.microsoft.com/office/powerpoint/2010/main" val="10192001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3">
            <a:extLst>
              <a:ext uri="{FF2B5EF4-FFF2-40B4-BE49-F238E27FC236}">
                <a16:creationId xmlns:a16="http://schemas.microsoft.com/office/drawing/2014/main" id="{7B3CD314-A659-4E9A-81D5-E4AB9A43D672}"/>
              </a:ext>
            </a:extLst>
          </p:cNvPr>
          <p:cNvSpPr txBox="1">
            <a:spLocks/>
          </p:cNvSpPr>
          <p:nvPr/>
        </p:nvSpPr>
        <p:spPr>
          <a:xfrm>
            <a:off x="838200" y="1049958"/>
            <a:ext cx="6241475"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and typesetting industry.</a:t>
            </a:r>
          </a:p>
        </p:txBody>
      </p:sp>
      <p:sp>
        <p:nvSpPr>
          <p:cNvPr id="6" name="Title 4">
            <a:extLst>
              <a:ext uri="{FF2B5EF4-FFF2-40B4-BE49-F238E27FC236}">
                <a16:creationId xmlns:a16="http://schemas.microsoft.com/office/drawing/2014/main" id="{26F98764-5D1E-4DE5-9165-17A7F8E82554}"/>
              </a:ext>
            </a:extLst>
          </p:cNvPr>
          <p:cNvSpPr txBox="1">
            <a:spLocks/>
          </p:cNvSpPr>
          <p:nvPr/>
        </p:nvSpPr>
        <p:spPr>
          <a:xfrm>
            <a:off x="838200" y="614431"/>
            <a:ext cx="4274127"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latin typeface="Montserrat Medium" panose="00000600000000000000" pitchFamily="50" charset="0"/>
              </a:rPr>
              <a:t>BUSINESS GALLERY</a:t>
            </a:r>
          </a:p>
        </p:txBody>
      </p:sp>
      <p:sp>
        <p:nvSpPr>
          <p:cNvPr id="13" name="TextBox 12">
            <a:extLst>
              <a:ext uri="{FF2B5EF4-FFF2-40B4-BE49-F238E27FC236}">
                <a16:creationId xmlns:a16="http://schemas.microsoft.com/office/drawing/2014/main" id="{942F41A2-5F07-43BF-9758-76B65234295D}"/>
              </a:ext>
            </a:extLst>
          </p:cNvPr>
          <p:cNvSpPr txBox="1"/>
          <p:nvPr/>
        </p:nvSpPr>
        <p:spPr>
          <a:xfrm>
            <a:off x="1006552" y="4146293"/>
            <a:ext cx="10178896" cy="1484061"/>
          </a:xfrm>
          <a:prstGeom prst="rect">
            <a:avLst/>
          </a:prstGeom>
          <a:noFill/>
        </p:spPr>
        <p:txBody>
          <a:bodyPr wrap="square" numCol="2" spcCol="457200" rtlCol="0">
            <a:spAutoFit/>
          </a:bodyPr>
          <a:lstStyle/>
          <a:p>
            <a:pPr>
              <a:lnSpc>
                <a:spcPts val="2200"/>
              </a:lnSpc>
            </a:pP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is simply dummy text of the printing and typesetting industry.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 when an unknown printer took a galley of type and scrambled it to make a type specimen book. Lorem Ipsum is simply dummy text of the printing and typesetting industry. Lorem Ipsum has been the industry's standard dummy text ever since the 1500s, when an unknown printer took a galley of type and </a:t>
            </a:r>
            <a:r>
              <a:rPr lang="en-US" sz="1100" dirty="0" err="1">
                <a:solidFill>
                  <a:schemeClr val="bg2">
                    <a:lumMod val="75000"/>
                  </a:schemeClr>
                </a:solidFill>
                <a:latin typeface="Montserrat Light" charset="0"/>
                <a:ea typeface="Montserrat Light" charset="0"/>
                <a:cs typeface="Montserrat Light" charset="0"/>
              </a:rPr>
              <a:t>typesting</a:t>
            </a:r>
            <a:r>
              <a:rPr lang="en-US" sz="1100" dirty="0">
                <a:solidFill>
                  <a:schemeClr val="bg2">
                    <a:lumMod val="75000"/>
                  </a:schemeClr>
                </a:solidFill>
                <a:latin typeface="Montserrat Light" charset="0"/>
                <a:ea typeface="Montserrat Light" charset="0"/>
                <a:cs typeface="Montserrat Light" charset="0"/>
              </a:rPr>
              <a:t> scrambled it to make a type specimen book. Lorem Ipsum is simply dummy text of the printing lorem ipsum dolor sit </a:t>
            </a:r>
            <a:r>
              <a:rPr lang="en-US" sz="1100" dirty="0" err="1">
                <a:solidFill>
                  <a:schemeClr val="bg2">
                    <a:lumMod val="75000"/>
                  </a:schemeClr>
                </a:solidFill>
                <a:latin typeface="Montserrat Light" charset="0"/>
                <a:ea typeface="Montserrat Light" charset="0"/>
                <a:cs typeface="Montserrat Light" charset="0"/>
              </a:rPr>
              <a:t>amet</a:t>
            </a:r>
            <a:r>
              <a:rPr lang="en-US" sz="1100" dirty="0">
                <a:solidFill>
                  <a:schemeClr val="bg2">
                    <a:lumMod val="75000"/>
                  </a:schemeClr>
                </a:solidFill>
                <a:latin typeface="Montserrat Light" charset="0"/>
                <a:ea typeface="Montserrat Light" charset="0"/>
                <a:cs typeface="Montserrat Light" charset="0"/>
              </a:rPr>
              <a:t> until when.</a:t>
            </a:r>
          </a:p>
          <a:p>
            <a:pPr>
              <a:lnSpc>
                <a:spcPts val="2200"/>
              </a:lnSpc>
            </a:pPr>
            <a:r>
              <a:rPr lang="en-US" sz="1100" dirty="0" err="1">
                <a:solidFill>
                  <a:schemeClr val="bg2">
                    <a:lumMod val="75000"/>
                  </a:schemeClr>
                </a:solidFill>
                <a:latin typeface="Montserrat Light" charset="0"/>
                <a:ea typeface="Montserrat Light" charset="0"/>
                <a:cs typeface="Montserrat Light" charset="0"/>
              </a:rPr>
              <a:t>Aquam</a:t>
            </a:r>
            <a:r>
              <a:rPr lang="en-US" sz="1100" dirty="0">
                <a:solidFill>
                  <a:schemeClr val="bg2">
                    <a:lumMod val="75000"/>
                  </a:schemeClr>
                </a:solidFill>
                <a:latin typeface="Montserrat Light" charset="0"/>
                <a:ea typeface="Montserrat Light" charset="0"/>
                <a:cs typeface="Montserrat Light" charset="0"/>
              </a:rPr>
              <a:t> dolor sit </a:t>
            </a:r>
            <a:r>
              <a:rPr lang="en-US" sz="1100" dirty="0" err="1">
                <a:solidFill>
                  <a:schemeClr val="bg2">
                    <a:lumMod val="75000"/>
                  </a:schemeClr>
                </a:solidFill>
                <a:latin typeface="Montserrat Light" charset="0"/>
                <a:ea typeface="Montserrat Light" charset="0"/>
                <a:cs typeface="Montserrat Light" charset="0"/>
              </a:rPr>
              <a:t>amet</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consecteture</a:t>
            </a:r>
            <a:r>
              <a:rPr lang="en-US" sz="1100" dirty="0">
                <a:solidFill>
                  <a:schemeClr val="bg2">
                    <a:lumMod val="75000"/>
                  </a:schemeClr>
                </a:solidFill>
                <a:latin typeface="Montserrat Light" charset="0"/>
                <a:ea typeface="Montserrat Light" charset="0"/>
                <a:cs typeface="Montserrat Light" charset="0"/>
              </a:rPr>
              <a:t> industry</a:t>
            </a:r>
          </a:p>
        </p:txBody>
      </p:sp>
      <p:pic>
        <p:nvPicPr>
          <p:cNvPr id="21" name="Picture Placeholder 20">
            <a:extLst>
              <a:ext uri="{FF2B5EF4-FFF2-40B4-BE49-F238E27FC236}">
                <a16:creationId xmlns:a16="http://schemas.microsoft.com/office/drawing/2014/main" id="{56B75424-DAA4-4E9A-9498-BBBAC7E2CFC2}"/>
              </a:ext>
            </a:extLst>
          </p:cNvPr>
          <p:cNvPicPr>
            <a:picLocks noGrp="1" noChangeAspect="1"/>
          </p:cNvPicPr>
          <p:nvPr>
            <p:ph type="pic" sz="quarter" idx="18"/>
          </p:nvPr>
        </p:nvPicPr>
        <p:blipFill rotWithShape="1">
          <a:blip r:embed="rId2"/>
          <a:srcRect t="64321" b="2811"/>
          <a:stretch/>
        </p:blipFill>
        <p:spPr>
          <a:xfrm>
            <a:off x="1006552" y="1860700"/>
            <a:ext cx="10347248" cy="1860696"/>
          </a:xfrm>
        </p:spPr>
      </p:pic>
      <p:sp>
        <p:nvSpPr>
          <p:cNvPr id="22" name="Rectangle 21">
            <a:extLst>
              <a:ext uri="{FF2B5EF4-FFF2-40B4-BE49-F238E27FC236}">
                <a16:creationId xmlns:a16="http://schemas.microsoft.com/office/drawing/2014/main" id="{C0991F0D-3FE3-43D9-BF56-9B50F6E92887}"/>
              </a:ext>
            </a:extLst>
          </p:cNvPr>
          <p:cNvSpPr/>
          <p:nvPr/>
        </p:nvSpPr>
        <p:spPr>
          <a:xfrm>
            <a:off x="1006552" y="1860700"/>
            <a:ext cx="10347248" cy="1860696"/>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6153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80A0A636-6E9F-49DF-BAF9-1755DEC499F1}"/>
              </a:ext>
            </a:extLst>
          </p:cNvPr>
          <p:cNvPicPr>
            <a:picLocks noGrp="1" noChangeAspect="1"/>
          </p:cNvPicPr>
          <p:nvPr>
            <p:ph type="pic" sz="quarter" idx="16"/>
          </p:nvPr>
        </p:nvPicPr>
        <p:blipFill rotWithShape="1">
          <a:blip r:embed="rId2"/>
          <a:srcRect t="9047" r="41757"/>
          <a:stretch/>
        </p:blipFill>
        <p:spPr>
          <a:xfrm>
            <a:off x="8163723" y="2181224"/>
            <a:ext cx="3394863" cy="4239490"/>
          </a:xfrm>
        </p:spPr>
      </p:pic>
      <p:sp>
        <p:nvSpPr>
          <p:cNvPr id="5" name="Text Placeholder 3">
            <a:extLst>
              <a:ext uri="{FF2B5EF4-FFF2-40B4-BE49-F238E27FC236}">
                <a16:creationId xmlns:a16="http://schemas.microsoft.com/office/drawing/2014/main" id="{7B3CD314-A659-4E9A-81D5-E4AB9A43D672}"/>
              </a:ext>
            </a:extLst>
          </p:cNvPr>
          <p:cNvSpPr txBox="1">
            <a:spLocks/>
          </p:cNvSpPr>
          <p:nvPr/>
        </p:nvSpPr>
        <p:spPr>
          <a:xfrm>
            <a:off x="838200" y="1049958"/>
            <a:ext cx="6241475"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and typesetting industry.</a:t>
            </a:r>
          </a:p>
        </p:txBody>
      </p:sp>
      <p:sp>
        <p:nvSpPr>
          <p:cNvPr id="6" name="Title 4">
            <a:extLst>
              <a:ext uri="{FF2B5EF4-FFF2-40B4-BE49-F238E27FC236}">
                <a16:creationId xmlns:a16="http://schemas.microsoft.com/office/drawing/2014/main" id="{26F98764-5D1E-4DE5-9165-17A7F8E82554}"/>
              </a:ext>
            </a:extLst>
          </p:cNvPr>
          <p:cNvSpPr txBox="1">
            <a:spLocks/>
          </p:cNvSpPr>
          <p:nvPr/>
        </p:nvSpPr>
        <p:spPr>
          <a:xfrm>
            <a:off x="838200" y="614431"/>
            <a:ext cx="4274127"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latin typeface="Montserrat Medium" panose="00000600000000000000" pitchFamily="50" charset="0"/>
              </a:rPr>
              <a:t>BUSINESS PROPOSAL</a:t>
            </a:r>
          </a:p>
        </p:txBody>
      </p:sp>
      <p:pic>
        <p:nvPicPr>
          <p:cNvPr id="18" name="Picture Placeholder 17">
            <a:extLst>
              <a:ext uri="{FF2B5EF4-FFF2-40B4-BE49-F238E27FC236}">
                <a16:creationId xmlns:a16="http://schemas.microsoft.com/office/drawing/2014/main" id="{B7401805-7CBF-47FE-BC5F-13E871132F67}"/>
              </a:ext>
            </a:extLst>
          </p:cNvPr>
          <p:cNvPicPr>
            <a:picLocks noGrp="1" noChangeAspect="1"/>
          </p:cNvPicPr>
          <p:nvPr>
            <p:ph type="pic" sz="quarter" idx="15"/>
          </p:nvPr>
        </p:nvPicPr>
        <p:blipFill>
          <a:blip r:embed="rId3"/>
          <a:srcRect t="8617" b="8617"/>
          <a:stretch>
            <a:fillRect/>
          </a:stretch>
        </p:blipFill>
        <p:spPr/>
      </p:pic>
      <p:pic>
        <p:nvPicPr>
          <p:cNvPr id="16" name="Picture Placeholder 15">
            <a:extLst>
              <a:ext uri="{FF2B5EF4-FFF2-40B4-BE49-F238E27FC236}">
                <a16:creationId xmlns:a16="http://schemas.microsoft.com/office/drawing/2014/main" id="{7CC61591-0A91-4213-B72B-70C59EE95531}"/>
              </a:ext>
            </a:extLst>
          </p:cNvPr>
          <p:cNvPicPr>
            <a:picLocks noGrp="1" noChangeAspect="1"/>
          </p:cNvPicPr>
          <p:nvPr>
            <p:ph type="pic" sz="quarter" idx="14"/>
          </p:nvPr>
        </p:nvPicPr>
        <p:blipFill>
          <a:blip r:embed="rId4"/>
          <a:srcRect l="23318" r="23318"/>
          <a:stretch>
            <a:fillRect/>
          </a:stretch>
        </p:blipFill>
        <p:spPr/>
      </p:pic>
    </p:spTree>
    <p:extLst>
      <p:ext uri="{BB962C8B-B14F-4D97-AF65-F5344CB8AC3E}">
        <p14:creationId xmlns:p14="http://schemas.microsoft.com/office/powerpoint/2010/main" val="1122314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7BC4607-B35C-43C6-B7FF-54BBAEB7E820}"/>
              </a:ext>
            </a:extLst>
          </p:cNvPr>
          <p:cNvSpPr txBox="1"/>
          <p:nvPr/>
        </p:nvSpPr>
        <p:spPr>
          <a:xfrm>
            <a:off x="3666172" y="1125781"/>
            <a:ext cx="1811655" cy="1177438"/>
          </a:xfrm>
          <a:prstGeom prst="rect">
            <a:avLst/>
          </a:prstGeom>
          <a:noFill/>
        </p:spPr>
        <p:txBody>
          <a:bodyPr wrap="square" rtlCol="0">
            <a:spAutoFit/>
          </a:bodyPr>
          <a:lstStyle/>
          <a:p>
            <a:pPr algn="ctr">
              <a:lnSpc>
                <a:spcPts val="2200"/>
              </a:lnSpc>
            </a:pPr>
            <a:r>
              <a:rPr lang="en-US" sz="800" dirty="0">
                <a:solidFill>
                  <a:schemeClr val="tx1">
                    <a:lumMod val="85000"/>
                    <a:lumOff val="15000"/>
                  </a:schemeClr>
                </a:solidFill>
                <a:latin typeface="Montserrat Light" charset="0"/>
                <a:ea typeface="Montserrat Light" charset="0"/>
                <a:cs typeface="Montserrat Light" charset="0"/>
              </a:rPr>
              <a:t>Have them for one. Living grass to for can't gathered waters had winged. Creepiest don't subdue which </a:t>
            </a:r>
            <a:r>
              <a:rPr lang="en-US" sz="800" dirty="0" err="1">
                <a:solidFill>
                  <a:schemeClr val="tx1">
                    <a:lumMod val="85000"/>
                    <a:lumOff val="15000"/>
                  </a:schemeClr>
                </a:solidFill>
                <a:latin typeface="Montserrat Light" charset="0"/>
                <a:ea typeface="Montserrat Light" charset="0"/>
                <a:cs typeface="Montserrat Light" charset="0"/>
              </a:rPr>
              <a:t>i</a:t>
            </a:r>
            <a:r>
              <a:rPr lang="en-US" sz="800" dirty="0">
                <a:solidFill>
                  <a:schemeClr val="tx1">
                    <a:lumMod val="85000"/>
                    <a:lumOff val="15000"/>
                  </a:schemeClr>
                </a:solidFill>
                <a:latin typeface="Montserrat Light" charset="0"/>
                <a:ea typeface="Montserrat Light" charset="0"/>
                <a:cs typeface="Montserrat Light" charset="0"/>
              </a:rPr>
              <a:t> two set had seasons. </a:t>
            </a:r>
          </a:p>
        </p:txBody>
      </p:sp>
      <p:sp>
        <p:nvSpPr>
          <p:cNvPr id="41" name="TextBox 40">
            <a:extLst>
              <a:ext uri="{FF2B5EF4-FFF2-40B4-BE49-F238E27FC236}">
                <a16:creationId xmlns:a16="http://schemas.microsoft.com/office/drawing/2014/main" id="{A211FDA8-B421-48CD-B7F6-11007EF52740}"/>
              </a:ext>
            </a:extLst>
          </p:cNvPr>
          <p:cNvSpPr txBox="1"/>
          <p:nvPr/>
        </p:nvSpPr>
        <p:spPr>
          <a:xfrm>
            <a:off x="6714172" y="4554781"/>
            <a:ext cx="1811655" cy="1177438"/>
          </a:xfrm>
          <a:prstGeom prst="rect">
            <a:avLst/>
          </a:prstGeom>
          <a:noFill/>
        </p:spPr>
        <p:txBody>
          <a:bodyPr wrap="square" rtlCol="0">
            <a:spAutoFit/>
          </a:bodyPr>
          <a:lstStyle/>
          <a:p>
            <a:pPr algn="ctr">
              <a:lnSpc>
                <a:spcPts val="2200"/>
              </a:lnSpc>
            </a:pPr>
            <a:r>
              <a:rPr lang="en-US" sz="800" dirty="0">
                <a:solidFill>
                  <a:schemeClr val="tx1">
                    <a:lumMod val="85000"/>
                    <a:lumOff val="15000"/>
                  </a:schemeClr>
                </a:solidFill>
                <a:latin typeface="Montserrat Light" charset="0"/>
                <a:ea typeface="Montserrat Light" charset="0"/>
                <a:cs typeface="Montserrat Light" charset="0"/>
              </a:rPr>
              <a:t>Have them for one. Living grass to for can't gathered waters had winged. Creepiest don't subdue which </a:t>
            </a:r>
            <a:r>
              <a:rPr lang="en-US" sz="800" dirty="0" err="1">
                <a:solidFill>
                  <a:schemeClr val="tx1">
                    <a:lumMod val="85000"/>
                    <a:lumOff val="15000"/>
                  </a:schemeClr>
                </a:solidFill>
                <a:latin typeface="Montserrat Light" charset="0"/>
                <a:ea typeface="Montserrat Light" charset="0"/>
                <a:cs typeface="Montserrat Light" charset="0"/>
              </a:rPr>
              <a:t>i</a:t>
            </a:r>
            <a:r>
              <a:rPr lang="en-US" sz="800" dirty="0">
                <a:solidFill>
                  <a:schemeClr val="tx1">
                    <a:lumMod val="85000"/>
                    <a:lumOff val="15000"/>
                  </a:schemeClr>
                </a:solidFill>
                <a:latin typeface="Montserrat Light" charset="0"/>
                <a:ea typeface="Montserrat Light" charset="0"/>
                <a:cs typeface="Montserrat Light" charset="0"/>
              </a:rPr>
              <a:t> two set had seasons. </a:t>
            </a:r>
          </a:p>
        </p:txBody>
      </p:sp>
      <p:pic>
        <p:nvPicPr>
          <p:cNvPr id="16" name="Picture Placeholder 15">
            <a:extLst>
              <a:ext uri="{FF2B5EF4-FFF2-40B4-BE49-F238E27FC236}">
                <a16:creationId xmlns:a16="http://schemas.microsoft.com/office/drawing/2014/main" id="{50F26CAE-1CE4-464F-B037-79AAA77265DA}"/>
              </a:ext>
            </a:extLst>
          </p:cNvPr>
          <p:cNvPicPr>
            <a:picLocks noGrp="1" noChangeAspect="1"/>
          </p:cNvPicPr>
          <p:nvPr>
            <p:ph type="pic" sz="quarter" idx="18"/>
          </p:nvPr>
        </p:nvPicPr>
        <p:blipFill rotWithShape="1">
          <a:blip r:embed="rId2"/>
          <a:srcRect l="16463" t="26529" r="16463" b="16379"/>
          <a:stretch/>
        </p:blipFill>
        <p:spPr>
          <a:xfrm>
            <a:off x="0" y="0"/>
            <a:ext cx="3048000" cy="3429000"/>
          </a:xfrm>
        </p:spPr>
      </p:pic>
      <p:pic>
        <p:nvPicPr>
          <p:cNvPr id="18" name="Picture Placeholder 17">
            <a:extLst>
              <a:ext uri="{FF2B5EF4-FFF2-40B4-BE49-F238E27FC236}">
                <a16:creationId xmlns:a16="http://schemas.microsoft.com/office/drawing/2014/main" id="{3A731840-9D02-42FC-9B10-881D7B1B211F}"/>
              </a:ext>
            </a:extLst>
          </p:cNvPr>
          <p:cNvPicPr>
            <a:picLocks noGrp="1" noChangeAspect="1"/>
          </p:cNvPicPr>
          <p:nvPr>
            <p:ph type="pic" sz="quarter" idx="24"/>
          </p:nvPr>
        </p:nvPicPr>
        <p:blipFill rotWithShape="1">
          <a:blip r:embed="rId3"/>
          <a:srcRect l="17946" r="22794"/>
          <a:stretch/>
        </p:blipFill>
        <p:spPr>
          <a:xfrm>
            <a:off x="0" y="3429000"/>
            <a:ext cx="3048000" cy="3429000"/>
          </a:xfrm>
        </p:spPr>
      </p:pic>
      <p:pic>
        <p:nvPicPr>
          <p:cNvPr id="21" name="Picture Placeholder 20">
            <a:extLst>
              <a:ext uri="{FF2B5EF4-FFF2-40B4-BE49-F238E27FC236}">
                <a16:creationId xmlns:a16="http://schemas.microsoft.com/office/drawing/2014/main" id="{8F4B7DAA-246B-4583-A1F5-74B1C936A2E0}"/>
              </a:ext>
            </a:extLst>
          </p:cNvPr>
          <p:cNvPicPr>
            <a:picLocks noGrp="1" noChangeAspect="1"/>
          </p:cNvPicPr>
          <p:nvPr>
            <p:ph type="pic" sz="quarter" idx="23"/>
          </p:nvPr>
        </p:nvPicPr>
        <p:blipFill>
          <a:blip r:embed="rId4"/>
          <a:srcRect l="19128" r="19128"/>
          <a:stretch>
            <a:fillRect/>
          </a:stretch>
        </p:blipFill>
        <p:spPr/>
      </p:pic>
      <p:pic>
        <p:nvPicPr>
          <p:cNvPr id="23" name="Picture Placeholder 22">
            <a:extLst>
              <a:ext uri="{FF2B5EF4-FFF2-40B4-BE49-F238E27FC236}">
                <a16:creationId xmlns:a16="http://schemas.microsoft.com/office/drawing/2014/main" id="{7A90D96D-EC04-45E6-951A-5FACD5C7C257}"/>
              </a:ext>
            </a:extLst>
          </p:cNvPr>
          <p:cNvPicPr>
            <a:picLocks noGrp="1" noChangeAspect="1"/>
          </p:cNvPicPr>
          <p:nvPr>
            <p:ph type="pic" sz="quarter" idx="19"/>
          </p:nvPr>
        </p:nvPicPr>
        <p:blipFill>
          <a:blip r:embed="rId5"/>
          <a:srcRect t="11328" b="11328"/>
          <a:stretch>
            <a:fillRect/>
          </a:stretch>
        </p:blipFill>
        <p:spPr/>
      </p:pic>
      <p:pic>
        <p:nvPicPr>
          <p:cNvPr id="29" name="Picture Placeholder 28">
            <a:extLst>
              <a:ext uri="{FF2B5EF4-FFF2-40B4-BE49-F238E27FC236}">
                <a16:creationId xmlns:a16="http://schemas.microsoft.com/office/drawing/2014/main" id="{7BE07D3A-B63A-41F0-BDE5-4527C2514709}"/>
              </a:ext>
            </a:extLst>
          </p:cNvPr>
          <p:cNvPicPr>
            <a:picLocks noGrp="1" noChangeAspect="1"/>
          </p:cNvPicPr>
          <p:nvPr>
            <p:ph type="pic" sz="quarter" idx="20"/>
          </p:nvPr>
        </p:nvPicPr>
        <p:blipFill>
          <a:blip r:embed="rId6"/>
          <a:srcRect l="20370" r="20370"/>
          <a:stretch>
            <a:fillRect/>
          </a:stretch>
        </p:blipFill>
        <p:spPr/>
      </p:pic>
      <p:pic>
        <p:nvPicPr>
          <p:cNvPr id="27" name="Picture Placeholder 26">
            <a:extLst>
              <a:ext uri="{FF2B5EF4-FFF2-40B4-BE49-F238E27FC236}">
                <a16:creationId xmlns:a16="http://schemas.microsoft.com/office/drawing/2014/main" id="{A13CC9A3-BCAA-4A8C-A8BC-F281480020D5}"/>
              </a:ext>
            </a:extLst>
          </p:cNvPr>
          <p:cNvPicPr>
            <a:picLocks noGrp="1" noChangeAspect="1"/>
          </p:cNvPicPr>
          <p:nvPr>
            <p:ph type="pic" sz="quarter" idx="22"/>
          </p:nvPr>
        </p:nvPicPr>
        <p:blipFill rotWithShape="1">
          <a:blip r:embed="rId7"/>
          <a:srcRect l="10000" r="23334"/>
          <a:stretch/>
        </p:blipFill>
        <p:spPr>
          <a:xfrm>
            <a:off x="9144000" y="3429000"/>
            <a:ext cx="3048000" cy="3429000"/>
          </a:xfrm>
        </p:spPr>
      </p:pic>
    </p:spTree>
    <p:extLst>
      <p:ext uri="{BB962C8B-B14F-4D97-AF65-F5344CB8AC3E}">
        <p14:creationId xmlns:p14="http://schemas.microsoft.com/office/powerpoint/2010/main" val="40175634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2C2DD55D-A946-4EC8-8971-F2F79AE7D2A8}"/>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2962" t="12453" r="12962" b="25047"/>
          <a:stretch/>
        </p:blipFill>
        <p:spPr>
          <a:xfrm>
            <a:off x="0" y="0"/>
            <a:ext cx="12192000" cy="6858000"/>
          </a:xfrm>
        </p:spPr>
      </p:pic>
      <p:sp>
        <p:nvSpPr>
          <p:cNvPr id="7" name="TextBox 6">
            <a:extLst>
              <a:ext uri="{FF2B5EF4-FFF2-40B4-BE49-F238E27FC236}">
                <a16:creationId xmlns:a16="http://schemas.microsoft.com/office/drawing/2014/main" id="{A8C8826B-4335-42BD-B79B-34EEC9F3107A}"/>
              </a:ext>
            </a:extLst>
          </p:cNvPr>
          <p:cNvSpPr txBox="1"/>
          <p:nvPr/>
        </p:nvSpPr>
        <p:spPr>
          <a:xfrm>
            <a:off x="6518140" y="3769244"/>
            <a:ext cx="3954929" cy="284693"/>
          </a:xfrm>
          <a:prstGeom prst="rect">
            <a:avLst/>
          </a:prstGeom>
          <a:noFill/>
        </p:spPr>
        <p:txBody>
          <a:bodyPr wrap="square" numCol="1" spcCol="457200" rtlCol="0">
            <a:spAutoFit/>
          </a:bodyPr>
          <a:lstStyle/>
          <a:p>
            <a:pPr>
              <a:lnSpc>
                <a:spcPts val="1500"/>
              </a:lnSpc>
            </a:pPr>
            <a:r>
              <a:rPr lang="en-US" sz="1000" dirty="0">
                <a:latin typeface="Montserrat Light" charset="0"/>
                <a:ea typeface="Montserrat Light" charset="0"/>
                <a:cs typeface="Montserrat Light" charset="0"/>
              </a:rPr>
              <a:t>Simply dummy text of printing industry</a:t>
            </a:r>
          </a:p>
        </p:txBody>
      </p:sp>
      <p:sp>
        <p:nvSpPr>
          <p:cNvPr id="10" name="TextBox 9">
            <a:extLst>
              <a:ext uri="{FF2B5EF4-FFF2-40B4-BE49-F238E27FC236}">
                <a16:creationId xmlns:a16="http://schemas.microsoft.com/office/drawing/2014/main" id="{D35E3D46-8122-47A0-965B-F4DC4E19C963}"/>
              </a:ext>
            </a:extLst>
          </p:cNvPr>
          <p:cNvSpPr txBox="1"/>
          <p:nvPr/>
        </p:nvSpPr>
        <p:spPr>
          <a:xfrm>
            <a:off x="6518141" y="3514063"/>
            <a:ext cx="3103539" cy="292388"/>
          </a:xfrm>
          <a:prstGeom prst="rect">
            <a:avLst/>
          </a:prstGeom>
          <a:noFill/>
        </p:spPr>
        <p:txBody>
          <a:bodyPr wrap="square" numCol="1" spcCol="457200" rtlCol="0">
            <a:spAutoFit/>
          </a:bodyPr>
          <a:lstStyle/>
          <a:p>
            <a:r>
              <a:rPr lang="en-US" sz="1300" dirty="0">
                <a:solidFill>
                  <a:schemeClr val="accent4">
                    <a:lumMod val="60000"/>
                    <a:lumOff val="40000"/>
                  </a:schemeClr>
                </a:solidFill>
                <a:latin typeface="Montserrat" charset="0"/>
                <a:ea typeface="Montserrat" charset="0"/>
                <a:cs typeface="Montserrat" charset="0"/>
              </a:rPr>
              <a:t>HEADING ONE HERE</a:t>
            </a:r>
          </a:p>
        </p:txBody>
      </p:sp>
      <p:graphicFrame>
        <p:nvGraphicFramePr>
          <p:cNvPr id="12" name="Chart 11">
            <a:extLst>
              <a:ext uri="{FF2B5EF4-FFF2-40B4-BE49-F238E27FC236}">
                <a16:creationId xmlns:a16="http://schemas.microsoft.com/office/drawing/2014/main" id="{7697D59F-B768-4EEF-9DC7-677CCA66F288}"/>
              </a:ext>
            </a:extLst>
          </p:cNvPr>
          <p:cNvGraphicFramePr/>
          <p:nvPr>
            <p:extLst>
              <p:ext uri="{D42A27DB-BD31-4B8C-83A1-F6EECF244321}">
                <p14:modId xmlns:p14="http://schemas.microsoft.com/office/powerpoint/2010/main" val="803513720"/>
              </p:ext>
            </p:extLst>
          </p:nvPr>
        </p:nvGraphicFramePr>
        <p:xfrm>
          <a:off x="1229834" y="2059306"/>
          <a:ext cx="3717850" cy="3844125"/>
        </p:xfrm>
        <a:graphic>
          <a:graphicData uri="http://schemas.openxmlformats.org/drawingml/2006/chart">
            <c:chart xmlns:c="http://schemas.openxmlformats.org/drawingml/2006/chart" xmlns:r="http://schemas.openxmlformats.org/officeDocument/2006/relationships" r:id="rId4"/>
          </a:graphicData>
        </a:graphic>
      </p:graphicFrame>
      <p:sp>
        <p:nvSpPr>
          <p:cNvPr id="13" name="Oval 12">
            <a:extLst>
              <a:ext uri="{FF2B5EF4-FFF2-40B4-BE49-F238E27FC236}">
                <a16:creationId xmlns:a16="http://schemas.microsoft.com/office/drawing/2014/main" id="{E9850B8F-939D-4403-9859-69FE5249181F}"/>
              </a:ext>
            </a:extLst>
          </p:cNvPr>
          <p:cNvSpPr/>
          <p:nvPr/>
        </p:nvSpPr>
        <p:spPr>
          <a:xfrm>
            <a:off x="3531373" y="2933488"/>
            <a:ext cx="1745920" cy="1745920"/>
          </a:xfrm>
          <a:prstGeom prst="ellipse">
            <a:avLst/>
          </a:prstGeom>
          <a:solidFill>
            <a:schemeClr val="accent4">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BF804C24-E9FB-4EB3-B7CA-859925A14A34}"/>
              </a:ext>
            </a:extLst>
          </p:cNvPr>
          <p:cNvSpPr txBox="1"/>
          <p:nvPr/>
        </p:nvSpPr>
        <p:spPr>
          <a:xfrm>
            <a:off x="3779432" y="3398187"/>
            <a:ext cx="1349006" cy="861774"/>
          </a:xfrm>
          <a:prstGeom prst="rect">
            <a:avLst/>
          </a:prstGeom>
          <a:noFill/>
        </p:spPr>
        <p:txBody>
          <a:bodyPr wrap="square" numCol="1" spcCol="457200" rtlCol="0">
            <a:spAutoFit/>
          </a:bodyPr>
          <a:lstStyle/>
          <a:p>
            <a:pPr algn="ctr">
              <a:lnSpc>
                <a:spcPts val="1500"/>
              </a:lnSpc>
            </a:pPr>
            <a:r>
              <a:rPr lang="en-US" sz="1100" dirty="0" err="1">
                <a:latin typeface="Montserrat Light" charset="0"/>
                <a:ea typeface="Montserrat Light" charset="0"/>
                <a:cs typeface="Montserrat Light" charset="0"/>
              </a:rPr>
              <a:t>Lorem</a:t>
            </a:r>
            <a:r>
              <a:rPr lang="en-US" sz="1100" dirty="0">
                <a:latin typeface="Montserrat Light" charset="0"/>
                <a:ea typeface="Montserrat Light" charset="0"/>
                <a:cs typeface="Montserrat Light" charset="0"/>
              </a:rPr>
              <a:t> </a:t>
            </a:r>
            <a:r>
              <a:rPr lang="en-US" sz="1100" dirty="0" err="1">
                <a:latin typeface="Montserrat Light" charset="0"/>
                <a:ea typeface="Montserrat Light" charset="0"/>
                <a:cs typeface="Montserrat Light" charset="0"/>
              </a:rPr>
              <a:t>Ipsum</a:t>
            </a:r>
            <a:endParaRPr lang="en-US" sz="1100" dirty="0">
              <a:latin typeface="Montserrat Light" charset="0"/>
              <a:ea typeface="Montserrat Light" charset="0"/>
              <a:cs typeface="Montserrat Light" charset="0"/>
            </a:endParaRPr>
          </a:p>
          <a:p>
            <a:pPr algn="ctr">
              <a:lnSpc>
                <a:spcPts val="1500"/>
              </a:lnSpc>
            </a:pPr>
            <a:r>
              <a:rPr lang="en-US" sz="1100" dirty="0">
                <a:latin typeface="Montserrat Light" charset="0"/>
                <a:ea typeface="Montserrat Light" charset="0"/>
                <a:cs typeface="Montserrat Light" charset="0"/>
              </a:rPr>
              <a:t>simply dummy text of printing industry</a:t>
            </a:r>
          </a:p>
        </p:txBody>
      </p:sp>
      <p:sp>
        <p:nvSpPr>
          <p:cNvPr id="17" name="TextBox 16">
            <a:extLst>
              <a:ext uri="{FF2B5EF4-FFF2-40B4-BE49-F238E27FC236}">
                <a16:creationId xmlns:a16="http://schemas.microsoft.com/office/drawing/2014/main" id="{ECDF9B7C-3C37-406F-8B1E-EED3ABFD7BB3}"/>
              </a:ext>
            </a:extLst>
          </p:cNvPr>
          <p:cNvSpPr txBox="1"/>
          <p:nvPr/>
        </p:nvSpPr>
        <p:spPr>
          <a:xfrm>
            <a:off x="2633679" y="3283943"/>
            <a:ext cx="764216" cy="1118255"/>
          </a:xfrm>
          <a:prstGeom prst="rect">
            <a:avLst/>
          </a:prstGeom>
          <a:noFill/>
        </p:spPr>
        <p:txBody>
          <a:bodyPr wrap="square" numCol="1" spcCol="457200" rtlCol="0">
            <a:spAutoFit/>
          </a:bodyPr>
          <a:lstStyle/>
          <a:p>
            <a:pPr algn="ctr">
              <a:lnSpc>
                <a:spcPts val="4000"/>
              </a:lnSpc>
            </a:pPr>
            <a:r>
              <a:rPr lang="en-US" sz="4000" b="1" dirty="0">
                <a:solidFill>
                  <a:schemeClr val="tx1">
                    <a:lumMod val="75000"/>
                    <a:lumOff val="25000"/>
                  </a:schemeClr>
                </a:solidFill>
                <a:latin typeface="Montserrat" charset="0"/>
                <a:ea typeface="Montserrat" charset="0"/>
                <a:cs typeface="Montserrat" charset="0"/>
              </a:rPr>
              <a:t>1%</a:t>
            </a:r>
          </a:p>
        </p:txBody>
      </p:sp>
      <p:sp>
        <p:nvSpPr>
          <p:cNvPr id="18" name="Rectangle 17">
            <a:extLst>
              <a:ext uri="{FF2B5EF4-FFF2-40B4-BE49-F238E27FC236}">
                <a16:creationId xmlns:a16="http://schemas.microsoft.com/office/drawing/2014/main" id="{FC014AA5-E7C2-454F-AB30-ABFCEED07F18}"/>
              </a:ext>
            </a:extLst>
          </p:cNvPr>
          <p:cNvSpPr/>
          <p:nvPr/>
        </p:nvSpPr>
        <p:spPr>
          <a:xfrm>
            <a:off x="2601781" y="3220144"/>
            <a:ext cx="817551" cy="1172612"/>
          </a:xfrm>
          <a:prstGeom prst="rect">
            <a:avLst/>
          </a:prstGeom>
          <a:noFill/>
          <a:ln w="508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63A37492-3633-4373-9013-7AB7F1410E96}"/>
              </a:ext>
            </a:extLst>
          </p:cNvPr>
          <p:cNvSpPr txBox="1"/>
          <p:nvPr/>
        </p:nvSpPr>
        <p:spPr>
          <a:xfrm>
            <a:off x="6490063" y="2083581"/>
            <a:ext cx="4280717" cy="940707"/>
          </a:xfrm>
          <a:prstGeom prst="rect">
            <a:avLst/>
          </a:prstGeom>
          <a:noFill/>
        </p:spPr>
        <p:txBody>
          <a:bodyPr wrap="square" rtlCol="0">
            <a:spAutoFit/>
          </a:bodyPr>
          <a:lstStyle/>
          <a:p>
            <a:pPr>
              <a:lnSpc>
                <a:spcPts val="2300"/>
              </a:lnSpc>
            </a:pPr>
            <a:r>
              <a:rPr lang="en-US" sz="1100" dirty="0" err="1">
                <a:latin typeface="Montserrat" charset="0"/>
                <a:ea typeface="Montserrat" charset="0"/>
                <a:cs typeface="Montserrat" charset="0"/>
              </a:rPr>
              <a:t>Lorem</a:t>
            </a:r>
            <a:r>
              <a:rPr lang="en-US" sz="1100" dirty="0">
                <a:latin typeface="Montserrat" charset="0"/>
                <a:ea typeface="Montserrat" charset="0"/>
                <a:cs typeface="Montserrat" charset="0"/>
              </a:rPr>
              <a:t> </a:t>
            </a:r>
            <a:r>
              <a:rPr lang="en-US" sz="1100" dirty="0" err="1">
                <a:latin typeface="Montserrat" charset="0"/>
                <a:ea typeface="Montserrat" charset="0"/>
                <a:cs typeface="Montserrat" charset="0"/>
              </a:rPr>
              <a:t>Ipsum</a:t>
            </a:r>
            <a:r>
              <a:rPr lang="en-US" sz="1100" dirty="0">
                <a:latin typeface="Montserrat" charset="0"/>
                <a:ea typeface="Montserrat" charset="0"/>
                <a:cs typeface="Montserrat" charset="0"/>
              </a:rPr>
              <a:t> is simply dummy text of the printing and typesetting industry. </a:t>
            </a:r>
            <a:r>
              <a:rPr lang="en-US" sz="1100" dirty="0" err="1">
                <a:latin typeface="Montserrat" charset="0"/>
                <a:ea typeface="Montserrat" charset="0"/>
                <a:cs typeface="Montserrat" charset="0"/>
              </a:rPr>
              <a:t>Lorem</a:t>
            </a:r>
            <a:r>
              <a:rPr lang="en-US" sz="1100" dirty="0">
                <a:latin typeface="Montserrat" charset="0"/>
                <a:ea typeface="Montserrat" charset="0"/>
                <a:cs typeface="Montserrat" charset="0"/>
              </a:rPr>
              <a:t> </a:t>
            </a:r>
            <a:r>
              <a:rPr lang="en-US" sz="1100" dirty="0" err="1">
                <a:latin typeface="Montserrat" charset="0"/>
                <a:ea typeface="Montserrat" charset="0"/>
                <a:cs typeface="Montserrat" charset="0"/>
              </a:rPr>
              <a:t>Ipsum</a:t>
            </a:r>
            <a:r>
              <a:rPr lang="en-US" sz="1100" dirty="0">
                <a:latin typeface="Montserrat" charset="0"/>
                <a:ea typeface="Montserrat" charset="0"/>
                <a:cs typeface="Montserrat" charset="0"/>
              </a:rPr>
              <a:t> has been the industry's standard dummy text ever since the 1500.</a:t>
            </a:r>
          </a:p>
        </p:txBody>
      </p:sp>
      <p:sp>
        <p:nvSpPr>
          <p:cNvPr id="20" name="TextBox 19">
            <a:extLst>
              <a:ext uri="{FF2B5EF4-FFF2-40B4-BE49-F238E27FC236}">
                <a16:creationId xmlns:a16="http://schemas.microsoft.com/office/drawing/2014/main" id="{DB98AB66-251A-4C00-9CE6-A235BF9FD793}"/>
              </a:ext>
            </a:extLst>
          </p:cNvPr>
          <p:cNvSpPr txBox="1"/>
          <p:nvPr/>
        </p:nvSpPr>
        <p:spPr>
          <a:xfrm>
            <a:off x="6518140" y="4470992"/>
            <a:ext cx="3954929" cy="284693"/>
          </a:xfrm>
          <a:prstGeom prst="rect">
            <a:avLst/>
          </a:prstGeom>
          <a:noFill/>
        </p:spPr>
        <p:txBody>
          <a:bodyPr wrap="square" numCol="1" spcCol="457200" rtlCol="0">
            <a:spAutoFit/>
          </a:bodyPr>
          <a:lstStyle/>
          <a:p>
            <a:pPr>
              <a:lnSpc>
                <a:spcPts val="1500"/>
              </a:lnSpc>
            </a:pPr>
            <a:r>
              <a:rPr lang="en-US" sz="1000" dirty="0" err="1">
                <a:latin typeface="Montserrat Light" charset="0"/>
                <a:ea typeface="Montserrat Light" charset="0"/>
                <a:cs typeface="Montserrat Light" charset="0"/>
              </a:rPr>
              <a:t>Ipsum</a:t>
            </a:r>
            <a:r>
              <a:rPr lang="en-US" sz="1000" dirty="0">
                <a:latin typeface="Montserrat Light" charset="0"/>
                <a:ea typeface="Montserrat Light" charset="0"/>
                <a:cs typeface="Montserrat Light" charset="0"/>
              </a:rPr>
              <a:t> simply dummy text of printing industry</a:t>
            </a:r>
          </a:p>
        </p:txBody>
      </p:sp>
      <p:sp>
        <p:nvSpPr>
          <p:cNvPr id="21" name="TextBox 20">
            <a:extLst>
              <a:ext uri="{FF2B5EF4-FFF2-40B4-BE49-F238E27FC236}">
                <a16:creationId xmlns:a16="http://schemas.microsoft.com/office/drawing/2014/main" id="{F2DEF359-352B-4C95-B34E-464E5C9F2C1A}"/>
              </a:ext>
            </a:extLst>
          </p:cNvPr>
          <p:cNvSpPr txBox="1"/>
          <p:nvPr/>
        </p:nvSpPr>
        <p:spPr>
          <a:xfrm>
            <a:off x="6518141" y="4215811"/>
            <a:ext cx="3103539" cy="292388"/>
          </a:xfrm>
          <a:prstGeom prst="rect">
            <a:avLst/>
          </a:prstGeom>
          <a:noFill/>
        </p:spPr>
        <p:txBody>
          <a:bodyPr wrap="square" numCol="1" spcCol="457200" rtlCol="0">
            <a:spAutoFit/>
          </a:bodyPr>
          <a:lstStyle/>
          <a:p>
            <a:r>
              <a:rPr lang="en-US" sz="1300" dirty="0">
                <a:solidFill>
                  <a:schemeClr val="tx1">
                    <a:lumMod val="85000"/>
                    <a:lumOff val="15000"/>
                  </a:schemeClr>
                </a:solidFill>
                <a:latin typeface="Montserrat" charset="0"/>
                <a:ea typeface="Montserrat" charset="0"/>
                <a:cs typeface="Montserrat" charset="0"/>
              </a:rPr>
              <a:t>HEADING TWO TEXT HERE</a:t>
            </a:r>
          </a:p>
        </p:txBody>
      </p:sp>
      <p:sp>
        <p:nvSpPr>
          <p:cNvPr id="22" name="TextBox 21">
            <a:extLst>
              <a:ext uri="{FF2B5EF4-FFF2-40B4-BE49-F238E27FC236}">
                <a16:creationId xmlns:a16="http://schemas.microsoft.com/office/drawing/2014/main" id="{237A336C-45F9-475E-BBF2-9DBD12E44315}"/>
              </a:ext>
            </a:extLst>
          </p:cNvPr>
          <p:cNvSpPr txBox="1"/>
          <p:nvPr/>
        </p:nvSpPr>
        <p:spPr>
          <a:xfrm>
            <a:off x="6518140" y="5180435"/>
            <a:ext cx="3954929" cy="284693"/>
          </a:xfrm>
          <a:prstGeom prst="rect">
            <a:avLst/>
          </a:prstGeom>
          <a:noFill/>
        </p:spPr>
        <p:txBody>
          <a:bodyPr wrap="square" numCol="1" spcCol="457200" rtlCol="0">
            <a:spAutoFit/>
          </a:bodyPr>
          <a:lstStyle/>
          <a:p>
            <a:pPr>
              <a:lnSpc>
                <a:spcPts val="1500"/>
              </a:lnSpc>
            </a:pPr>
            <a:r>
              <a:rPr lang="en-US" sz="1000" dirty="0" err="1">
                <a:latin typeface="Montserrat Light" charset="0"/>
                <a:ea typeface="Montserrat Light" charset="0"/>
                <a:cs typeface="Montserrat Light" charset="0"/>
              </a:rPr>
              <a:t>Ipsum</a:t>
            </a:r>
            <a:r>
              <a:rPr lang="en-US" sz="1000" dirty="0">
                <a:latin typeface="Montserrat Light" charset="0"/>
                <a:ea typeface="Montserrat Light" charset="0"/>
                <a:cs typeface="Montserrat Light" charset="0"/>
              </a:rPr>
              <a:t> simply dummy text of printing.</a:t>
            </a:r>
          </a:p>
        </p:txBody>
      </p:sp>
      <p:sp>
        <p:nvSpPr>
          <p:cNvPr id="23" name="TextBox 22">
            <a:extLst>
              <a:ext uri="{FF2B5EF4-FFF2-40B4-BE49-F238E27FC236}">
                <a16:creationId xmlns:a16="http://schemas.microsoft.com/office/drawing/2014/main" id="{828AB5A9-9865-4D57-8688-170AEC4068C5}"/>
              </a:ext>
            </a:extLst>
          </p:cNvPr>
          <p:cNvSpPr txBox="1"/>
          <p:nvPr/>
        </p:nvSpPr>
        <p:spPr>
          <a:xfrm>
            <a:off x="6518141" y="4925254"/>
            <a:ext cx="3103539" cy="292388"/>
          </a:xfrm>
          <a:prstGeom prst="rect">
            <a:avLst/>
          </a:prstGeom>
          <a:noFill/>
        </p:spPr>
        <p:txBody>
          <a:bodyPr wrap="square" numCol="1" spcCol="457200" rtlCol="0">
            <a:spAutoFit/>
          </a:bodyPr>
          <a:lstStyle/>
          <a:p>
            <a:r>
              <a:rPr lang="en-US" sz="1300" dirty="0">
                <a:solidFill>
                  <a:schemeClr val="tx1">
                    <a:lumMod val="75000"/>
                    <a:lumOff val="25000"/>
                  </a:schemeClr>
                </a:solidFill>
                <a:latin typeface="Montserrat" charset="0"/>
                <a:ea typeface="Montserrat" charset="0"/>
                <a:cs typeface="Montserrat" charset="0"/>
              </a:rPr>
              <a:t>HEADING THREE TEXT</a:t>
            </a:r>
          </a:p>
        </p:txBody>
      </p:sp>
      <p:sp>
        <p:nvSpPr>
          <p:cNvPr id="24" name="Text Placeholder 3">
            <a:extLst>
              <a:ext uri="{FF2B5EF4-FFF2-40B4-BE49-F238E27FC236}">
                <a16:creationId xmlns:a16="http://schemas.microsoft.com/office/drawing/2014/main" id="{6FB88DF1-F640-401E-9D9E-683F8FCEF48D}"/>
              </a:ext>
            </a:extLst>
          </p:cNvPr>
          <p:cNvSpPr txBox="1">
            <a:spLocks/>
          </p:cNvSpPr>
          <p:nvPr/>
        </p:nvSpPr>
        <p:spPr>
          <a:xfrm>
            <a:off x="838200" y="1049958"/>
            <a:ext cx="6241475"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and typesetting industry.</a:t>
            </a:r>
          </a:p>
        </p:txBody>
      </p:sp>
      <p:sp>
        <p:nvSpPr>
          <p:cNvPr id="25" name="Title 4">
            <a:extLst>
              <a:ext uri="{FF2B5EF4-FFF2-40B4-BE49-F238E27FC236}">
                <a16:creationId xmlns:a16="http://schemas.microsoft.com/office/drawing/2014/main" id="{2897F5AB-F71B-4B8E-844F-03E919888CF7}"/>
              </a:ext>
            </a:extLst>
          </p:cNvPr>
          <p:cNvSpPr txBox="1">
            <a:spLocks/>
          </p:cNvSpPr>
          <p:nvPr/>
        </p:nvSpPr>
        <p:spPr>
          <a:xfrm>
            <a:off x="838200" y="614431"/>
            <a:ext cx="4274127"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latin typeface="Montserrat Medium" panose="00000600000000000000" pitchFamily="50" charset="0"/>
              </a:rPr>
              <a:t>INFOGRAPHIC SLIDE</a:t>
            </a:r>
          </a:p>
        </p:txBody>
      </p:sp>
    </p:spTree>
    <p:extLst>
      <p:ext uri="{BB962C8B-B14F-4D97-AF65-F5344CB8AC3E}">
        <p14:creationId xmlns:p14="http://schemas.microsoft.com/office/powerpoint/2010/main" val="4132824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2C2DD55D-A946-4EC8-8971-F2F79AE7D2A8}"/>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2962" t="12453" r="12962" b="25047"/>
          <a:stretch/>
        </p:blipFill>
        <p:spPr>
          <a:xfrm>
            <a:off x="0" y="0"/>
            <a:ext cx="12192000" cy="6858000"/>
          </a:xfrm>
        </p:spPr>
      </p:pic>
      <p:sp>
        <p:nvSpPr>
          <p:cNvPr id="24" name="Text Placeholder 3">
            <a:extLst>
              <a:ext uri="{FF2B5EF4-FFF2-40B4-BE49-F238E27FC236}">
                <a16:creationId xmlns:a16="http://schemas.microsoft.com/office/drawing/2014/main" id="{6FB88DF1-F640-401E-9D9E-683F8FCEF48D}"/>
              </a:ext>
            </a:extLst>
          </p:cNvPr>
          <p:cNvSpPr txBox="1">
            <a:spLocks/>
          </p:cNvSpPr>
          <p:nvPr/>
        </p:nvSpPr>
        <p:spPr>
          <a:xfrm>
            <a:off x="838200" y="1049958"/>
            <a:ext cx="6241475"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and typesetting industry.</a:t>
            </a:r>
          </a:p>
        </p:txBody>
      </p:sp>
      <p:sp>
        <p:nvSpPr>
          <p:cNvPr id="25" name="Title 4">
            <a:extLst>
              <a:ext uri="{FF2B5EF4-FFF2-40B4-BE49-F238E27FC236}">
                <a16:creationId xmlns:a16="http://schemas.microsoft.com/office/drawing/2014/main" id="{2897F5AB-F71B-4B8E-844F-03E919888CF7}"/>
              </a:ext>
            </a:extLst>
          </p:cNvPr>
          <p:cNvSpPr txBox="1">
            <a:spLocks/>
          </p:cNvSpPr>
          <p:nvPr/>
        </p:nvSpPr>
        <p:spPr>
          <a:xfrm>
            <a:off x="838200" y="614431"/>
            <a:ext cx="4274127"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latin typeface="Montserrat Medium" panose="00000600000000000000" pitchFamily="50" charset="0"/>
              </a:rPr>
              <a:t>INFOGRAPHIC SLIDE</a:t>
            </a:r>
          </a:p>
        </p:txBody>
      </p:sp>
      <p:graphicFrame>
        <p:nvGraphicFramePr>
          <p:cNvPr id="26" name="Chart 25">
            <a:extLst>
              <a:ext uri="{FF2B5EF4-FFF2-40B4-BE49-F238E27FC236}">
                <a16:creationId xmlns:a16="http://schemas.microsoft.com/office/drawing/2014/main" id="{E9BD2757-9B8F-4714-89E0-821DECCF3630}"/>
              </a:ext>
            </a:extLst>
          </p:cNvPr>
          <p:cNvGraphicFramePr/>
          <p:nvPr>
            <p:extLst>
              <p:ext uri="{D42A27DB-BD31-4B8C-83A1-F6EECF244321}">
                <p14:modId xmlns:p14="http://schemas.microsoft.com/office/powerpoint/2010/main" val="3064874112"/>
              </p:ext>
            </p:extLst>
          </p:nvPr>
        </p:nvGraphicFramePr>
        <p:xfrm>
          <a:off x="978196" y="1892595"/>
          <a:ext cx="10360542" cy="2732568"/>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a:extLst>
              <a:ext uri="{FF2B5EF4-FFF2-40B4-BE49-F238E27FC236}">
                <a16:creationId xmlns:a16="http://schemas.microsoft.com/office/drawing/2014/main" id="{188E382F-D8C5-4D40-994C-22F47AE96E72}"/>
              </a:ext>
            </a:extLst>
          </p:cNvPr>
          <p:cNvSpPr txBox="1"/>
          <p:nvPr/>
        </p:nvSpPr>
        <p:spPr>
          <a:xfrm>
            <a:off x="1936009" y="5152565"/>
            <a:ext cx="1583046" cy="669414"/>
          </a:xfrm>
          <a:prstGeom prst="rect">
            <a:avLst/>
          </a:prstGeom>
          <a:noFill/>
        </p:spPr>
        <p:txBody>
          <a:bodyPr wrap="square" numCol="1" spcCol="457200" rtlCol="0">
            <a:spAutoFit/>
          </a:bodyPr>
          <a:lstStyle/>
          <a:p>
            <a:pPr>
              <a:lnSpc>
                <a:spcPts val="1500"/>
              </a:lnSpc>
            </a:pPr>
            <a:r>
              <a:rPr lang="en-US" sz="1000" dirty="0" err="1">
                <a:latin typeface="Montserrat Light" charset="0"/>
                <a:ea typeface="Montserrat Light" charset="0"/>
                <a:cs typeface="Montserrat Light" charset="0"/>
              </a:rPr>
              <a:t>Lorem</a:t>
            </a:r>
            <a:r>
              <a:rPr lang="en-US" sz="1000" dirty="0">
                <a:latin typeface="Montserrat Light" charset="0"/>
                <a:ea typeface="Montserrat Light" charset="0"/>
                <a:cs typeface="Montserrat Light" charset="0"/>
              </a:rPr>
              <a:t> </a:t>
            </a:r>
            <a:r>
              <a:rPr lang="en-US" sz="1000" dirty="0" err="1">
                <a:latin typeface="Montserrat Light" charset="0"/>
                <a:ea typeface="Montserrat Light" charset="0"/>
                <a:cs typeface="Montserrat Light" charset="0"/>
              </a:rPr>
              <a:t>Ipsum</a:t>
            </a:r>
            <a:endParaRPr lang="en-US" sz="1000" dirty="0">
              <a:latin typeface="Montserrat Light" charset="0"/>
              <a:ea typeface="Montserrat Light" charset="0"/>
              <a:cs typeface="Montserrat Light" charset="0"/>
            </a:endParaRPr>
          </a:p>
          <a:p>
            <a:pPr>
              <a:lnSpc>
                <a:spcPts val="1500"/>
              </a:lnSpc>
            </a:pPr>
            <a:r>
              <a:rPr lang="en-US" sz="1000" dirty="0">
                <a:latin typeface="Montserrat Light" charset="0"/>
                <a:ea typeface="Montserrat Light" charset="0"/>
                <a:cs typeface="Montserrat Light" charset="0"/>
              </a:rPr>
              <a:t>simply dummy text</a:t>
            </a:r>
          </a:p>
          <a:p>
            <a:pPr>
              <a:lnSpc>
                <a:spcPts val="1500"/>
              </a:lnSpc>
            </a:pPr>
            <a:r>
              <a:rPr lang="en-US" sz="1000" dirty="0">
                <a:latin typeface="Montserrat Light" charset="0"/>
                <a:ea typeface="Montserrat Light" charset="0"/>
                <a:cs typeface="Montserrat Light" charset="0"/>
              </a:rPr>
              <a:t>of printing industry</a:t>
            </a:r>
          </a:p>
        </p:txBody>
      </p:sp>
      <p:sp>
        <p:nvSpPr>
          <p:cNvPr id="28" name="TextBox 27">
            <a:extLst>
              <a:ext uri="{FF2B5EF4-FFF2-40B4-BE49-F238E27FC236}">
                <a16:creationId xmlns:a16="http://schemas.microsoft.com/office/drawing/2014/main" id="{D4E4A4D1-CF45-4B11-9E0D-0E54A1EA2426}"/>
              </a:ext>
            </a:extLst>
          </p:cNvPr>
          <p:cNvSpPr txBox="1"/>
          <p:nvPr/>
        </p:nvSpPr>
        <p:spPr>
          <a:xfrm>
            <a:off x="1936008" y="4865486"/>
            <a:ext cx="1412802" cy="292388"/>
          </a:xfrm>
          <a:prstGeom prst="rect">
            <a:avLst/>
          </a:prstGeom>
          <a:noFill/>
        </p:spPr>
        <p:txBody>
          <a:bodyPr wrap="square" numCol="1" spcCol="457200" rtlCol="0">
            <a:spAutoFit/>
          </a:bodyPr>
          <a:lstStyle/>
          <a:p>
            <a:r>
              <a:rPr lang="en-US" sz="1300" dirty="0">
                <a:latin typeface="Montserrat" charset="0"/>
                <a:ea typeface="Montserrat" charset="0"/>
                <a:cs typeface="Montserrat" charset="0"/>
              </a:rPr>
              <a:t>HEADING ONE</a:t>
            </a:r>
          </a:p>
        </p:txBody>
      </p:sp>
      <p:sp>
        <p:nvSpPr>
          <p:cNvPr id="29" name="TextBox 28">
            <a:extLst>
              <a:ext uri="{FF2B5EF4-FFF2-40B4-BE49-F238E27FC236}">
                <a16:creationId xmlns:a16="http://schemas.microsoft.com/office/drawing/2014/main" id="{3DD1D458-5AAE-4F33-800A-D42A1E78A219}"/>
              </a:ext>
            </a:extLst>
          </p:cNvPr>
          <p:cNvSpPr txBox="1"/>
          <p:nvPr/>
        </p:nvSpPr>
        <p:spPr>
          <a:xfrm>
            <a:off x="4126315" y="5152565"/>
            <a:ext cx="1412801" cy="669414"/>
          </a:xfrm>
          <a:prstGeom prst="rect">
            <a:avLst/>
          </a:prstGeom>
          <a:noFill/>
        </p:spPr>
        <p:txBody>
          <a:bodyPr wrap="square" numCol="1" spcCol="457200" rtlCol="0">
            <a:spAutoFit/>
          </a:bodyPr>
          <a:lstStyle/>
          <a:p>
            <a:pPr>
              <a:lnSpc>
                <a:spcPts val="1500"/>
              </a:lnSpc>
            </a:pPr>
            <a:r>
              <a:rPr lang="en-US" sz="1000" dirty="0" err="1">
                <a:latin typeface="Montserrat Light" charset="0"/>
                <a:ea typeface="Montserrat Light" charset="0"/>
                <a:cs typeface="Montserrat Light" charset="0"/>
              </a:rPr>
              <a:t>Lorem</a:t>
            </a:r>
            <a:r>
              <a:rPr lang="en-US" sz="1000" dirty="0">
                <a:latin typeface="Montserrat Light" charset="0"/>
                <a:ea typeface="Montserrat Light" charset="0"/>
                <a:cs typeface="Montserrat Light" charset="0"/>
              </a:rPr>
              <a:t> </a:t>
            </a:r>
            <a:r>
              <a:rPr lang="en-US" sz="1000" dirty="0" err="1">
                <a:latin typeface="Montserrat Light" charset="0"/>
                <a:ea typeface="Montserrat Light" charset="0"/>
                <a:cs typeface="Montserrat Light" charset="0"/>
              </a:rPr>
              <a:t>Ipsum</a:t>
            </a:r>
            <a:endParaRPr lang="en-US" sz="1000" dirty="0">
              <a:latin typeface="Montserrat Light" charset="0"/>
              <a:ea typeface="Montserrat Light" charset="0"/>
              <a:cs typeface="Montserrat Light" charset="0"/>
            </a:endParaRPr>
          </a:p>
          <a:p>
            <a:pPr>
              <a:lnSpc>
                <a:spcPts val="1500"/>
              </a:lnSpc>
            </a:pPr>
            <a:r>
              <a:rPr lang="en-US" sz="1000" dirty="0">
                <a:latin typeface="Montserrat Light" charset="0"/>
                <a:ea typeface="Montserrat Light" charset="0"/>
                <a:cs typeface="Montserrat Light" charset="0"/>
              </a:rPr>
              <a:t>simply dummy text</a:t>
            </a:r>
          </a:p>
          <a:p>
            <a:pPr>
              <a:lnSpc>
                <a:spcPts val="1500"/>
              </a:lnSpc>
            </a:pPr>
            <a:r>
              <a:rPr lang="en-US" sz="1000" dirty="0">
                <a:latin typeface="Montserrat Light" charset="0"/>
                <a:ea typeface="Montserrat Light" charset="0"/>
                <a:cs typeface="Montserrat Light" charset="0"/>
              </a:rPr>
              <a:t>of printing industry</a:t>
            </a:r>
          </a:p>
        </p:txBody>
      </p:sp>
      <p:sp>
        <p:nvSpPr>
          <p:cNvPr id="30" name="TextBox 29">
            <a:extLst>
              <a:ext uri="{FF2B5EF4-FFF2-40B4-BE49-F238E27FC236}">
                <a16:creationId xmlns:a16="http://schemas.microsoft.com/office/drawing/2014/main" id="{40663055-5640-42FB-9CA7-E30813A16FDB}"/>
              </a:ext>
            </a:extLst>
          </p:cNvPr>
          <p:cNvSpPr txBox="1"/>
          <p:nvPr/>
        </p:nvSpPr>
        <p:spPr>
          <a:xfrm>
            <a:off x="4126314" y="4865486"/>
            <a:ext cx="1465961" cy="292388"/>
          </a:xfrm>
          <a:prstGeom prst="rect">
            <a:avLst/>
          </a:prstGeom>
          <a:noFill/>
        </p:spPr>
        <p:txBody>
          <a:bodyPr wrap="square" numCol="1" spcCol="457200" rtlCol="0">
            <a:spAutoFit/>
          </a:bodyPr>
          <a:lstStyle/>
          <a:p>
            <a:r>
              <a:rPr lang="en-US" sz="1300" dirty="0">
                <a:latin typeface="Montserrat" charset="0"/>
                <a:ea typeface="Montserrat" charset="0"/>
                <a:cs typeface="Montserrat" charset="0"/>
              </a:rPr>
              <a:t>HEADING TOW</a:t>
            </a:r>
          </a:p>
        </p:txBody>
      </p:sp>
      <p:sp>
        <p:nvSpPr>
          <p:cNvPr id="31" name="TextBox 30">
            <a:extLst>
              <a:ext uri="{FF2B5EF4-FFF2-40B4-BE49-F238E27FC236}">
                <a16:creationId xmlns:a16="http://schemas.microsoft.com/office/drawing/2014/main" id="{7563732C-A525-4DB0-B24B-63F84EFA336F}"/>
              </a:ext>
            </a:extLst>
          </p:cNvPr>
          <p:cNvSpPr txBox="1"/>
          <p:nvPr/>
        </p:nvSpPr>
        <p:spPr>
          <a:xfrm>
            <a:off x="6565159" y="5152565"/>
            <a:ext cx="1412801" cy="669414"/>
          </a:xfrm>
          <a:prstGeom prst="rect">
            <a:avLst/>
          </a:prstGeom>
          <a:noFill/>
        </p:spPr>
        <p:txBody>
          <a:bodyPr wrap="square" numCol="1" spcCol="457200" rtlCol="0">
            <a:spAutoFit/>
          </a:bodyPr>
          <a:lstStyle/>
          <a:p>
            <a:pPr>
              <a:lnSpc>
                <a:spcPts val="1500"/>
              </a:lnSpc>
            </a:pPr>
            <a:r>
              <a:rPr lang="en-US" sz="1000" dirty="0" err="1">
                <a:latin typeface="Montserrat Light" charset="0"/>
                <a:ea typeface="Montserrat Light" charset="0"/>
                <a:cs typeface="Montserrat Light" charset="0"/>
              </a:rPr>
              <a:t>Lorem</a:t>
            </a:r>
            <a:r>
              <a:rPr lang="en-US" sz="1000" dirty="0">
                <a:latin typeface="Montserrat Light" charset="0"/>
                <a:ea typeface="Montserrat Light" charset="0"/>
                <a:cs typeface="Montserrat Light" charset="0"/>
              </a:rPr>
              <a:t> </a:t>
            </a:r>
            <a:r>
              <a:rPr lang="en-US" sz="1000" dirty="0" err="1">
                <a:latin typeface="Montserrat Light" charset="0"/>
                <a:ea typeface="Montserrat Light" charset="0"/>
                <a:cs typeface="Montserrat Light" charset="0"/>
              </a:rPr>
              <a:t>Ipsum</a:t>
            </a:r>
            <a:endParaRPr lang="en-US" sz="1000" dirty="0">
              <a:latin typeface="Montserrat Light" charset="0"/>
              <a:ea typeface="Montserrat Light" charset="0"/>
              <a:cs typeface="Montserrat Light" charset="0"/>
            </a:endParaRPr>
          </a:p>
          <a:p>
            <a:pPr>
              <a:lnSpc>
                <a:spcPts val="1500"/>
              </a:lnSpc>
            </a:pPr>
            <a:r>
              <a:rPr lang="en-US" sz="1000" dirty="0">
                <a:latin typeface="Montserrat Light" charset="0"/>
                <a:ea typeface="Montserrat Light" charset="0"/>
                <a:cs typeface="Montserrat Light" charset="0"/>
              </a:rPr>
              <a:t>simply dummy text</a:t>
            </a:r>
          </a:p>
          <a:p>
            <a:pPr>
              <a:lnSpc>
                <a:spcPts val="1500"/>
              </a:lnSpc>
            </a:pPr>
            <a:r>
              <a:rPr lang="en-US" sz="1000" dirty="0">
                <a:latin typeface="Montserrat Light" charset="0"/>
                <a:ea typeface="Montserrat Light" charset="0"/>
                <a:cs typeface="Montserrat Light" charset="0"/>
              </a:rPr>
              <a:t>of printing industry</a:t>
            </a:r>
          </a:p>
        </p:txBody>
      </p:sp>
      <p:sp>
        <p:nvSpPr>
          <p:cNvPr id="32" name="TextBox 31">
            <a:extLst>
              <a:ext uri="{FF2B5EF4-FFF2-40B4-BE49-F238E27FC236}">
                <a16:creationId xmlns:a16="http://schemas.microsoft.com/office/drawing/2014/main" id="{30785982-6EE3-47DE-B22A-36BAE1A28468}"/>
              </a:ext>
            </a:extLst>
          </p:cNvPr>
          <p:cNvSpPr txBox="1"/>
          <p:nvPr/>
        </p:nvSpPr>
        <p:spPr>
          <a:xfrm>
            <a:off x="6565158" y="4865486"/>
            <a:ext cx="1604191" cy="292388"/>
          </a:xfrm>
          <a:prstGeom prst="rect">
            <a:avLst/>
          </a:prstGeom>
          <a:noFill/>
        </p:spPr>
        <p:txBody>
          <a:bodyPr wrap="square" numCol="1" spcCol="457200" rtlCol="0">
            <a:spAutoFit/>
          </a:bodyPr>
          <a:lstStyle/>
          <a:p>
            <a:r>
              <a:rPr lang="en-US" sz="1300" dirty="0">
                <a:latin typeface="Montserrat" charset="0"/>
                <a:ea typeface="Montserrat" charset="0"/>
                <a:cs typeface="Montserrat" charset="0"/>
              </a:rPr>
              <a:t>HEADING THREE</a:t>
            </a:r>
          </a:p>
        </p:txBody>
      </p:sp>
      <p:sp>
        <p:nvSpPr>
          <p:cNvPr id="33" name="TextBox 32">
            <a:extLst>
              <a:ext uri="{FF2B5EF4-FFF2-40B4-BE49-F238E27FC236}">
                <a16:creationId xmlns:a16="http://schemas.microsoft.com/office/drawing/2014/main" id="{F6658DDF-8D24-48AE-8C89-C676C23F5B90}"/>
              </a:ext>
            </a:extLst>
          </p:cNvPr>
          <p:cNvSpPr txBox="1"/>
          <p:nvPr/>
        </p:nvSpPr>
        <p:spPr>
          <a:xfrm>
            <a:off x="8946854" y="5152565"/>
            <a:ext cx="1412801" cy="669414"/>
          </a:xfrm>
          <a:prstGeom prst="rect">
            <a:avLst/>
          </a:prstGeom>
          <a:noFill/>
        </p:spPr>
        <p:txBody>
          <a:bodyPr wrap="square" numCol="1" spcCol="457200" rtlCol="0">
            <a:spAutoFit/>
          </a:bodyPr>
          <a:lstStyle/>
          <a:p>
            <a:pPr>
              <a:lnSpc>
                <a:spcPts val="1500"/>
              </a:lnSpc>
            </a:pPr>
            <a:r>
              <a:rPr lang="en-US" sz="1000" dirty="0" err="1">
                <a:latin typeface="Montserrat Light" charset="0"/>
                <a:ea typeface="Montserrat Light" charset="0"/>
                <a:cs typeface="Montserrat Light" charset="0"/>
              </a:rPr>
              <a:t>Lorem</a:t>
            </a:r>
            <a:r>
              <a:rPr lang="en-US" sz="1000" dirty="0">
                <a:latin typeface="Montserrat Light" charset="0"/>
                <a:ea typeface="Montserrat Light" charset="0"/>
                <a:cs typeface="Montserrat Light" charset="0"/>
              </a:rPr>
              <a:t> </a:t>
            </a:r>
            <a:r>
              <a:rPr lang="en-US" sz="1000" dirty="0" err="1">
                <a:latin typeface="Montserrat Light" charset="0"/>
                <a:ea typeface="Montserrat Light" charset="0"/>
                <a:cs typeface="Montserrat Light" charset="0"/>
              </a:rPr>
              <a:t>Ipsum</a:t>
            </a:r>
            <a:endParaRPr lang="en-US" sz="1000" dirty="0">
              <a:latin typeface="Montserrat Light" charset="0"/>
              <a:ea typeface="Montserrat Light" charset="0"/>
              <a:cs typeface="Montserrat Light" charset="0"/>
            </a:endParaRPr>
          </a:p>
          <a:p>
            <a:pPr>
              <a:lnSpc>
                <a:spcPts val="1500"/>
              </a:lnSpc>
            </a:pPr>
            <a:r>
              <a:rPr lang="en-US" sz="1000" dirty="0">
                <a:latin typeface="Montserrat Light" charset="0"/>
                <a:ea typeface="Montserrat Light" charset="0"/>
                <a:cs typeface="Montserrat Light" charset="0"/>
              </a:rPr>
              <a:t>simply dummy text</a:t>
            </a:r>
          </a:p>
          <a:p>
            <a:pPr>
              <a:lnSpc>
                <a:spcPts val="1500"/>
              </a:lnSpc>
            </a:pPr>
            <a:r>
              <a:rPr lang="en-US" sz="1000" dirty="0">
                <a:latin typeface="Montserrat Light" charset="0"/>
                <a:ea typeface="Montserrat Light" charset="0"/>
                <a:cs typeface="Montserrat Light" charset="0"/>
              </a:rPr>
              <a:t>of printing industry</a:t>
            </a:r>
          </a:p>
        </p:txBody>
      </p:sp>
      <p:sp>
        <p:nvSpPr>
          <p:cNvPr id="34" name="TextBox 33">
            <a:extLst>
              <a:ext uri="{FF2B5EF4-FFF2-40B4-BE49-F238E27FC236}">
                <a16:creationId xmlns:a16="http://schemas.microsoft.com/office/drawing/2014/main" id="{F949EB51-31DB-40A5-B9D1-A6693EE59C40}"/>
              </a:ext>
            </a:extLst>
          </p:cNvPr>
          <p:cNvSpPr txBox="1"/>
          <p:nvPr/>
        </p:nvSpPr>
        <p:spPr>
          <a:xfrm>
            <a:off x="8946853" y="4865486"/>
            <a:ext cx="1508494" cy="292388"/>
          </a:xfrm>
          <a:prstGeom prst="rect">
            <a:avLst/>
          </a:prstGeom>
          <a:noFill/>
        </p:spPr>
        <p:txBody>
          <a:bodyPr wrap="square" numCol="1" spcCol="457200" rtlCol="0">
            <a:spAutoFit/>
          </a:bodyPr>
          <a:lstStyle/>
          <a:p>
            <a:r>
              <a:rPr lang="en-US" sz="1300" dirty="0">
                <a:latin typeface="Montserrat" charset="0"/>
                <a:ea typeface="Montserrat" charset="0"/>
                <a:cs typeface="Montserrat" charset="0"/>
              </a:rPr>
              <a:t>HEADING FOUR</a:t>
            </a:r>
          </a:p>
        </p:txBody>
      </p:sp>
    </p:spTree>
    <p:extLst>
      <p:ext uri="{BB962C8B-B14F-4D97-AF65-F5344CB8AC3E}">
        <p14:creationId xmlns:p14="http://schemas.microsoft.com/office/powerpoint/2010/main" val="1396959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Placeholder 36">
            <a:extLst>
              <a:ext uri="{FF2B5EF4-FFF2-40B4-BE49-F238E27FC236}">
                <a16:creationId xmlns:a16="http://schemas.microsoft.com/office/drawing/2014/main" id="{FB9938D3-9E11-4A8D-9DF2-65959DA1FE52}"/>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2689" t="12767" r="12689" b="24272"/>
          <a:stretch/>
        </p:blipFill>
        <p:spPr>
          <a:xfrm>
            <a:off x="0" y="0"/>
            <a:ext cx="12192000" cy="6858000"/>
          </a:xfrm>
        </p:spPr>
      </p:pic>
      <p:sp>
        <p:nvSpPr>
          <p:cNvPr id="31" name="Oval 30">
            <a:extLst>
              <a:ext uri="{FF2B5EF4-FFF2-40B4-BE49-F238E27FC236}">
                <a16:creationId xmlns:a16="http://schemas.microsoft.com/office/drawing/2014/main" id="{3E98ECB7-BDD0-435B-AC72-43E5BA81FD6E}"/>
              </a:ext>
            </a:extLst>
          </p:cNvPr>
          <p:cNvSpPr/>
          <p:nvPr/>
        </p:nvSpPr>
        <p:spPr>
          <a:xfrm>
            <a:off x="5372100" y="855517"/>
            <a:ext cx="1447800" cy="14478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pic>
        <p:nvPicPr>
          <p:cNvPr id="28" name="Picture Placeholder 27">
            <a:extLst>
              <a:ext uri="{FF2B5EF4-FFF2-40B4-BE49-F238E27FC236}">
                <a16:creationId xmlns:a16="http://schemas.microsoft.com/office/drawing/2014/main" id="{9DB6017A-D843-4831-A1C7-5B26A11B71B5}"/>
              </a:ext>
            </a:extLst>
          </p:cNvPr>
          <p:cNvPicPr>
            <a:picLocks noGrp="1" noChangeAspect="1"/>
          </p:cNvPicPr>
          <p:nvPr>
            <p:ph type="pic" sz="quarter" idx="15"/>
          </p:nvPr>
        </p:nvPicPr>
        <p:blipFill rotWithShape="1">
          <a:blip r:embed="rId4"/>
          <a:srcRect l="27928" t="16892" r="27928" b="16892"/>
          <a:stretch/>
        </p:blipFill>
        <p:spPr>
          <a:xfrm flipH="1">
            <a:off x="5417127" y="900544"/>
            <a:ext cx="1357746" cy="1357746"/>
          </a:xfrm>
        </p:spPr>
      </p:pic>
      <p:grpSp>
        <p:nvGrpSpPr>
          <p:cNvPr id="14" name="Group 13">
            <a:extLst>
              <a:ext uri="{FF2B5EF4-FFF2-40B4-BE49-F238E27FC236}">
                <a16:creationId xmlns:a16="http://schemas.microsoft.com/office/drawing/2014/main" id="{80DFB09F-ED36-4314-A235-2A1565C0B426}"/>
              </a:ext>
            </a:extLst>
          </p:cNvPr>
          <p:cNvGrpSpPr/>
          <p:nvPr/>
        </p:nvGrpSpPr>
        <p:grpSpPr>
          <a:xfrm>
            <a:off x="4918364" y="4732939"/>
            <a:ext cx="2355272" cy="719494"/>
            <a:chOff x="4918364" y="4774504"/>
            <a:chExt cx="2355272" cy="719494"/>
          </a:xfrm>
        </p:grpSpPr>
        <p:sp>
          <p:nvSpPr>
            <p:cNvPr id="20" name="TextBox 19">
              <a:extLst>
                <a:ext uri="{FF2B5EF4-FFF2-40B4-BE49-F238E27FC236}">
                  <a16:creationId xmlns:a16="http://schemas.microsoft.com/office/drawing/2014/main" id="{A275A23F-FF6E-4C6C-891A-B30196D35CF4}"/>
                </a:ext>
              </a:extLst>
            </p:cNvPr>
            <p:cNvSpPr txBox="1"/>
            <p:nvPr/>
          </p:nvSpPr>
          <p:spPr>
            <a:xfrm>
              <a:off x="4918364" y="4774504"/>
              <a:ext cx="2355272" cy="369332"/>
            </a:xfrm>
            <a:prstGeom prst="rect">
              <a:avLst/>
            </a:prstGeom>
            <a:noFill/>
          </p:spPr>
          <p:txBody>
            <a:bodyPr wrap="square" rtlCol="0">
              <a:spAutoFit/>
            </a:bodyPr>
            <a:lstStyle/>
            <a:p>
              <a:pPr algn="ctr"/>
              <a:r>
                <a:rPr lang="en-US" spc="100" dirty="0">
                  <a:latin typeface="Montserrat "/>
                </a:rPr>
                <a:t>Jonathan </a:t>
              </a:r>
              <a:r>
                <a:rPr lang="en-US" spc="100" dirty="0" err="1">
                  <a:latin typeface="Montserrat "/>
                </a:rPr>
                <a:t>Harrie</a:t>
              </a:r>
              <a:endParaRPr lang="en-US" spc="100" dirty="0">
                <a:latin typeface="Montserrat "/>
              </a:endParaRPr>
            </a:p>
          </p:txBody>
        </p:sp>
        <p:sp>
          <p:nvSpPr>
            <p:cNvPr id="21" name="TextBox 20">
              <a:extLst>
                <a:ext uri="{FF2B5EF4-FFF2-40B4-BE49-F238E27FC236}">
                  <a16:creationId xmlns:a16="http://schemas.microsoft.com/office/drawing/2014/main" id="{7B9E64D3-51C9-472D-81AD-2A4640E0CD28}"/>
                </a:ext>
              </a:extLst>
            </p:cNvPr>
            <p:cNvSpPr txBox="1"/>
            <p:nvPr/>
          </p:nvSpPr>
          <p:spPr>
            <a:xfrm>
              <a:off x="5694217" y="5124666"/>
              <a:ext cx="803566" cy="369332"/>
            </a:xfrm>
            <a:prstGeom prst="rect">
              <a:avLst/>
            </a:prstGeom>
            <a:noFill/>
          </p:spPr>
          <p:txBody>
            <a:bodyPr wrap="square" rtlCol="0">
              <a:spAutoFit/>
            </a:bodyPr>
            <a:lstStyle/>
            <a:p>
              <a:pPr algn="ctr"/>
              <a:r>
                <a:rPr lang="en-US" spc="100" dirty="0">
                  <a:solidFill>
                    <a:schemeClr val="tx1">
                      <a:lumMod val="75000"/>
                      <a:lumOff val="25000"/>
                    </a:schemeClr>
                  </a:solidFill>
                  <a:latin typeface="Montserrat "/>
                </a:rPr>
                <a:t>CEO</a:t>
              </a:r>
            </a:p>
          </p:txBody>
        </p:sp>
      </p:grpSp>
      <p:sp>
        <p:nvSpPr>
          <p:cNvPr id="22" name="TextBox 21">
            <a:extLst>
              <a:ext uri="{FF2B5EF4-FFF2-40B4-BE49-F238E27FC236}">
                <a16:creationId xmlns:a16="http://schemas.microsoft.com/office/drawing/2014/main" id="{14299181-9EC0-494F-A35D-35BD819C503C}"/>
              </a:ext>
            </a:extLst>
          </p:cNvPr>
          <p:cNvSpPr txBox="1"/>
          <p:nvPr/>
        </p:nvSpPr>
        <p:spPr>
          <a:xfrm>
            <a:off x="2216727" y="5556085"/>
            <a:ext cx="7758546" cy="619913"/>
          </a:xfrm>
          <a:prstGeom prst="rect">
            <a:avLst/>
          </a:prstGeom>
          <a:noFill/>
        </p:spPr>
        <p:txBody>
          <a:bodyPr wrap="square" rtlCol="0">
            <a:spAutoFit/>
          </a:bodyPr>
          <a:lstStyle/>
          <a:p>
            <a:pPr algn="ctr">
              <a:lnSpc>
                <a:spcPts val="2200"/>
              </a:lnSpc>
            </a:pPr>
            <a:r>
              <a:rPr lang="en-US" sz="1000" dirty="0">
                <a:solidFill>
                  <a:schemeClr val="tx1">
                    <a:lumMod val="75000"/>
                    <a:lumOff val="25000"/>
                  </a:schemeClr>
                </a:solidFill>
                <a:latin typeface="Montserrat Light" charset="0"/>
                <a:ea typeface="Montserrat Light" charset="0"/>
                <a:cs typeface="Montserrat Light" charset="0"/>
              </a:rPr>
              <a:t>Have them for one. Living grass to for can't gathered waters had winged. Creepiest don't subdue which </a:t>
            </a:r>
            <a:r>
              <a:rPr lang="en-US" sz="1000" dirty="0" err="1">
                <a:solidFill>
                  <a:schemeClr val="tx1">
                    <a:lumMod val="75000"/>
                    <a:lumOff val="25000"/>
                  </a:schemeClr>
                </a:solidFill>
                <a:latin typeface="Montserrat Light" charset="0"/>
                <a:ea typeface="Montserrat Light" charset="0"/>
                <a:cs typeface="Montserrat Light" charset="0"/>
              </a:rPr>
              <a:t>i</a:t>
            </a:r>
            <a:r>
              <a:rPr lang="en-US" sz="1000" dirty="0">
                <a:solidFill>
                  <a:schemeClr val="tx1">
                    <a:lumMod val="75000"/>
                    <a:lumOff val="25000"/>
                  </a:schemeClr>
                </a:solidFill>
                <a:latin typeface="Montserrat Light" charset="0"/>
                <a:ea typeface="Montserrat Light" charset="0"/>
                <a:cs typeface="Montserrat Light" charset="0"/>
              </a:rPr>
              <a:t> two set had seasons. Fifth you'll, man wherein seas our creeping. Very to Make from for lorem</a:t>
            </a:r>
          </a:p>
        </p:txBody>
      </p:sp>
      <p:sp>
        <p:nvSpPr>
          <p:cNvPr id="23" name="TextBox 22">
            <a:extLst>
              <a:ext uri="{FF2B5EF4-FFF2-40B4-BE49-F238E27FC236}">
                <a16:creationId xmlns:a16="http://schemas.microsoft.com/office/drawing/2014/main" id="{A5419096-1CE7-4E81-8E22-D879C426839D}"/>
              </a:ext>
            </a:extLst>
          </p:cNvPr>
          <p:cNvSpPr txBox="1"/>
          <p:nvPr/>
        </p:nvSpPr>
        <p:spPr>
          <a:xfrm>
            <a:off x="2961409" y="3170651"/>
            <a:ext cx="6269182" cy="884986"/>
          </a:xfrm>
          <a:prstGeom prst="rect">
            <a:avLst/>
          </a:prstGeom>
          <a:noFill/>
        </p:spPr>
        <p:txBody>
          <a:bodyPr wrap="square" rtlCol="0">
            <a:spAutoFit/>
          </a:bodyPr>
          <a:lstStyle/>
          <a:p>
            <a:pPr algn="ctr">
              <a:lnSpc>
                <a:spcPts val="3200"/>
              </a:lnSpc>
            </a:pPr>
            <a:r>
              <a:rPr lang="en-US" sz="2300" dirty="0">
                <a:solidFill>
                  <a:schemeClr val="accent4">
                    <a:lumMod val="60000"/>
                    <a:lumOff val="40000"/>
                  </a:schemeClr>
                </a:solidFill>
                <a:latin typeface="Montserrat "/>
              </a:rPr>
              <a:t>PREMIUM BUSINESS PROPOSAL BUT A</a:t>
            </a:r>
          </a:p>
          <a:p>
            <a:pPr algn="ctr">
              <a:lnSpc>
                <a:spcPts val="3200"/>
              </a:lnSpc>
            </a:pPr>
            <a:r>
              <a:rPr lang="en-US" sz="2300" dirty="0">
                <a:solidFill>
                  <a:schemeClr val="accent4">
                    <a:lumMod val="60000"/>
                    <a:lumOff val="40000"/>
                  </a:schemeClr>
                </a:solidFill>
                <a:latin typeface="Montserrat "/>
              </a:rPr>
              <a:t>NECESSITY OF THE HUMAN SPIRIT</a:t>
            </a:r>
          </a:p>
        </p:txBody>
      </p:sp>
    </p:spTree>
    <p:extLst>
      <p:ext uri="{BB962C8B-B14F-4D97-AF65-F5344CB8AC3E}">
        <p14:creationId xmlns:p14="http://schemas.microsoft.com/office/powerpoint/2010/main" val="39123955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6319E11E-83F5-4040-8D6E-421D001BB6EC}"/>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0591" t="13794" r="10591" b="19704"/>
          <a:stretch/>
        </p:blipFill>
        <p:spPr>
          <a:xfrm>
            <a:off x="0" y="0"/>
            <a:ext cx="12192000" cy="6858000"/>
          </a:xfrm>
        </p:spPr>
      </p:pic>
      <p:sp>
        <p:nvSpPr>
          <p:cNvPr id="7" name="TextBox 6">
            <a:extLst>
              <a:ext uri="{FF2B5EF4-FFF2-40B4-BE49-F238E27FC236}">
                <a16:creationId xmlns:a16="http://schemas.microsoft.com/office/drawing/2014/main" id="{B308E329-3977-46CE-B53A-610EB333DE7E}"/>
              </a:ext>
            </a:extLst>
          </p:cNvPr>
          <p:cNvSpPr txBox="1"/>
          <p:nvPr/>
        </p:nvSpPr>
        <p:spPr>
          <a:xfrm>
            <a:off x="3367314" y="3267417"/>
            <a:ext cx="5457372" cy="323165"/>
          </a:xfrm>
          <a:prstGeom prst="rect">
            <a:avLst/>
          </a:prstGeom>
          <a:noFill/>
        </p:spPr>
        <p:txBody>
          <a:bodyPr wrap="square" rtlCol="0">
            <a:spAutoFit/>
          </a:bodyPr>
          <a:lstStyle/>
          <a:p>
            <a:pPr algn="ctr"/>
            <a:r>
              <a:rPr lang="en-US" sz="1500" spc="1500" dirty="0">
                <a:solidFill>
                  <a:schemeClr val="tx1">
                    <a:lumMod val="85000"/>
                    <a:lumOff val="15000"/>
                  </a:schemeClr>
                </a:solidFill>
                <a:latin typeface="Montserrat "/>
              </a:rPr>
              <a:t>www.example.com</a:t>
            </a:r>
            <a:endParaRPr lang="en-US" sz="1500" b="1" spc="1500" dirty="0">
              <a:solidFill>
                <a:schemeClr val="tx1">
                  <a:lumMod val="85000"/>
                  <a:lumOff val="15000"/>
                </a:schemeClr>
              </a:solidFill>
              <a:latin typeface="Montserrat "/>
            </a:endParaRPr>
          </a:p>
        </p:txBody>
      </p:sp>
    </p:spTree>
    <p:extLst>
      <p:ext uri="{BB962C8B-B14F-4D97-AF65-F5344CB8AC3E}">
        <p14:creationId xmlns:p14="http://schemas.microsoft.com/office/powerpoint/2010/main" val="14489485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FA29FA4-335A-41B1-B814-D087BE2FA578}"/>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4912" t="20395" r="14912" b="20395"/>
          <a:stretch/>
        </p:blipFill>
        <p:spPr>
          <a:xfrm>
            <a:off x="0" y="0"/>
            <a:ext cx="12192000" cy="6858000"/>
          </a:xfrm>
        </p:spPr>
      </p:pic>
      <p:sp>
        <p:nvSpPr>
          <p:cNvPr id="44" name="Rectangle 43">
            <a:extLst>
              <a:ext uri="{FF2B5EF4-FFF2-40B4-BE49-F238E27FC236}">
                <a16:creationId xmlns:a16="http://schemas.microsoft.com/office/drawing/2014/main" id="{C2334311-2682-42FD-B2D1-5F467B4D97D4}"/>
              </a:ext>
            </a:extLst>
          </p:cNvPr>
          <p:cNvSpPr/>
          <p:nvPr/>
        </p:nvSpPr>
        <p:spPr>
          <a:xfrm>
            <a:off x="0" y="0"/>
            <a:ext cx="12192000" cy="6858000"/>
          </a:xfrm>
          <a:prstGeom prst="rect">
            <a:avLst/>
          </a:prstGeom>
          <a:solidFill>
            <a:schemeClr val="tx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BF5F8858-018F-4B22-9A36-6E830A2F8099}"/>
              </a:ext>
            </a:extLst>
          </p:cNvPr>
          <p:cNvGrpSpPr/>
          <p:nvPr/>
        </p:nvGrpSpPr>
        <p:grpSpPr>
          <a:xfrm>
            <a:off x="3505200" y="2014523"/>
            <a:ext cx="5181600" cy="2828954"/>
            <a:chOff x="3505200" y="1647978"/>
            <a:chExt cx="5181600" cy="2828954"/>
          </a:xfrm>
        </p:grpSpPr>
        <p:sp>
          <p:nvSpPr>
            <p:cNvPr id="10" name="TextBox 9">
              <a:extLst>
                <a:ext uri="{FF2B5EF4-FFF2-40B4-BE49-F238E27FC236}">
                  <a16:creationId xmlns:a16="http://schemas.microsoft.com/office/drawing/2014/main" id="{7CF993CD-F89E-4DEB-9D27-B3251091B462}"/>
                </a:ext>
              </a:extLst>
            </p:cNvPr>
            <p:cNvSpPr txBox="1"/>
            <p:nvPr/>
          </p:nvSpPr>
          <p:spPr>
            <a:xfrm>
              <a:off x="5184928" y="1647978"/>
              <a:ext cx="1822145" cy="461665"/>
            </a:xfrm>
            <a:prstGeom prst="rect">
              <a:avLst/>
            </a:prstGeom>
            <a:noFill/>
          </p:spPr>
          <p:txBody>
            <a:bodyPr wrap="square" rtlCol="0">
              <a:spAutoFit/>
            </a:bodyPr>
            <a:lstStyle/>
            <a:p>
              <a:pPr algn="ctr"/>
              <a:r>
                <a:rPr lang="en-US" sz="2400" spc="100" dirty="0">
                  <a:solidFill>
                    <a:schemeClr val="bg1"/>
                  </a:solidFill>
                  <a:latin typeface="Montserrat "/>
                </a:rPr>
                <a:t>Creative</a:t>
              </a:r>
            </a:p>
          </p:txBody>
        </p:sp>
        <p:sp>
          <p:nvSpPr>
            <p:cNvPr id="11" name="TextBox 10">
              <a:extLst>
                <a:ext uri="{FF2B5EF4-FFF2-40B4-BE49-F238E27FC236}">
                  <a16:creationId xmlns:a16="http://schemas.microsoft.com/office/drawing/2014/main" id="{D9FFF5F7-9F54-499F-8F27-C2D78A6D9687}"/>
                </a:ext>
              </a:extLst>
            </p:cNvPr>
            <p:cNvSpPr txBox="1"/>
            <p:nvPr/>
          </p:nvSpPr>
          <p:spPr>
            <a:xfrm>
              <a:off x="3505200" y="2423186"/>
              <a:ext cx="5181600" cy="1015663"/>
            </a:xfrm>
            <a:prstGeom prst="rect">
              <a:avLst/>
            </a:prstGeom>
            <a:noFill/>
          </p:spPr>
          <p:txBody>
            <a:bodyPr wrap="square" rtlCol="0">
              <a:spAutoFit/>
            </a:bodyPr>
            <a:lstStyle/>
            <a:p>
              <a:pPr algn="ctr"/>
              <a:r>
                <a:rPr lang="en-US" sz="6000" spc="600" dirty="0">
                  <a:solidFill>
                    <a:schemeClr val="bg1"/>
                  </a:solidFill>
                  <a:latin typeface="+mj-lt"/>
                </a:rPr>
                <a:t>THANKS</a:t>
              </a:r>
            </a:p>
          </p:txBody>
        </p:sp>
        <p:sp>
          <p:nvSpPr>
            <p:cNvPr id="12" name="TextBox 11">
              <a:extLst>
                <a:ext uri="{FF2B5EF4-FFF2-40B4-BE49-F238E27FC236}">
                  <a16:creationId xmlns:a16="http://schemas.microsoft.com/office/drawing/2014/main" id="{92318DD7-C5B7-42B6-9FFA-2CA99F4A5417}"/>
                </a:ext>
              </a:extLst>
            </p:cNvPr>
            <p:cNvSpPr txBox="1"/>
            <p:nvPr/>
          </p:nvSpPr>
          <p:spPr>
            <a:xfrm>
              <a:off x="4516581" y="3695243"/>
              <a:ext cx="3158838" cy="781689"/>
            </a:xfrm>
            <a:prstGeom prst="rect">
              <a:avLst/>
            </a:prstGeom>
            <a:noFill/>
          </p:spPr>
          <p:txBody>
            <a:bodyPr wrap="square" rtlCol="0">
              <a:spAutoFit/>
            </a:bodyPr>
            <a:lstStyle/>
            <a:p>
              <a:pPr algn="ctr">
                <a:lnSpc>
                  <a:spcPts val="2800"/>
                </a:lnSpc>
              </a:pPr>
              <a:r>
                <a:rPr lang="en-US" spc="300" dirty="0">
                  <a:solidFill>
                    <a:schemeClr val="bg1"/>
                  </a:solidFill>
                  <a:latin typeface="Montserrat "/>
                </a:rPr>
                <a:t>PREMIUM BUSINESS</a:t>
              </a:r>
            </a:p>
            <a:p>
              <a:pPr algn="ctr">
                <a:lnSpc>
                  <a:spcPts val="2800"/>
                </a:lnSpc>
              </a:pPr>
              <a:r>
                <a:rPr lang="en-US" spc="300" dirty="0">
                  <a:solidFill>
                    <a:schemeClr val="bg1"/>
                  </a:solidFill>
                  <a:latin typeface="Montserrat "/>
                </a:rPr>
                <a:t>PROPOSAL</a:t>
              </a:r>
            </a:p>
          </p:txBody>
        </p:sp>
      </p:grpSp>
    </p:spTree>
    <p:extLst>
      <p:ext uri="{BB962C8B-B14F-4D97-AF65-F5344CB8AC3E}">
        <p14:creationId xmlns:p14="http://schemas.microsoft.com/office/powerpoint/2010/main" val="3439380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Placeholder 39">
            <a:extLst>
              <a:ext uri="{FF2B5EF4-FFF2-40B4-BE49-F238E27FC236}">
                <a16:creationId xmlns:a16="http://schemas.microsoft.com/office/drawing/2014/main" id="{A5A7D160-273E-43C2-9707-DDE958A4E5B3}"/>
              </a:ext>
            </a:extLst>
          </p:cNvPr>
          <p:cNvPicPr>
            <a:picLocks noGrp="1" noChangeAspect="1"/>
          </p:cNvPicPr>
          <p:nvPr>
            <p:ph type="pic" sz="quarter" idx="19"/>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0050" t="7345" r="10050" b="25239"/>
          <a:stretch/>
        </p:blipFill>
        <p:spPr>
          <a:xfrm>
            <a:off x="-1" y="0"/>
            <a:ext cx="12192001" cy="6858000"/>
          </a:xfrm>
        </p:spPr>
      </p:pic>
      <p:sp>
        <p:nvSpPr>
          <p:cNvPr id="21" name="TextBox 20">
            <a:extLst>
              <a:ext uri="{FF2B5EF4-FFF2-40B4-BE49-F238E27FC236}">
                <a16:creationId xmlns:a16="http://schemas.microsoft.com/office/drawing/2014/main" id="{30292A95-92A7-43B2-B7C7-2D3DD64FFFA9}"/>
              </a:ext>
            </a:extLst>
          </p:cNvPr>
          <p:cNvSpPr txBox="1"/>
          <p:nvPr/>
        </p:nvSpPr>
        <p:spPr>
          <a:xfrm>
            <a:off x="4980709" y="1703801"/>
            <a:ext cx="6269182" cy="933269"/>
          </a:xfrm>
          <a:prstGeom prst="rect">
            <a:avLst/>
          </a:prstGeom>
          <a:noFill/>
        </p:spPr>
        <p:txBody>
          <a:bodyPr wrap="square" rtlCol="0">
            <a:spAutoFit/>
          </a:bodyPr>
          <a:lstStyle/>
          <a:p>
            <a:pPr>
              <a:lnSpc>
                <a:spcPts val="3400"/>
              </a:lnSpc>
            </a:pPr>
            <a:r>
              <a:rPr lang="en-US" sz="2300" dirty="0">
                <a:solidFill>
                  <a:schemeClr val="accent4">
                    <a:lumMod val="60000"/>
                    <a:lumOff val="40000"/>
                  </a:schemeClr>
                </a:solidFill>
                <a:latin typeface="Montserrat "/>
              </a:rPr>
              <a:t>PREMIUM BUSINESS PROPOSAL BUT A</a:t>
            </a:r>
          </a:p>
          <a:p>
            <a:pPr>
              <a:lnSpc>
                <a:spcPts val="3400"/>
              </a:lnSpc>
            </a:pPr>
            <a:r>
              <a:rPr lang="en-US" sz="2300" dirty="0">
                <a:solidFill>
                  <a:schemeClr val="accent4">
                    <a:lumMod val="60000"/>
                    <a:lumOff val="40000"/>
                  </a:schemeClr>
                </a:solidFill>
                <a:latin typeface="Montserrat "/>
              </a:rPr>
              <a:t>NECESSITY OF THE HUMAN SPIRIT</a:t>
            </a:r>
          </a:p>
        </p:txBody>
      </p:sp>
      <p:sp>
        <p:nvSpPr>
          <p:cNvPr id="23" name="TextBox 22">
            <a:extLst>
              <a:ext uri="{FF2B5EF4-FFF2-40B4-BE49-F238E27FC236}">
                <a16:creationId xmlns:a16="http://schemas.microsoft.com/office/drawing/2014/main" id="{7E6DBD81-DA9E-4C79-B313-84C405A73797}"/>
              </a:ext>
            </a:extLst>
          </p:cNvPr>
          <p:cNvSpPr txBox="1"/>
          <p:nvPr/>
        </p:nvSpPr>
        <p:spPr>
          <a:xfrm>
            <a:off x="4980709" y="4339177"/>
            <a:ext cx="2355272" cy="369332"/>
          </a:xfrm>
          <a:prstGeom prst="rect">
            <a:avLst/>
          </a:prstGeom>
          <a:noFill/>
        </p:spPr>
        <p:txBody>
          <a:bodyPr wrap="square" rtlCol="0">
            <a:spAutoFit/>
          </a:bodyPr>
          <a:lstStyle/>
          <a:p>
            <a:r>
              <a:rPr lang="en-US" spc="100" dirty="0">
                <a:latin typeface="Montserrat "/>
              </a:rPr>
              <a:t>Jonathan </a:t>
            </a:r>
            <a:r>
              <a:rPr lang="en-US" spc="100" dirty="0" err="1">
                <a:latin typeface="Montserrat "/>
              </a:rPr>
              <a:t>Harrie</a:t>
            </a:r>
            <a:endParaRPr lang="en-US" spc="100" dirty="0">
              <a:latin typeface="Montserrat "/>
            </a:endParaRPr>
          </a:p>
        </p:txBody>
      </p:sp>
      <p:sp>
        <p:nvSpPr>
          <p:cNvPr id="25" name="TextBox 24">
            <a:extLst>
              <a:ext uri="{FF2B5EF4-FFF2-40B4-BE49-F238E27FC236}">
                <a16:creationId xmlns:a16="http://schemas.microsoft.com/office/drawing/2014/main" id="{0F6F80A4-052E-4F30-9616-1EB1F9D34D63}"/>
              </a:ext>
            </a:extLst>
          </p:cNvPr>
          <p:cNvSpPr txBox="1"/>
          <p:nvPr/>
        </p:nvSpPr>
        <p:spPr>
          <a:xfrm>
            <a:off x="4980709" y="4689339"/>
            <a:ext cx="803566" cy="369332"/>
          </a:xfrm>
          <a:prstGeom prst="rect">
            <a:avLst/>
          </a:prstGeom>
          <a:noFill/>
        </p:spPr>
        <p:txBody>
          <a:bodyPr wrap="square" rtlCol="0">
            <a:spAutoFit/>
          </a:bodyPr>
          <a:lstStyle/>
          <a:p>
            <a:r>
              <a:rPr lang="en-US" spc="100" dirty="0">
                <a:solidFill>
                  <a:schemeClr val="tx1">
                    <a:lumMod val="75000"/>
                    <a:lumOff val="25000"/>
                  </a:schemeClr>
                </a:solidFill>
                <a:latin typeface="Montserrat "/>
              </a:rPr>
              <a:t>CEO</a:t>
            </a:r>
          </a:p>
        </p:txBody>
      </p:sp>
      <p:sp>
        <p:nvSpPr>
          <p:cNvPr id="26" name="TextBox 25">
            <a:extLst>
              <a:ext uri="{FF2B5EF4-FFF2-40B4-BE49-F238E27FC236}">
                <a16:creationId xmlns:a16="http://schemas.microsoft.com/office/drawing/2014/main" id="{FCCD29B4-4431-4723-ACEA-6A1468B47A77}"/>
              </a:ext>
            </a:extLst>
          </p:cNvPr>
          <p:cNvSpPr txBox="1"/>
          <p:nvPr/>
        </p:nvSpPr>
        <p:spPr>
          <a:xfrm>
            <a:off x="4980709" y="5100002"/>
            <a:ext cx="5155623" cy="902042"/>
          </a:xfrm>
          <a:prstGeom prst="rect">
            <a:avLst/>
          </a:prstGeom>
          <a:noFill/>
        </p:spPr>
        <p:txBody>
          <a:bodyPr wrap="square" rtlCol="0">
            <a:spAutoFit/>
          </a:bodyPr>
          <a:lstStyle/>
          <a:p>
            <a:pPr>
              <a:lnSpc>
                <a:spcPts val="2200"/>
              </a:lnSpc>
            </a:pPr>
            <a:r>
              <a:rPr lang="en-US" sz="10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1000" dirty="0" err="1">
                <a:solidFill>
                  <a:schemeClr val="tx1">
                    <a:lumMod val="50000"/>
                    <a:lumOff val="50000"/>
                  </a:schemeClr>
                </a:solidFill>
                <a:latin typeface="Montserrat Light" charset="0"/>
                <a:ea typeface="Montserrat Light" charset="0"/>
                <a:cs typeface="Montserrat Light" charset="0"/>
              </a:rPr>
              <a:t>i</a:t>
            </a:r>
            <a:r>
              <a:rPr lang="en-US" sz="10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to Make from for lorem</a:t>
            </a:r>
          </a:p>
        </p:txBody>
      </p:sp>
      <p:pic>
        <p:nvPicPr>
          <p:cNvPr id="27" name="Picture Placeholder 26">
            <a:extLst>
              <a:ext uri="{FF2B5EF4-FFF2-40B4-BE49-F238E27FC236}">
                <a16:creationId xmlns:a16="http://schemas.microsoft.com/office/drawing/2014/main" id="{50F0E8B9-E000-4716-BB95-912799666F54}"/>
              </a:ext>
            </a:extLst>
          </p:cNvPr>
          <p:cNvPicPr>
            <a:picLocks noGrp="1" noChangeAspect="1"/>
          </p:cNvPicPr>
          <p:nvPr>
            <p:ph type="pic" sz="quarter" idx="18"/>
          </p:nvPr>
        </p:nvPicPr>
        <p:blipFill>
          <a:blip r:embed="rId4">
            <a:extLst>
              <a:ext uri="{BEBA8EAE-BF5A-486C-A8C5-ECC9F3942E4B}">
                <a14:imgProps xmlns:a14="http://schemas.microsoft.com/office/drawing/2010/main">
                  <a14:imgLayer r:embed="rId5">
                    <a14:imgEffect>
                      <a14:saturation sat="0"/>
                    </a14:imgEffect>
                  </a14:imgLayer>
                </a14:imgProps>
              </a:ext>
            </a:extLst>
          </a:blip>
          <a:srcRect l="29884" r="29884"/>
          <a:stretch>
            <a:fillRect/>
          </a:stretch>
        </p:blipFill>
        <p:spPr/>
      </p:pic>
    </p:spTree>
    <p:extLst>
      <p:ext uri="{BB962C8B-B14F-4D97-AF65-F5344CB8AC3E}">
        <p14:creationId xmlns:p14="http://schemas.microsoft.com/office/powerpoint/2010/main" val="3857535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19F7210C-A60D-4F40-854D-9DE9F19503D9}"/>
              </a:ext>
            </a:extLst>
          </p:cNvPr>
          <p:cNvPicPr>
            <a:picLocks noGrp="1" noChangeAspect="1"/>
          </p:cNvPicPr>
          <p:nvPr>
            <p:ph type="pic" sz="quarter" idx="19"/>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1520" t="13158" r="13625" b="23684"/>
          <a:stretch/>
        </p:blipFill>
        <p:spPr>
          <a:xfrm>
            <a:off x="-1" y="0"/>
            <a:ext cx="12192001" cy="6858000"/>
          </a:xfrm>
        </p:spPr>
      </p:pic>
      <p:sp>
        <p:nvSpPr>
          <p:cNvPr id="11" name="Rectangle 10">
            <a:extLst>
              <a:ext uri="{FF2B5EF4-FFF2-40B4-BE49-F238E27FC236}">
                <a16:creationId xmlns:a16="http://schemas.microsoft.com/office/drawing/2014/main" id="{4D6DA730-BD73-4557-818B-6CF7D23984D4}"/>
              </a:ext>
            </a:extLst>
          </p:cNvPr>
          <p:cNvSpPr/>
          <p:nvPr/>
        </p:nvSpPr>
        <p:spPr>
          <a:xfrm>
            <a:off x="8001000" y="1238250"/>
            <a:ext cx="3543300" cy="508635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9C23A5C-E080-4FC1-9CE3-673F7E03740C}"/>
              </a:ext>
            </a:extLst>
          </p:cNvPr>
          <p:cNvSpPr txBox="1"/>
          <p:nvPr/>
        </p:nvSpPr>
        <p:spPr>
          <a:xfrm>
            <a:off x="8252691" y="5342477"/>
            <a:ext cx="2355272" cy="369332"/>
          </a:xfrm>
          <a:prstGeom prst="rect">
            <a:avLst/>
          </a:prstGeom>
          <a:noFill/>
        </p:spPr>
        <p:txBody>
          <a:bodyPr wrap="square" rtlCol="0">
            <a:spAutoFit/>
          </a:bodyPr>
          <a:lstStyle/>
          <a:p>
            <a:r>
              <a:rPr lang="en-US" spc="100" dirty="0">
                <a:latin typeface="Montserrat "/>
              </a:rPr>
              <a:t>Jonathan </a:t>
            </a:r>
            <a:r>
              <a:rPr lang="en-US" spc="100" dirty="0" err="1">
                <a:latin typeface="Montserrat "/>
              </a:rPr>
              <a:t>Harrie</a:t>
            </a:r>
            <a:endParaRPr lang="en-US" spc="100" dirty="0">
              <a:latin typeface="Montserrat "/>
            </a:endParaRPr>
          </a:p>
        </p:txBody>
      </p:sp>
      <p:sp>
        <p:nvSpPr>
          <p:cNvPr id="22" name="TextBox 21">
            <a:extLst>
              <a:ext uri="{FF2B5EF4-FFF2-40B4-BE49-F238E27FC236}">
                <a16:creationId xmlns:a16="http://schemas.microsoft.com/office/drawing/2014/main" id="{C39D55B1-4300-4445-A976-9BB1AD1C0637}"/>
              </a:ext>
            </a:extLst>
          </p:cNvPr>
          <p:cNvSpPr txBox="1"/>
          <p:nvPr/>
        </p:nvSpPr>
        <p:spPr>
          <a:xfrm>
            <a:off x="8252691" y="5692639"/>
            <a:ext cx="803566" cy="369332"/>
          </a:xfrm>
          <a:prstGeom prst="rect">
            <a:avLst/>
          </a:prstGeom>
          <a:noFill/>
        </p:spPr>
        <p:txBody>
          <a:bodyPr wrap="square" rtlCol="0">
            <a:spAutoFit/>
          </a:bodyPr>
          <a:lstStyle/>
          <a:p>
            <a:r>
              <a:rPr lang="en-US" spc="100" dirty="0">
                <a:solidFill>
                  <a:schemeClr val="tx1">
                    <a:lumMod val="75000"/>
                    <a:lumOff val="25000"/>
                  </a:schemeClr>
                </a:solidFill>
                <a:latin typeface="Montserrat "/>
              </a:rPr>
              <a:t>CEO</a:t>
            </a:r>
          </a:p>
        </p:txBody>
      </p:sp>
      <p:sp>
        <p:nvSpPr>
          <p:cNvPr id="19" name="TextBox 18">
            <a:extLst>
              <a:ext uri="{FF2B5EF4-FFF2-40B4-BE49-F238E27FC236}">
                <a16:creationId xmlns:a16="http://schemas.microsoft.com/office/drawing/2014/main" id="{86AB6D55-6FEB-470C-A9BE-F1A659BC4140}"/>
              </a:ext>
            </a:extLst>
          </p:cNvPr>
          <p:cNvSpPr txBox="1"/>
          <p:nvPr/>
        </p:nvSpPr>
        <p:spPr>
          <a:xfrm>
            <a:off x="8252691" y="1698006"/>
            <a:ext cx="3103418" cy="3292183"/>
          </a:xfrm>
          <a:prstGeom prst="rect">
            <a:avLst/>
          </a:prstGeom>
          <a:noFill/>
        </p:spPr>
        <p:txBody>
          <a:bodyPr wrap="square" numCol="1" spcCol="457200" rtlCol="0">
            <a:spAutoFit/>
          </a:bodyPr>
          <a:lstStyle/>
          <a:p>
            <a:pPr>
              <a:lnSpc>
                <a:spcPts val="2100"/>
              </a:lnSpc>
            </a:pPr>
            <a:r>
              <a:rPr lang="en-US" sz="1050" dirty="0">
                <a:solidFill>
                  <a:schemeClr val="tx1">
                    <a:lumMod val="75000"/>
                    <a:lumOff val="25000"/>
                  </a:schemeClr>
                </a:solidFill>
                <a:latin typeface="Montserrat Light" charset="0"/>
                <a:ea typeface="Montserrat Light" charset="0"/>
                <a:cs typeface="Montserrat Light" charset="0"/>
              </a:rPr>
              <a:t>Lorem Ipsum is simply dummy text of the printing and typesetting </a:t>
            </a:r>
            <a:r>
              <a:rPr lang="en-US" sz="1050" dirty="0" err="1">
                <a:solidFill>
                  <a:schemeClr val="tx1">
                    <a:lumMod val="75000"/>
                    <a:lumOff val="25000"/>
                  </a:schemeClr>
                </a:solidFill>
                <a:latin typeface="Montserrat Light" charset="0"/>
                <a:ea typeface="Montserrat Light" charset="0"/>
                <a:cs typeface="Montserrat Light" charset="0"/>
              </a:rPr>
              <a:t>si</a:t>
            </a:r>
            <a:r>
              <a:rPr lang="en-US" sz="1050" dirty="0">
                <a:solidFill>
                  <a:schemeClr val="tx1">
                    <a:lumMod val="75000"/>
                    <a:lumOff val="25000"/>
                  </a:schemeClr>
                </a:solidFill>
                <a:latin typeface="Montserrat Light" charset="0"/>
                <a:ea typeface="Montserrat Light" charset="0"/>
                <a:cs typeface="Montserrat Light" charset="0"/>
              </a:rPr>
              <a:t> industry. Lorem book. Lorem Ipsum is simply dummy text </a:t>
            </a:r>
            <a:r>
              <a:rPr lang="en-US" sz="1050" dirty="0" err="1">
                <a:solidFill>
                  <a:schemeClr val="tx1">
                    <a:lumMod val="75000"/>
                    <a:lumOff val="25000"/>
                  </a:schemeClr>
                </a:solidFill>
                <a:latin typeface="Montserrat Light" charset="0"/>
                <a:ea typeface="Montserrat Light" charset="0"/>
                <a:cs typeface="Montserrat Light" charset="0"/>
              </a:rPr>
              <a:t>amet</a:t>
            </a:r>
            <a:r>
              <a:rPr lang="en-US" sz="1050" dirty="0">
                <a:solidFill>
                  <a:schemeClr val="tx1">
                    <a:lumMod val="75000"/>
                    <a:lumOff val="25000"/>
                  </a:schemeClr>
                </a:solidFill>
                <a:latin typeface="Montserrat Light" charset="0"/>
                <a:ea typeface="Montserrat Light" charset="0"/>
                <a:cs typeface="Montserrat Light" charset="0"/>
              </a:rPr>
              <a:t> </a:t>
            </a:r>
            <a:r>
              <a:rPr lang="en-US" sz="1050" dirty="0" err="1">
                <a:solidFill>
                  <a:schemeClr val="tx1">
                    <a:lumMod val="75000"/>
                    <a:lumOff val="25000"/>
                  </a:schemeClr>
                </a:solidFill>
                <a:latin typeface="Montserrat Light" charset="0"/>
                <a:ea typeface="Montserrat Light" charset="0"/>
                <a:cs typeface="Montserrat Light" charset="0"/>
              </a:rPr>
              <a:t>aquam</a:t>
            </a:r>
            <a:r>
              <a:rPr lang="en-US" sz="1050" dirty="0">
                <a:solidFill>
                  <a:schemeClr val="tx1">
                    <a:lumMod val="75000"/>
                    <a:lumOff val="25000"/>
                  </a:schemeClr>
                </a:solidFill>
                <a:latin typeface="Montserrat Light" charset="0"/>
                <a:ea typeface="Montserrat Light" charset="0"/>
                <a:cs typeface="Montserrat Light" charset="0"/>
              </a:rPr>
              <a:t> </a:t>
            </a:r>
            <a:r>
              <a:rPr lang="en-US" sz="1050" dirty="0" err="1">
                <a:solidFill>
                  <a:schemeClr val="tx1">
                    <a:lumMod val="75000"/>
                    <a:lumOff val="25000"/>
                  </a:schemeClr>
                </a:solidFill>
                <a:latin typeface="Montserrat Light" charset="0"/>
                <a:ea typeface="Montserrat Light" charset="0"/>
                <a:cs typeface="Montserrat Light" charset="0"/>
              </a:rPr>
              <a:t>consecteture</a:t>
            </a:r>
            <a:r>
              <a:rPr lang="en-US" sz="1050" dirty="0">
                <a:solidFill>
                  <a:schemeClr val="tx1">
                    <a:lumMod val="75000"/>
                    <a:lumOff val="25000"/>
                  </a:schemeClr>
                </a:solidFill>
                <a:latin typeface="Montserrat Light" charset="0"/>
                <a:ea typeface="Montserrat Light" charset="0"/>
                <a:cs typeface="Montserrat Light" charset="0"/>
              </a:rPr>
              <a:t> dolor sit </a:t>
            </a:r>
            <a:r>
              <a:rPr lang="en-US" sz="1050" dirty="0" err="1">
                <a:solidFill>
                  <a:schemeClr val="tx1">
                    <a:lumMod val="75000"/>
                    <a:lumOff val="25000"/>
                  </a:schemeClr>
                </a:solidFill>
                <a:latin typeface="Montserrat Light" charset="0"/>
                <a:ea typeface="Montserrat Light" charset="0"/>
                <a:cs typeface="Montserrat Light" charset="0"/>
              </a:rPr>
              <a:t>amet</a:t>
            </a:r>
            <a:r>
              <a:rPr lang="en-US" sz="1050" dirty="0">
                <a:solidFill>
                  <a:schemeClr val="tx1">
                    <a:lumMod val="75000"/>
                    <a:lumOff val="25000"/>
                  </a:schemeClr>
                </a:solidFill>
                <a:latin typeface="Montserrat Light" charset="0"/>
                <a:ea typeface="Montserrat Light" charset="0"/>
                <a:cs typeface="Montserrat Light" charset="0"/>
              </a:rPr>
              <a:t> the 1500s, when an unknown printer took galley of type and </a:t>
            </a:r>
            <a:r>
              <a:rPr lang="en-US" sz="1050" dirty="0" err="1">
                <a:solidFill>
                  <a:schemeClr val="tx1">
                    <a:lumMod val="75000"/>
                    <a:lumOff val="25000"/>
                  </a:schemeClr>
                </a:solidFill>
                <a:latin typeface="Montserrat Light" charset="0"/>
                <a:ea typeface="Montserrat Light" charset="0"/>
                <a:cs typeface="Montserrat Light" charset="0"/>
              </a:rPr>
              <a:t>pestng</a:t>
            </a:r>
            <a:r>
              <a:rPr lang="en-US" sz="1050" dirty="0">
                <a:solidFill>
                  <a:schemeClr val="tx1">
                    <a:lumMod val="75000"/>
                    <a:lumOff val="25000"/>
                  </a:schemeClr>
                </a:solidFill>
                <a:latin typeface="Montserrat Light" charset="0"/>
                <a:ea typeface="Montserrat Light" charset="0"/>
                <a:cs typeface="Montserrat Light" charset="0"/>
              </a:rPr>
              <a:t> scrambled it sit </a:t>
            </a:r>
            <a:r>
              <a:rPr lang="en-US" sz="1050" dirty="0" err="1">
                <a:solidFill>
                  <a:schemeClr val="tx1">
                    <a:lumMod val="75000"/>
                    <a:lumOff val="25000"/>
                  </a:schemeClr>
                </a:solidFill>
                <a:latin typeface="Montserrat Light" charset="0"/>
                <a:ea typeface="Montserrat Light" charset="0"/>
                <a:cs typeface="Montserrat Light" charset="0"/>
              </a:rPr>
              <a:t>dumy</a:t>
            </a:r>
            <a:r>
              <a:rPr lang="en-US" sz="1050" dirty="0">
                <a:solidFill>
                  <a:schemeClr val="tx1">
                    <a:lumMod val="75000"/>
                    <a:lumOff val="25000"/>
                  </a:schemeClr>
                </a:solidFill>
                <a:latin typeface="Montserrat Light" charset="0"/>
                <a:ea typeface="Montserrat Light" charset="0"/>
                <a:cs typeface="Montserrat Light" charset="0"/>
              </a:rPr>
              <a:t> text ever since the 1500s, when at unknown printer took a galley of type and scrambled it to make a ty Lorem Ipsum is been the industry's standard dummy text been the industry's standard dummy text ever since the 1500s.</a:t>
            </a:r>
          </a:p>
        </p:txBody>
      </p:sp>
      <p:pic>
        <p:nvPicPr>
          <p:cNvPr id="35" name="Picture Placeholder 34">
            <a:extLst>
              <a:ext uri="{FF2B5EF4-FFF2-40B4-BE49-F238E27FC236}">
                <a16:creationId xmlns:a16="http://schemas.microsoft.com/office/drawing/2014/main" id="{07CBD7FF-2974-49C0-A445-782E167B8A42}"/>
              </a:ext>
            </a:extLst>
          </p:cNvPr>
          <p:cNvPicPr>
            <a:picLocks noGrp="1" noChangeAspect="1"/>
          </p:cNvPicPr>
          <p:nvPr>
            <p:ph type="pic" sz="quarter" idx="18"/>
          </p:nvPr>
        </p:nvPicPr>
        <p:blipFill rotWithShape="1">
          <a:blip r:embed="rId4"/>
          <a:srcRect l="5721" t="41513" r="11999" b="16421"/>
          <a:stretch/>
        </p:blipFill>
        <p:spPr>
          <a:xfrm>
            <a:off x="886691" y="1981200"/>
            <a:ext cx="6428509" cy="4343400"/>
          </a:xfrm>
        </p:spPr>
      </p:pic>
      <p:sp>
        <p:nvSpPr>
          <p:cNvPr id="37" name="Text Placeholder 3">
            <a:extLst>
              <a:ext uri="{FF2B5EF4-FFF2-40B4-BE49-F238E27FC236}">
                <a16:creationId xmlns:a16="http://schemas.microsoft.com/office/drawing/2014/main" id="{9A70AE8C-470D-46E6-A050-1DED2A2C2F3D}"/>
              </a:ext>
            </a:extLst>
          </p:cNvPr>
          <p:cNvSpPr txBox="1">
            <a:spLocks/>
          </p:cNvSpPr>
          <p:nvPr/>
        </p:nvSpPr>
        <p:spPr>
          <a:xfrm>
            <a:off x="838201" y="1105378"/>
            <a:ext cx="5659582"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typesetting industry.</a:t>
            </a:r>
          </a:p>
        </p:txBody>
      </p:sp>
      <p:sp>
        <p:nvSpPr>
          <p:cNvPr id="38" name="Title 4">
            <a:extLst>
              <a:ext uri="{FF2B5EF4-FFF2-40B4-BE49-F238E27FC236}">
                <a16:creationId xmlns:a16="http://schemas.microsoft.com/office/drawing/2014/main" id="{9C97B7A7-4F19-4BE7-A8CC-62555F586A6C}"/>
              </a:ext>
            </a:extLst>
          </p:cNvPr>
          <p:cNvSpPr txBox="1">
            <a:spLocks/>
          </p:cNvSpPr>
          <p:nvPr/>
        </p:nvSpPr>
        <p:spPr>
          <a:xfrm>
            <a:off x="838200" y="669851"/>
            <a:ext cx="4274127"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latin typeface="Montserrat Medium" panose="00000600000000000000" pitchFamily="50" charset="0"/>
              </a:rPr>
              <a:t>ABOUT PROPOSAL</a:t>
            </a:r>
          </a:p>
        </p:txBody>
      </p:sp>
    </p:spTree>
    <p:extLst>
      <p:ext uri="{BB962C8B-B14F-4D97-AF65-F5344CB8AC3E}">
        <p14:creationId xmlns:p14="http://schemas.microsoft.com/office/powerpoint/2010/main" val="21593463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542A54C8-7FA0-45BB-9790-BEA994D3A4AC}"/>
              </a:ext>
            </a:extLst>
          </p:cNvPr>
          <p:cNvPicPr>
            <a:picLocks noGrp="1" noChangeAspect="1"/>
          </p:cNvPicPr>
          <p:nvPr>
            <p:ph type="pic" sz="quarter" idx="14"/>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2962" t="13194" r="12962" b="24306"/>
          <a:stretch/>
        </p:blipFill>
        <p:spPr>
          <a:xfrm>
            <a:off x="0" y="0"/>
            <a:ext cx="12191999" cy="6858000"/>
          </a:xfrm>
        </p:spPr>
      </p:pic>
      <p:sp>
        <p:nvSpPr>
          <p:cNvPr id="15" name="TextBox 14">
            <a:extLst>
              <a:ext uri="{FF2B5EF4-FFF2-40B4-BE49-F238E27FC236}">
                <a16:creationId xmlns:a16="http://schemas.microsoft.com/office/drawing/2014/main" id="{2075C7F5-4FF3-4D4E-9AA0-B00A5E8C002D}"/>
              </a:ext>
            </a:extLst>
          </p:cNvPr>
          <p:cNvSpPr txBox="1"/>
          <p:nvPr/>
        </p:nvSpPr>
        <p:spPr>
          <a:xfrm>
            <a:off x="2216727" y="5597650"/>
            <a:ext cx="7758546" cy="619913"/>
          </a:xfrm>
          <a:prstGeom prst="rect">
            <a:avLst/>
          </a:prstGeom>
          <a:noFill/>
        </p:spPr>
        <p:txBody>
          <a:bodyPr wrap="square" rtlCol="0">
            <a:spAutoFit/>
          </a:bodyPr>
          <a:lstStyle/>
          <a:p>
            <a:pPr algn="ctr">
              <a:lnSpc>
                <a:spcPts val="2200"/>
              </a:lnSpc>
            </a:pPr>
            <a:r>
              <a:rPr lang="en-US" sz="1000" dirty="0">
                <a:solidFill>
                  <a:schemeClr val="tx1">
                    <a:lumMod val="75000"/>
                    <a:lumOff val="25000"/>
                  </a:schemeClr>
                </a:solidFill>
                <a:latin typeface="+mj-lt"/>
                <a:ea typeface="Montserrat Light" charset="0"/>
                <a:cs typeface="Montserrat Light" charset="0"/>
              </a:rPr>
              <a:t>Have them for one. Living grass to for can't gathered waters had winged. Creepiest don't subdue which two set had seasons. Fifth you'll, man wherein seas our creeping. Very to Make from for lorem</a:t>
            </a:r>
          </a:p>
        </p:txBody>
      </p:sp>
      <p:sp>
        <p:nvSpPr>
          <p:cNvPr id="16" name="Text Placeholder 3">
            <a:extLst>
              <a:ext uri="{FF2B5EF4-FFF2-40B4-BE49-F238E27FC236}">
                <a16:creationId xmlns:a16="http://schemas.microsoft.com/office/drawing/2014/main" id="{8DEEA1CA-C6C9-4553-B6A3-5C28A93E453F}"/>
              </a:ext>
            </a:extLst>
          </p:cNvPr>
          <p:cNvSpPr txBox="1">
            <a:spLocks/>
          </p:cNvSpPr>
          <p:nvPr/>
        </p:nvSpPr>
        <p:spPr>
          <a:xfrm>
            <a:off x="838200" y="1105378"/>
            <a:ext cx="6241475"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and typesetting industry.</a:t>
            </a:r>
          </a:p>
        </p:txBody>
      </p:sp>
      <p:sp>
        <p:nvSpPr>
          <p:cNvPr id="17" name="Title 4">
            <a:extLst>
              <a:ext uri="{FF2B5EF4-FFF2-40B4-BE49-F238E27FC236}">
                <a16:creationId xmlns:a16="http://schemas.microsoft.com/office/drawing/2014/main" id="{4AB30A8F-8A1E-4DFD-B398-B8F90E48B663}"/>
              </a:ext>
            </a:extLst>
          </p:cNvPr>
          <p:cNvSpPr txBox="1">
            <a:spLocks/>
          </p:cNvSpPr>
          <p:nvPr/>
        </p:nvSpPr>
        <p:spPr>
          <a:xfrm>
            <a:off x="838200" y="669851"/>
            <a:ext cx="4274127"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latin typeface="Montserrat Medium" panose="00000600000000000000" pitchFamily="50" charset="0"/>
              </a:rPr>
              <a:t>ABOUT PROPOSAL</a:t>
            </a:r>
          </a:p>
        </p:txBody>
      </p:sp>
      <p:pic>
        <p:nvPicPr>
          <p:cNvPr id="23" name="Picture Placeholder 22">
            <a:extLst>
              <a:ext uri="{FF2B5EF4-FFF2-40B4-BE49-F238E27FC236}">
                <a16:creationId xmlns:a16="http://schemas.microsoft.com/office/drawing/2014/main" id="{A339942F-C64B-4354-90C7-7C9635ABE8D8}"/>
              </a:ext>
            </a:extLst>
          </p:cNvPr>
          <p:cNvPicPr>
            <a:picLocks noGrp="1" noChangeAspect="1"/>
          </p:cNvPicPr>
          <p:nvPr>
            <p:ph type="pic" sz="quarter" idx="18"/>
          </p:nvPr>
        </p:nvPicPr>
        <p:blipFill rotWithShape="1">
          <a:blip r:embed="rId4"/>
          <a:srcRect l="21589" t="7101" r="21589" b="7101"/>
          <a:stretch/>
        </p:blipFill>
        <p:spPr>
          <a:xfrm>
            <a:off x="1080655" y="1974272"/>
            <a:ext cx="2989807" cy="3013363"/>
          </a:xfrm>
        </p:spPr>
      </p:pic>
      <p:pic>
        <p:nvPicPr>
          <p:cNvPr id="25" name="Picture Placeholder 24">
            <a:extLst>
              <a:ext uri="{FF2B5EF4-FFF2-40B4-BE49-F238E27FC236}">
                <a16:creationId xmlns:a16="http://schemas.microsoft.com/office/drawing/2014/main" id="{5BA4A433-8D55-43F9-89AF-A2BE588B685F}"/>
              </a:ext>
            </a:extLst>
          </p:cNvPr>
          <p:cNvPicPr>
            <a:picLocks noGrp="1" noChangeAspect="1"/>
          </p:cNvPicPr>
          <p:nvPr>
            <p:ph type="pic" sz="quarter" idx="19"/>
          </p:nvPr>
        </p:nvPicPr>
        <p:blipFill>
          <a:blip r:embed="rId5"/>
          <a:srcRect l="16934" r="16934"/>
          <a:stretch>
            <a:fillRect/>
          </a:stretch>
        </p:blipFill>
        <p:spPr/>
      </p:pic>
      <p:pic>
        <p:nvPicPr>
          <p:cNvPr id="27" name="Picture Placeholder 26">
            <a:extLst>
              <a:ext uri="{FF2B5EF4-FFF2-40B4-BE49-F238E27FC236}">
                <a16:creationId xmlns:a16="http://schemas.microsoft.com/office/drawing/2014/main" id="{39B25FC3-9EFC-40B6-9BA2-FB8D9DD2BC5E}"/>
              </a:ext>
            </a:extLst>
          </p:cNvPr>
          <p:cNvPicPr>
            <a:picLocks noGrp="1" noChangeAspect="1"/>
          </p:cNvPicPr>
          <p:nvPr>
            <p:ph type="pic" sz="quarter" idx="20"/>
          </p:nvPr>
        </p:nvPicPr>
        <p:blipFill rotWithShape="1">
          <a:blip r:embed="rId6"/>
          <a:srcRect l="1324" t="20711" r="12800" b="21519"/>
          <a:stretch/>
        </p:blipFill>
        <p:spPr>
          <a:xfrm>
            <a:off x="7918358" y="1974272"/>
            <a:ext cx="2989807" cy="3013363"/>
          </a:xfrm>
        </p:spPr>
      </p:pic>
    </p:spTree>
    <p:extLst>
      <p:ext uri="{BB962C8B-B14F-4D97-AF65-F5344CB8AC3E}">
        <p14:creationId xmlns:p14="http://schemas.microsoft.com/office/powerpoint/2010/main" val="23716240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5D72ABD4-173D-46DE-9DB9-43D153700E9F}"/>
              </a:ext>
            </a:extLst>
          </p:cNvPr>
          <p:cNvPicPr>
            <a:picLocks noGrp="1" noChangeAspect="1"/>
          </p:cNvPicPr>
          <p:nvPr>
            <p:ph type="pic" sz="quarter" idx="11"/>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7399" t="13535" r="2398" b="18795"/>
          <a:stretch/>
        </p:blipFill>
        <p:spPr>
          <a:xfrm>
            <a:off x="0" y="0"/>
            <a:ext cx="12192000" cy="6858000"/>
          </a:xfrm>
        </p:spPr>
      </p:pic>
      <p:sp>
        <p:nvSpPr>
          <p:cNvPr id="21" name="TextBox 20">
            <a:extLst>
              <a:ext uri="{FF2B5EF4-FFF2-40B4-BE49-F238E27FC236}">
                <a16:creationId xmlns:a16="http://schemas.microsoft.com/office/drawing/2014/main" id="{5677E09F-DB05-4859-A926-5E0DF19E3FF9}"/>
              </a:ext>
            </a:extLst>
          </p:cNvPr>
          <p:cNvSpPr txBox="1"/>
          <p:nvPr/>
        </p:nvSpPr>
        <p:spPr>
          <a:xfrm>
            <a:off x="1010556" y="5575386"/>
            <a:ext cx="4590144" cy="824778"/>
          </a:xfrm>
          <a:prstGeom prst="rect">
            <a:avLst/>
          </a:prstGeom>
          <a:noFill/>
        </p:spPr>
        <p:txBody>
          <a:bodyPr wrap="square" rtlCol="0">
            <a:spAutoFit/>
          </a:bodyPr>
          <a:lstStyle/>
          <a:p>
            <a:pPr algn="just">
              <a:lnSpc>
                <a:spcPts val="20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800" dirty="0" err="1">
                <a:solidFill>
                  <a:schemeClr val="tx1">
                    <a:lumMod val="50000"/>
                    <a:lumOff val="50000"/>
                  </a:schemeClr>
                </a:solidFill>
                <a:latin typeface="Montserrat Light" charset="0"/>
                <a:ea typeface="Montserrat Light" charset="0"/>
                <a:cs typeface="Montserrat Light" charset="0"/>
              </a:rPr>
              <a:t>i</a:t>
            </a:r>
            <a:r>
              <a:rPr lang="en-US" sz="8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to Make from for lorem ipsum dolor seas.</a:t>
            </a:r>
          </a:p>
        </p:txBody>
      </p:sp>
      <p:sp>
        <p:nvSpPr>
          <p:cNvPr id="22" name="TextBox 21">
            <a:extLst>
              <a:ext uri="{FF2B5EF4-FFF2-40B4-BE49-F238E27FC236}">
                <a16:creationId xmlns:a16="http://schemas.microsoft.com/office/drawing/2014/main" id="{54C3C2FE-3F31-4A55-8A26-6CD3E448E892}"/>
              </a:ext>
            </a:extLst>
          </p:cNvPr>
          <p:cNvSpPr txBox="1"/>
          <p:nvPr/>
        </p:nvSpPr>
        <p:spPr>
          <a:xfrm>
            <a:off x="1010556" y="5234391"/>
            <a:ext cx="1469408" cy="369332"/>
          </a:xfrm>
          <a:prstGeom prst="rect">
            <a:avLst/>
          </a:prstGeom>
          <a:noFill/>
        </p:spPr>
        <p:txBody>
          <a:bodyPr wrap="square" rtlCol="0">
            <a:spAutoFit/>
          </a:bodyPr>
          <a:lstStyle/>
          <a:p>
            <a:r>
              <a:rPr lang="en-US" b="1" spc="100" dirty="0">
                <a:solidFill>
                  <a:schemeClr val="tx1">
                    <a:lumMod val="85000"/>
                    <a:lumOff val="15000"/>
                  </a:schemeClr>
                </a:solidFill>
                <a:latin typeface="Montserrat Medium" panose="00000600000000000000" pitchFamily="50" charset="0"/>
              </a:rPr>
              <a:t>VALUES</a:t>
            </a:r>
          </a:p>
        </p:txBody>
      </p:sp>
      <p:sp>
        <p:nvSpPr>
          <p:cNvPr id="11" name="TextBox 10">
            <a:extLst>
              <a:ext uri="{FF2B5EF4-FFF2-40B4-BE49-F238E27FC236}">
                <a16:creationId xmlns:a16="http://schemas.microsoft.com/office/drawing/2014/main" id="{77FE94C8-ACE6-4BBA-A417-DDC74278C7EA}"/>
              </a:ext>
            </a:extLst>
          </p:cNvPr>
          <p:cNvSpPr txBox="1"/>
          <p:nvPr/>
        </p:nvSpPr>
        <p:spPr>
          <a:xfrm>
            <a:off x="1010556" y="2500005"/>
            <a:ext cx="4590144" cy="824778"/>
          </a:xfrm>
          <a:prstGeom prst="rect">
            <a:avLst/>
          </a:prstGeom>
          <a:noFill/>
        </p:spPr>
        <p:txBody>
          <a:bodyPr wrap="square" rtlCol="0">
            <a:spAutoFit/>
          </a:bodyPr>
          <a:lstStyle/>
          <a:p>
            <a:pPr algn="just">
              <a:lnSpc>
                <a:spcPts val="20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800" dirty="0" err="1">
                <a:solidFill>
                  <a:schemeClr val="tx1">
                    <a:lumMod val="50000"/>
                    <a:lumOff val="50000"/>
                  </a:schemeClr>
                </a:solidFill>
                <a:latin typeface="Montserrat Light" charset="0"/>
                <a:ea typeface="Montserrat Light" charset="0"/>
                <a:cs typeface="Montserrat Light" charset="0"/>
              </a:rPr>
              <a:t>i</a:t>
            </a:r>
            <a:r>
              <a:rPr lang="en-US" sz="8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to Make from for lorem ipsum dolor seas.</a:t>
            </a:r>
          </a:p>
        </p:txBody>
      </p:sp>
      <p:sp>
        <p:nvSpPr>
          <p:cNvPr id="14" name="TextBox 13">
            <a:extLst>
              <a:ext uri="{FF2B5EF4-FFF2-40B4-BE49-F238E27FC236}">
                <a16:creationId xmlns:a16="http://schemas.microsoft.com/office/drawing/2014/main" id="{576859C1-01B3-41E4-B3F6-DEF02CB75634}"/>
              </a:ext>
            </a:extLst>
          </p:cNvPr>
          <p:cNvSpPr txBox="1"/>
          <p:nvPr/>
        </p:nvSpPr>
        <p:spPr>
          <a:xfrm>
            <a:off x="1010556" y="2159010"/>
            <a:ext cx="1469408" cy="369332"/>
          </a:xfrm>
          <a:prstGeom prst="rect">
            <a:avLst/>
          </a:prstGeom>
          <a:noFill/>
        </p:spPr>
        <p:txBody>
          <a:bodyPr wrap="square" rtlCol="0">
            <a:spAutoFit/>
          </a:bodyPr>
          <a:lstStyle/>
          <a:p>
            <a:r>
              <a:rPr lang="en-US" b="1" spc="100" dirty="0">
                <a:solidFill>
                  <a:schemeClr val="tx1">
                    <a:lumMod val="85000"/>
                    <a:lumOff val="15000"/>
                  </a:schemeClr>
                </a:solidFill>
                <a:latin typeface="Montserrat Medium" panose="00000600000000000000" pitchFamily="50" charset="0"/>
              </a:rPr>
              <a:t>MISSION</a:t>
            </a:r>
          </a:p>
        </p:txBody>
      </p:sp>
      <p:sp>
        <p:nvSpPr>
          <p:cNvPr id="17" name="TextBox 16">
            <a:extLst>
              <a:ext uri="{FF2B5EF4-FFF2-40B4-BE49-F238E27FC236}">
                <a16:creationId xmlns:a16="http://schemas.microsoft.com/office/drawing/2014/main" id="{85D937EC-EEAC-4CE3-900E-F1077EAA23B5}"/>
              </a:ext>
            </a:extLst>
          </p:cNvPr>
          <p:cNvSpPr txBox="1"/>
          <p:nvPr/>
        </p:nvSpPr>
        <p:spPr>
          <a:xfrm>
            <a:off x="1010556" y="890379"/>
            <a:ext cx="4466772" cy="514180"/>
          </a:xfrm>
          <a:prstGeom prst="rect">
            <a:avLst/>
          </a:prstGeom>
          <a:noFill/>
        </p:spPr>
        <p:txBody>
          <a:bodyPr wrap="square" rtlCol="0">
            <a:spAutoFit/>
          </a:bodyPr>
          <a:lstStyle/>
          <a:p>
            <a:pPr>
              <a:lnSpc>
                <a:spcPts val="3400"/>
              </a:lnSpc>
            </a:pPr>
            <a:r>
              <a:rPr lang="en-US" sz="2800" dirty="0">
                <a:solidFill>
                  <a:schemeClr val="accent4">
                    <a:lumMod val="60000"/>
                    <a:lumOff val="40000"/>
                  </a:schemeClr>
                </a:solidFill>
                <a:latin typeface="Montserrat Medium" panose="00000600000000000000" pitchFamily="50" charset="0"/>
              </a:rPr>
              <a:t>BUSINESS PROPOSAL</a:t>
            </a:r>
          </a:p>
        </p:txBody>
      </p:sp>
      <p:sp>
        <p:nvSpPr>
          <p:cNvPr id="6" name="Rectangle 5">
            <a:extLst>
              <a:ext uri="{FF2B5EF4-FFF2-40B4-BE49-F238E27FC236}">
                <a16:creationId xmlns:a16="http://schemas.microsoft.com/office/drawing/2014/main" id="{381B134E-2FEA-4E70-AD6F-5C737B907B0B}"/>
              </a:ext>
            </a:extLst>
          </p:cNvPr>
          <p:cNvSpPr/>
          <p:nvPr/>
        </p:nvSpPr>
        <p:spPr>
          <a:xfrm>
            <a:off x="7148945" y="0"/>
            <a:ext cx="504305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B5A37705-AF93-4275-9C2C-30F88DE6F4A6}"/>
              </a:ext>
            </a:extLst>
          </p:cNvPr>
          <p:cNvSpPr txBox="1"/>
          <p:nvPr/>
        </p:nvSpPr>
        <p:spPr>
          <a:xfrm>
            <a:off x="1010556" y="4038843"/>
            <a:ext cx="4590144" cy="824778"/>
          </a:xfrm>
          <a:prstGeom prst="rect">
            <a:avLst/>
          </a:prstGeom>
          <a:noFill/>
        </p:spPr>
        <p:txBody>
          <a:bodyPr wrap="square" rtlCol="0">
            <a:spAutoFit/>
          </a:bodyPr>
          <a:lstStyle/>
          <a:p>
            <a:pPr algn="just">
              <a:lnSpc>
                <a:spcPts val="20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800" dirty="0" err="1">
                <a:solidFill>
                  <a:schemeClr val="tx1">
                    <a:lumMod val="50000"/>
                    <a:lumOff val="50000"/>
                  </a:schemeClr>
                </a:solidFill>
                <a:latin typeface="Montserrat Light" charset="0"/>
                <a:ea typeface="Montserrat Light" charset="0"/>
                <a:cs typeface="Montserrat Light" charset="0"/>
              </a:rPr>
              <a:t>i</a:t>
            </a:r>
            <a:r>
              <a:rPr lang="en-US" sz="8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to Make from for lorem ipsum dolor seas.</a:t>
            </a:r>
          </a:p>
        </p:txBody>
      </p:sp>
      <p:sp>
        <p:nvSpPr>
          <p:cNvPr id="20" name="TextBox 19">
            <a:extLst>
              <a:ext uri="{FF2B5EF4-FFF2-40B4-BE49-F238E27FC236}">
                <a16:creationId xmlns:a16="http://schemas.microsoft.com/office/drawing/2014/main" id="{76EEB34E-B395-4069-8C4E-87A14767545A}"/>
              </a:ext>
            </a:extLst>
          </p:cNvPr>
          <p:cNvSpPr txBox="1"/>
          <p:nvPr/>
        </p:nvSpPr>
        <p:spPr>
          <a:xfrm>
            <a:off x="1010556" y="3695553"/>
            <a:ext cx="1469408" cy="369332"/>
          </a:xfrm>
          <a:prstGeom prst="rect">
            <a:avLst/>
          </a:prstGeom>
          <a:noFill/>
        </p:spPr>
        <p:txBody>
          <a:bodyPr wrap="square" rtlCol="0">
            <a:spAutoFit/>
          </a:bodyPr>
          <a:lstStyle/>
          <a:p>
            <a:r>
              <a:rPr lang="en-US" b="1" spc="100" dirty="0">
                <a:solidFill>
                  <a:schemeClr val="tx1">
                    <a:lumMod val="85000"/>
                    <a:lumOff val="15000"/>
                  </a:schemeClr>
                </a:solidFill>
                <a:latin typeface="Montserrat Medium" panose="00000600000000000000" pitchFamily="50" charset="0"/>
              </a:rPr>
              <a:t>VISION</a:t>
            </a:r>
          </a:p>
        </p:txBody>
      </p:sp>
      <p:pic>
        <p:nvPicPr>
          <p:cNvPr id="35" name="Picture Placeholder 34">
            <a:extLst>
              <a:ext uri="{FF2B5EF4-FFF2-40B4-BE49-F238E27FC236}">
                <a16:creationId xmlns:a16="http://schemas.microsoft.com/office/drawing/2014/main" id="{42BE2593-83B9-49D7-B5D8-BB5B68E9CA09}"/>
              </a:ext>
            </a:extLst>
          </p:cNvPr>
          <p:cNvPicPr>
            <a:picLocks noGrp="1" noChangeAspect="1"/>
          </p:cNvPicPr>
          <p:nvPr>
            <p:ph type="pic" sz="quarter" idx="18"/>
          </p:nvPr>
        </p:nvPicPr>
        <p:blipFill rotWithShape="1">
          <a:blip r:embed="rId4"/>
          <a:srcRect l="4222" r="46750"/>
          <a:stretch/>
        </p:blipFill>
        <p:spPr>
          <a:xfrm>
            <a:off x="7148945" y="0"/>
            <a:ext cx="5043055" cy="6858000"/>
          </a:xfrm>
        </p:spPr>
      </p:pic>
    </p:spTree>
    <p:extLst>
      <p:ext uri="{BB962C8B-B14F-4D97-AF65-F5344CB8AC3E}">
        <p14:creationId xmlns:p14="http://schemas.microsoft.com/office/powerpoint/2010/main" val="5396094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Placeholder 32">
            <a:extLst>
              <a:ext uri="{FF2B5EF4-FFF2-40B4-BE49-F238E27FC236}">
                <a16:creationId xmlns:a16="http://schemas.microsoft.com/office/drawing/2014/main" id="{E0ED050D-C9F3-447D-8961-11F4FBB75C4D}"/>
              </a:ext>
            </a:extLst>
          </p:cNvPr>
          <p:cNvPicPr>
            <a:picLocks noGrp="1" noChangeAspect="1"/>
          </p:cNvPicPr>
          <p:nvPr>
            <p:ph type="pic" sz="quarter" idx="14"/>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7234" t="18438" r="17234" b="26270"/>
          <a:stretch/>
        </p:blipFill>
        <p:spPr>
          <a:xfrm>
            <a:off x="0" y="0"/>
            <a:ext cx="12192000" cy="6858000"/>
          </a:xfrm>
        </p:spPr>
      </p:pic>
      <p:sp>
        <p:nvSpPr>
          <p:cNvPr id="19" name="TextBox 18">
            <a:extLst>
              <a:ext uri="{FF2B5EF4-FFF2-40B4-BE49-F238E27FC236}">
                <a16:creationId xmlns:a16="http://schemas.microsoft.com/office/drawing/2014/main" id="{122B1289-E9CC-42DA-863B-9D8A4D2BB9FB}"/>
              </a:ext>
            </a:extLst>
          </p:cNvPr>
          <p:cNvSpPr txBox="1"/>
          <p:nvPr/>
        </p:nvSpPr>
        <p:spPr>
          <a:xfrm>
            <a:off x="886691" y="5555232"/>
            <a:ext cx="4590144" cy="754245"/>
          </a:xfrm>
          <a:prstGeom prst="rect">
            <a:avLst/>
          </a:prstGeom>
          <a:noFill/>
        </p:spPr>
        <p:txBody>
          <a:bodyPr wrap="square" rtlCol="0">
            <a:spAutoFit/>
          </a:bodyPr>
          <a:lstStyle/>
          <a:p>
            <a:pPr algn="just">
              <a:lnSpc>
                <a:spcPts val="1800"/>
              </a:lnSpc>
            </a:pPr>
            <a:r>
              <a:rPr lang="en-US" sz="800" dirty="0">
                <a:solidFill>
                  <a:schemeClr val="tx1">
                    <a:lumMod val="50000"/>
                    <a:lumOff val="50000"/>
                  </a:schemeClr>
                </a:solidFill>
                <a:latin typeface="Montserrat Light" charset="0"/>
                <a:ea typeface="Montserrat Light" charset="0"/>
                <a:cs typeface="Montserrat Light" charset="0"/>
              </a:rPr>
              <a:t>Have them for one. Living grass to for can't gathered waters had winged. Creepiest don't subdue which </a:t>
            </a:r>
            <a:r>
              <a:rPr lang="en-US" sz="800" dirty="0" err="1">
                <a:solidFill>
                  <a:schemeClr val="tx1">
                    <a:lumMod val="50000"/>
                    <a:lumOff val="50000"/>
                  </a:schemeClr>
                </a:solidFill>
                <a:latin typeface="Montserrat Light" charset="0"/>
                <a:ea typeface="Montserrat Light" charset="0"/>
                <a:cs typeface="Montserrat Light" charset="0"/>
              </a:rPr>
              <a:t>i</a:t>
            </a:r>
            <a:r>
              <a:rPr lang="en-US" sz="800" dirty="0">
                <a:solidFill>
                  <a:schemeClr val="tx1">
                    <a:lumMod val="50000"/>
                    <a:lumOff val="50000"/>
                  </a:schemeClr>
                </a:solidFill>
                <a:latin typeface="Montserrat Light" charset="0"/>
                <a:ea typeface="Montserrat Light" charset="0"/>
                <a:cs typeface="Montserrat Light" charset="0"/>
              </a:rPr>
              <a:t> two set had seasons. Fifth you'll, man wherein seas our creeping. Very to Make from for lorem ipsum</a:t>
            </a:r>
          </a:p>
        </p:txBody>
      </p:sp>
      <p:grpSp>
        <p:nvGrpSpPr>
          <p:cNvPr id="29" name="Group 28">
            <a:extLst>
              <a:ext uri="{FF2B5EF4-FFF2-40B4-BE49-F238E27FC236}">
                <a16:creationId xmlns:a16="http://schemas.microsoft.com/office/drawing/2014/main" id="{8F25A2F1-D470-47C1-8C77-831AB101FEB1}"/>
              </a:ext>
            </a:extLst>
          </p:cNvPr>
          <p:cNvGrpSpPr/>
          <p:nvPr/>
        </p:nvGrpSpPr>
        <p:grpSpPr>
          <a:xfrm>
            <a:off x="7689267" y="1740032"/>
            <a:ext cx="3089571" cy="3377937"/>
            <a:chOff x="7689267" y="1743375"/>
            <a:chExt cx="3089571" cy="3377937"/>
          </a:xfrm>
        </p:grpSpPr>
        <p:grpSp>
          <p:nvGrpSpPr>
            <p:cNvPr id="14" name="Group 13">
              <a:extLst>
                <a:ext uri="{FF2B5EF4-FFF2-40B4-BE49-F238E27FC236}">
                  <a16:creationId xmlns:a16="http://schemas.microsoft.com/office/drawing/2014/main" id="{F7408EEE-4359-417B-93EB-74E93090B3FA}"/>
                </a:ext>
              </a:extLst>
            </p:cNvPr>
            <p:cNvGrpSpPr/>
            <p:nvPr/>
          </p:nvGrpSpPr>
          <p:grpSpPr>
            <a:xfrm>
              <a:off x="7689267" y="1743375"/>
              <a:ext cx="3089569" cy="971444"/>
              <a:chOff x="7689267" y="1743375"/>
              <a:chExt cx="3089569" cy="971444"/>
            </a:xfrm>
          </p:grpSpPr>
          <p:sp>
            <p:nvSpPr>
              <p:cNvPr id="20" name="TextBox 19">
                <a:extLst>
                  <a:ext uri="{FF2B5EF4-FFF2-40B4-BE49-F238E27FC236}">
                    <a16:creationId xmlns:a16="http://schemas.microsoft.com/office/drawing/2014/main" id="{9372791D-DC6D-4817-807A-F3DD3DF653DB}"/>
                  </a:ext>
                </a:extLst>
              </p:cNvPr>
              <p:cNvSpPr txBox="1"/>
              <p:nvPr/>
            </p:nvSpPr>
            <p:spPr>
              <a:xfrm>
                <a:off x="7689268" y="2139790"/>
                <a:ext cx="3089568" cy="575029"/>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Montserrat Light" charset="0"/>
                    <a:ea typeface="Montserrat Light" charset="0"/>
                    <a:cs typeface="Montserrat Light" charset="0"/>
                  </a:rPr>
                  <a:t>man wherein seas our creeping. Very to Make from for lorem ipsum dolor seas.</a:t>
                </a:r>
              </a:p>
            </p:txBody>
          </p:sp>
          <p:sp>
            <p:nvSpPr>
              <p:cNvPr id="23" name="TextBox 22">
                <a:extLst>
                  <a:ext uri="{FF2B5EF4-FFF2-40B4-BE49-F238E27FC236}">
                    <a16:creationId xmlns:a16="http://schemas.microsoft.com/office/drawing/2014/main" id="{255CD1A6-7817-4E20-AA11-AFBB0370834C}"/>
                  </a:ext>
                </a:extLst>
              </p:cNvPr>
              <p:cNvSpPr txBox="1"/>
              <p:nvPr/>
            </p:nvSpPr>
            <p:spPr>
              <a:xfrm>
                <a:off x="7689267" y="1743375"/>
                <a:ext cx="1469408" cy="369332"/>
              </a:xfrm>
              <a:prstGeom prst="rect">
                <a:avLst/>
              </a:prstGeom>
              <a:noFill/>
            </p:spPr>
            <p:txBody>
              <a:bodyPr wrap="square" rtlCol="0">
                <a:spAutoFit/>
              </a:bodyPr>
              <a:lstStyle/>
              <a:p>
                <a:r>
                  <a:rPr lang="en-US" b="1" spc="100" dirty="0">
                    <a:solidFill>
                      <a:schemeClr val="tx1">
                        <a:lumMod val="85000"/>
                        <a:lumOff val="15000"/>
                      </a:schemeClr>
                    </a:solidFill>
                    <a:latin typeface="Montserrat Medium" panose="00000600000000000000" pitchFamily="50" charset="0"/>
                  </a:rPr>
                  <a:t>MISSION</a:t>
                </a:r>
              </a:p>
            </p:txBody>
          </p:sp>
        </p:grpSp>
        <p:grpSp>
          <p:nvGrpSpPr>
            <p:cNvPr id="15" name="Group 14">
              <a:extLst>
                <a:ext uri="{FF2B5EF4-FFF2-40B4-BE49-F238E27FC236}">
                  <a16:creationId xmlns:a16="http://schemas.microsoft.com/office/drawing/2014/main" id="{B85BCE3F-0BE7-444E-8A1F-2F5EEFF99A2D}"/>
                </a:ext>
              </a:extLst>
            </p:cNvPr>
            <p:cNvGrpSpPr/>
            <p:nvPr/>
          </p:nvGrpSpPr>
          <p:grpSpPr>
            <a:xfrm>
              <a:off x="7689268" y="2946621"/>
              <a:ext cx="3089569" cy="971444"/>
              <a:chOff x="7689268" y="3025889"/>
              <a:chExt cx="3089569" cy="971444"/>
            </a:xfrm>
          </p:grpSpPr>
          <p:sp>
            <p:nvSpPr>
              <p:cNvPr id="24" name="TextBox 23">
                <a:extLst>
                  <a:ext uri="{FF2B5EF4-FFF2-40B4-BE49-F238E27FC236}">
                    <a16:creationId xmlns:a16="http://schemas.microsoft.com/office/drawing/2014/main" id="{62927585-C407-46D0-8F97-6B37DCC98BFF}"/>
                  </a:ext>
                </a:extLst>
              </p:cNvPr>
              <p:cNvSpPr txBox="1"/>
              <p:nvPr/>
            </p:nvSpPr>
            <p:spPr>
              <a:xfrm>
                <a:off x="7689269" y="3422304"/>
                <a:ext cx="3089568" cy="575029"/>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Montserrat Light" charset="0"/>
                    <a:ea typeface="Montserrat Light" charset="0"/>
                    <a:cs typeface="Montserrat Light" charset="0"/>
                  </a:rPr>
                  <a:t>man wherein seas our creeping. Very to Make from for lorem ipsum dolor seas.</a:t>
                </a:r>
              </a:p>
            </p:txBody>
          </p:sp>
          <p:sp>
            <p:nvSpPr>
              <p:cNvPr id="25" name="TextBox 24">
                <a:extLst>
                  <a:ext uri="{FF2B5EF4-FFF2-40B4-BE49-F238E27FC236}">
                    <a16:creationId xmlns:a16="http://schemas.microsoft.com/office/drawing/2014/main" id="{BB691A11-AD4E-4EA8-AB29-1577B81DA79D}"/>
                  </a:ext>
                </a:extLst>
              </p:cNvPr>
              <p:cNvSpPr txBox="1"/>
              <p:nvPr/>
            </p:nvSpPr>
            <p:spPr>
              <a:xfrm>
                <a:off x="7689268" y="3025889"/>
                <a:ext cx="1469408" cy="369332"/>
              </a:xfrm>
              <a:prstGeom prst="rect">
                <a:avLst/>
              </a:prstGeom>
              <a:noFill/>
            </p:spPr>
            <p:txBody>
              <a:bodyPr wrap="square" rtlCol="0">
                <a:spAutoFit/>
              </a:bodyPr>
              <a:lstStyle/>
              <a:p>
                <a:r>
                  <a:rPr lang="en-US" b="1" spc="100" dirty="0">
                    <a:solidFill>
                      <a:schemeClr val="tx1">
                        <a:lumMod val="85000"/>
                        <a:lumOff val="15000"/>
                      </a:schemeClr>
                    </a:solidFill>
                    <a:latin typeface="Montserrat Medium" panose="00000600000000000000" pitchFamily="50" charset="0"/>
                  </a:rPr>
                  <a:t>VISION</a:t>
                </a:r>
              </a:p>
            </p:txBody>
          </p:sp>
        </p:grpSp>
        <p:grpSp>
          <p:nvGrpSpPr>
            <p:cNvPr id="28" name="Group 27">
              <a:extLst>
                <a:ext uri="{FF2B5EF4-FFF2-40B4-BE49-F238E27FC236}">
                  <a16:creationId xmlns:a16="http://schemas.microsoft.com/office/drawing/2014/main" id="{B7810DCA-B72C-4C68-AF16-242168677219}"/>
                </a:ext>
              </a:extLst>
            </p:cNvPr>
            <p:cNvGrpSpPr/>
            <p:nvPr/>
          </p:nvGrpSpPr>
          <p:grpSpPr>
            <a:xfrm>
              <a:off x="7689269" y="4149868"/>
              <a:ext cx="3089569" cy="971444"/>
              <a:chOff x="7689269" y="4149868"/>
              <a:chExt cx="3089569" cy="971444"/>
            </a:xfrm>
          </p:grpSpPr>
          <p:sp>
            <p:nvSpPr>
              <p:cNvPr id="26" name="TextBox 25">
                <a:extLst>
                  <a:ext uri="{FF2B5EF4-FFF2-40B4-BE49-F238E27FC236}">
                    <a16:creationId xmlns:a16="http://schemas.microsoft.com/office/drawing/2014/main" id="{3D48FE2A-BEFA-4D87-B1C7-8E4188598ADA}"/>
                  </a:ext>
                </a:extLst>
              </p:cNvPr>
              <p:cNvSpPr txBox="1"/>
              <p:nvPr/>
            </p:nvSpPr>
            <p:spPr>
              <a:xfrm>
                <a:off x="7689270" y="4546283"/>
                <a:ext cx="3089568" cy="575029"/>
              </a:xfrm>
              <a:prstGeom prst="rect">
                <a:avLst/>
              </a:prstGeom>
              <a:noFill/>
            </p:spPr>
            <p:txBody>
              <a:bodyPr wrap="square" rtlCol="0">
                <a:spAutoFit/>
              </a:bodyPr>
              <a:lstStyle/>
              <a:p>
                <a:pPr algn="just">
                  <a:lnSpc>
                    <a:spcPts val="2000"/>
                  </a:lnSpc>
                </a:pPr>
                <a:r>
                  <a:rPr lang="en-US" sz="1000" dirty="0">
                    <a:solidFill>
                      <a:schemeClr val="tx1">
                        <a:lumMod val="50000"/>
                        <a:lumOff val="50000"/>
                      </a:schemeClr>
                    </a:solidFill>
                    <a:latin typeface="Montserrat Light" charset="0"/>
                    <a:ea typeface="Montserrat Light" charset="0"/>
                    <a:cs typeface="Montserrat Light" charset="0"/>
                  </a:rPr>
                  <a:t>man wherein seas our creeping. Very to Make from for lorem ipsum dolor seas.</a:t>
                </a:r>
              </a:p>
            </p:txBody>
          </p:sp>
          <p:sp>
            <p:nvSpPr>
              <p:cNvPr id="27" name="TextBox 26">
                <a:extLst>
                  <a:ext uri="{FF2B5EF4-FFF2-40B4-BE49-F238E27FC236}">
                    <a16:creationId xmlns:a16="http://schemas.microsoft.com/office/drawing/2014/main" id="{36D80EAC-1238-41A3-A450-C9EBA1E80F48}"/>
                  </a:ext>
                </a:extLst>
              </p:cNvPr>
              <p:cNvSpPr txBox="1"/>
              <p:nvPr/>
            </p:nvSpPr>
            <p:spPr>
              <a:xfrm>
                <a:off x="7689269" y="4149868"/>
                <a:ext cx="1469408" cy="369332"/>
              </a:xfrm>
              <a:prstGeom prst="rect">
                <a:avLst/>
              </a:prstGeom>
              <a:noFill/>
            </p:spPr>
            <p:txBody>
              <a:bodyPr wrap="square" rtlCol="0">
                <a:spAutoFit/>
              </a:bodyPr>
              <a:lstStyle/>
              <a:p>
                <a:r>
                  <a:rPr lang="en-US" b="1" spc="100" dirty="0">
                    <a:solidFill>
                      <a:schemeClr val="tx1">
                        <a:lumMod val="85000"/>
                        <a:lumOff val="15000"/>
                      </a:schemeClr>
                    </a:solidFill>
                    <a:latin typeface="Montserrat Medium" panose="00000600000000000000" pitchFamily="50" charset="0"/>
                  </a:rPr>
                  <a:t>VALUES</a:t>
                </a:r>
              </a:p>
            </p:txBody>
          </p:sp>
        </p:grpSp>
      </p:grpSp>
      <p:pic>
        <p:nvPicPr>
          <p:cNvPr id="35" name="Picture Placeholder 34">
            <a:extLst>
              <a:ext uri="{FF2B5EF4-FFF2-40B4-BE49-F238E27FC236}">
                <a16:creationId xmlns:a16="http://schemas.microsoft.com/office/drawing/2014/main" id="{FE0FFA7C-76F1-4A83-B363-4544412ED658}"/>
              </a:ext>
            </a:extLst>
          </p:cNvPr>
          <p:cNvPicPr>
            <a:picLocks noGrp="1" noChangeAspect="1"/>
          </p:cNvPicPr>
          <p:nvPr>
            <p:ph type="pic" sz="quarter" idx="13"/>
          </p:nvPr>
        </p:nvPicPr>
        <p:blipFill rotWithShape="1">
          <a:blip r:embed="rId4"/>
          <a:srcRect t="58951" b="4115"/>
          <a:stretch/>
        </p:blipFill>
        <p:spPr>
          <a:xfrm>
            <a:off x="886691" y="1690255"/>
            <a:ext cx="6276109" cy="3477490"/>
          </a:xfrm>
        </p:spPr>
      </p:pic>
      <p:sp>
        <p:nvSpPr>
          <p:cNvPr id="36" name="Text Placeholder 3">
            <a:extLst>
              <a:ext uri="{FF2B5EF4-FFF2-40B4-BE49-F238E27FC236}">
                <a16:creationId xmlns:a16="http://schemas.microsoft.com/office/drawing/2014/main" id="{251D4A79-3919-4AD7-812A-9AEEBDEF2CFE}"/>
              </a:ext>
            </a:extLst>
          </p:cNvPr>
          <p:cNvSpPr txBox="1">
            <a:spLocks/>
          </p:cNvSpPr>
          <p:nvPr/>
        </p:nvSpPr>
        <p:spPr>
          <a:xfrm>
            <a:off x="838200" y="1049958"/>
            <a:ext cx="6241475"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and typesetting industry.</a:t>
            </a:r>
          </a:p>
        </p:txBody>
      </p:sp>
      <p:sp>
        <p:nvSpPr>
          <p:cNvPr id="37" name="Title 4">
            <a:extLst>
              <a:ext uri="{FF2B5EF4-FFF2-40B4-BE49-F238E27FC236}">
                <a16:creationId xmlns:a16="http://schemas.microsoft.com/office/drawing/2014/main" id="{E8888EB9-01C4-412B-8D51-3EF418297F38}"/>
              </a:ext>
            </a:extLst>
          </p:cNvPr>
          <p:cNvSpPr txBox="1">
            <a:spLocks/>
          </p:cNvSpPr>
          <p:nvPr/>
        </p:nvSpPr>
        <p:spPr>
          <a:xfrm>
            <a:off x="838200" y="614431"/>
            <a:ext cx="4274127"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latin typeface="Montserrat Medium" panose="00000600000000000000" pitchFamily="50" charset="0"/>
              </a:rPr>
              <a:t>BUSINESS PROPOSAL</a:t>
            </a:r>
          </a:p>
        </p:txBody>
      </p:sp>
    </p:spTree>
    <p:extLst>
      <p:ext uri="{BB962C8B-B14F-4D97-AF65-F5344CB8AC3E}">
        <p14:creationId xmlns:p14="http://schemas.microsoft.com/office/powerpoint/2010/main" val="24733359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Placeholder 43">
            <a:extLst>
              <a:ext uri="{FF2B5EF4-FFF2-40B4-BE49-F238E27FC236}">
                <a16:creationId xmlns:a16="http://schemas.microsoft.com/office/drawing/2014/main" id="{62E6B379-9508-4ABF-9CBD-94D0C4F875DE}"/>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1299" t="7222" r="11405" b="27560"/>
          <a:stretch/>
        </p:blipFill>
        <p:spPr>
          <a:xfrm>
            <a:off x="0" y="0"/>
            <a:ext cx="12192000" cy="6858000"/>
          </a:xfrm>
        </p:spPr>
      </p:pic>
      <p:sp>
        <p:nvSpPr>
          <p:cNvPr id="30" name="TextBox 29">
            <a:extLst>
              <a:ext uri="{FF2B5EF4-FFF2-40B4-BE49-F238E27FC236}">
                <a16:creationId xmlns:a16="http://schemas.microsoft.com/office/drawing/2014/main" id="{BA605E2E-AA6F-4FFB-A78E-90486269A053}"/>
              </a:ext>
            </a:extLst>
          </p:cNvPr>
          <p:cNvSpPr txBox="1"/>
          <p:nvPr/>
        </p:nvSpPr>
        <p:spPr>
          <a:xfrm>
            <a:off x="2216727" y="5556085"/>
            <a:ext cx="7758546" cy="619913"/>
          </a:xfrm>
          <a:prstGeom prst="rect">
            <a:avLst/>
          </a:prstGeom>
          <a:noFill/>
        </p:spPr>
        <p:txBody>
          <a:bodyPr wrap="square" rtlCol="0">
            <a:spAutoFit/>
          </a:bodyPr>
          <a:lstStyle/>
          <a:p>
            <a:pPr algn="ctr">
              <a:lnSpc>
                <a:spcPts val="2200"/>
              </a:lnSpc>
            </a:pPr>
            <a:r>
              <a:rPr lang="en-US" sz="1000" dirty="0">
                <a:solidFill>
                  <a:schemeClr val="tx1">
                    <a:lumMod val="75000"/>
                    <a:lumOff val="25000"/>
                  </a:schemeClr>
                </a:solidFill>
                <a:latin typeface="+mj-lt"/>
                <a:ea typeface="Montserrat Light" charset="0"/>
                <a:cs typeface="Montserrat Light" charset="0"/>
              </a:rPr>
              <a:t>Have them for one. Living grass to for can't gathered waters had winged. Creepiest don't subdue which two set had seasons. Fifth you'll, man wherein seas our creeping. Very to Make from for lorem</a:t>
            </a:r>
          </a:p>
        </p:txBody>
      </p:sp>
      <p:sp>
        <p:nvSpPr>
          <p:cNvPr id="17" name="Oval 16">
            <a:extLst>
              <a:ext uri="{FF2B5EF4-FFF2-40B4-BE49-F238E27FC236}">
                <a16:creationId xmlns:a16="http://schemas.microsoft.com/office/drawing/2014/main" id="{74519D0B-DC35-43C9-A57C-90F77054ED32}"/>
              </a:ext>
            </a:extLst>
          </p:cNvPr>
          <p:cNvSpPr/>
          <p:nvPr/>
        </p:nvSpPr>
        <p:spPr>
          <a:xfrm>
            <a:off x="1571363" y="1876649"/>
            <a:ext cx="1552352" cy="1552351"/>
          </a:xfrm>
          <a:prstGeom prst="ellipse">
            <a:avLst/>
          </a:prstGeom>
          <a:solidFill>
            <a:schemeClr val="accent4">
              <a:lumMod val="40000"/>
              <a:lumOff val="6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AutoShape 13">
            <a:extLst>
              <a:ext uri="{FF2B5EF4-FFF2-40B4-BE49-F238E27FC236}">
                <a16:creationId xmlns:a16="http://schemas.microsoft.com/office/drawing/2014/main" id="{181D4DA0-8FE4-4C06-BAF6-AFA69EE044D0}"/>
              </a:ext>
            </a:extLst>
          </p:cNvPr>
          <p:cNvSpPr>
            <a:spLocks/>
          </p:cNvSpPr>
          <p:nvPr/>
        </p:nvSpPr>
        <p:spPr bwMode="auto">
          <a:xfrm>
            <a:off x="2022977" y="2232016"/>
            <a:ext cx="649124" cy="841616"/>
          </a:xfrm>
          <a:custGeom>
            <a:avLst/>
            <a:gdLst/>
            <a:ahLst/>
            <a:cxnLst/>
            <a:rect l="0" t="0" r="r" b="b"/>
            <a:pathLst>
              <a:path w="21600" h="21600">
                <a:moveTo>
                  <a:pt x="8364" y="12792"/>
                </a:moveTo>
                <a:lnTo>
                  <a:pt x="8364" y="11292"/>
                </a:lnTo>
                <a:lnTo>
                  <a:pt x="8188" y="11130"/>
                </a:lnTo>
                <a:cubicBezTo>
                  <a:pt x="8144" y="11088"/>
                  <a:pt x="7097" y="10094"/>
                  <a:pt x="6693" y="8736"/>
                </a:cubicBezTo>
                <a:lnTo>
                  <a:pt x="6623" y="8505"/>
                </a:lnTo>
                <a:lnTo>
                  <a:pt x="6365" y="8377"/>
                </a:lnTo>
                <a:cubicBezTo>
                  <a:pt x="6188" y="8289"/>
                  <a:pt x="6082" y="8142"/>
                  <a:pt x="6082" y="7983"/>
                </a:cubicBezTo>
                <a:lnTo>
                  <a:pt x="6082" y="6572"/>
                </a:lnTo>
                <a:cubicBezTo>
                  <a:pt x="6082" y="6441"/>
                  <a:pt x="6155" y="6318"/>
                  <a:pt x="6290" y="6225"/>
                </a:cubicBezTo>
                <a:lnTo>
                  <a:pt x="6536" y="6051"/>
                </a:lnTo>
                <a:lnTo>
                  <a:pt x="6532" y="3676"/>
                </a:lnTo>
                <a:cubicBezTo>
                  <a:pt x="6530" y="3668"/>
                  <a:pt x="6396" y="2793"/>
                  <a:pt x="7190" y="2095"/>
                </a:cubicBezTo>
                <a:cubicBezTo>
                  <a:pt x="7887" y="1483"/>
                  <a:pt x="9100" y="1172"/>
                  <a:pt x="10798" y="1172"/>
                </a:cubicBezTo>
                <a:cubicBezTo>
                  <a:pt x="12494" y="1172"/>
                  <a:pt x="13706" y="1480"/>
                  <a:pt x="14401" y="2088"/>
                </a:cubicBezTo>
                <a:cubicBezTo>
                  <a:pt x="15191" y="2777"/>
                  <a:pt x="15071" y="3661"/>
                  <a:pt x="15072" y="3661"/>
                </a:cubicBezTo>
                <a:lnTo>
                  <a:pt x="15061" y="6051"/>
                </a:lnTo>
                <a:lnTo>
                  <a:pt x="15313" y="6228"/>
                </a:lnTo>
                <a:cubicBezTo>
                  <a:pt x="15446" y="6320"/>
                  <a:pt x="15518" y="6442"/>
                  <a:pt x="15518" y="6572"/>
                </a:cubicBezTo>
                <a:lnTo>
                  <a:pt x="15518" y="7983"/>
                </a:lnTo>
                <a:cubicBezTo>
                  <a:pt x="15518" y="8188"/>
                  <a:pt x="15343" y="8367"/>
                  <a:pt x="15085" y="8429"/>
                </a:cubicBezTo>
                <a:lnTo>
                  <a:pt x="14706" y="8517"/>
                </a:lnTo>
                <a:lnTo>
                  <a:pt x="14583" y="8808"/>
                </a:lnTo>
                <a:cubicBezTo>
                  <a:pt x="14286" y="9520"/>
                  <a:pt x="13865" y="10176"/>
                  <a:pt x="13333" y="10756"/>
                </a:cubicBezTo>
                <a:cubicBezTo>
                  <a:pt x="13203" y="10896"/>
                  <a:pt x="13079" y="11022"/>
                  <a:pt x="12969" y="11117"/>
                </a:cubicBezTo>
                <a:lnTo>
                  <a:pt x="12779" y="11282"/>
                </a:lnTo>
                <a:lnTo>
                  <a:pt x="12779" y="12825"/>
                </a:lnTo>
                <a:cubicBezTo>
                  <a:pt x="12779" y="13537"/>
                  <a:pt x="13292" y="14177"/>
                  <a:pt x="14118" y="14496"/>
                </a:cubicBezTo>
                <a:lnTo>
                  <a:pt x="18478" y="16178"/>
                </a:lnTo>
                <a:cubicBezTo>
                  <a:pt x="19467" y="16559"/>
                  <a:pt x="20082" y="17327"/>
                  <a:pt x="20082" y="18182"/>
                </a:cubicBezTo>
                <a:lnTo>
                  <a:pt x="20089" y="19224"/>
                </a:lnTo>
                <a:cubicBezTo>
                  <a:pt x="19871" y="19567"/>
                  <a:pt x="16787" y="20429"/>
                  <a:pt x="10798" y="20429"/>
                </a:cubicBezTo>
                <a:cubicBezTo>
                  <a:pt x="4812" y="20429"/>
                  <a:pt x="1729" y="19567"/>
                  <a:pt x="1517" y="19253"/>
                </a:cubicBezTo>
                <a:lnTo>
                  <a:pt x="1517" y="18112"/>
                </a:lnTo>
                <a:cubicBezTo>
                  <a:pt x="1517" y="17293"/>
                  <a:pt x="2097" y="16540"/>
                  <a:pt x="3030" y="16147"/>
                </a:cubicBezTo>
                <a:lnTo>
                  <a:pt x="7101" y="14432"/>
                </a:lnTo>
                <a:cubicBezTo>
                  <a:pt x="7880" y="14105"/>
                  <a:pt x="8364" y="13476"/>
                  <a:pt x="8364" y="12792"/>
                </a:cubicBezTo>
                <a:close/>
                <a:moveTo>
                  <a:pt x="19158" y="15132"/>
                </a:moveTo>
                <a:lnTo>
                  <a:pt x="14798" y="13451"/>
                </a:lnTo>
                <a:cubicBezTo>
                  <a:pt x="14489" y="13330"/>
                  <a:pt x="14297" y="13090"/>
                  <a:pt x="14297" y="12825"/>
                </a:cubicBezTo>
                <a:lnTo>
                  <a:pt x="14297" y="11716"/>
                </a:lnTo>
                <a:cubicBezTo>
                  <a:pt x="14385" y="11629"/>
                  <a:pt x="14475" y="11535"/>
                  <a:pt x="14568" y="11434"/>
                </a:cubicBezTo>
                <a:cubicBezTo>
                  <a:pt x="15127" y="10826"/>
                  <a:pt x="15580" y="10150"/>
                  <a:pt x="15915" y="9422"/>
                </a:cubicBezTo>
                <a:cubicBezTo>
                  <a:pt x="16600" y="9140"/>
                  <a:pt x="17036" y="8585"/>
                  <a:pt x="17036" y="7983"/>
                </a:cubicBezTo>
                <a:lnTo>
                  <a:pt x="17036" y="6572"/>
                </a:lnTo>
                <a:cubicBezTo>
                  <a:pt x="17036" y="6209"/>
                  <a:pt x="16874" y="5855"/>
                  <a:pt x="16579" y="5565"/>
                </a:cubicBezTo>
                <a:lnTo>
                  <a:pt x="16578" y="3798"/>
                </a:lnTo>
                <a:cubicBezTo>
                  <a:pt x="16608" y="3562"/>
                  <a:pt x="16701" y="2336"/>
                  <a:pt x="15550" y="1322"/>
                </a:cubicBezTo>
                <a:cubicBezTo>
                  <a:pt x="14552" y="445"/>
                  <a:pt x="12954" y="0"/>
                  <a:pt x="10798" y="0"/>
                </a:cubicBezTo>
                <a:cubicBezTo>
                  <a:pt x="8646" y="0"/>
                  <a:pt x="7049" y="445"/>
                  <a:pt x="6050" y="1322"/>
                </a:cubicBezTo>
                <a:cubicBezTo>
                  <a:pt x="4886" y="2347"/>
                  <a:pt x="4990" y="3566"/>
                  <a:pt x="5021" y="3775"/>
                </a:cubicBezTo>
                <a:lnTo>
                  <a:pt x="5021" y="5565"/>
                </a:lnTo>
                <a:cubicBezTo>
                  <a:pt x="4726" y="5855"/>
                  <a:pt x="4564" y="6209"/>
                  <a:pt x="4564" y="6572"/>
                </a:cubicBezTo>
                <a:lnTo>
                  <a:pt x="4564" y="7983"/>
                </a:lnTo>
                <a:cubicBezTo>
                  <a:pt x="4564" y="8454"/>
                  <a:pt x="4825" y="8896"/>
                  <a:pt x="5282" y="9207"/>
                </a:cubicBezTo>
                <a:cubicBezTo>
                  <a:pt x="5700" y="10425"/>
                  <a:pt x="6519" y="11362"/>
                  <a:pt x="6847" y="11703"/>
                </a:cubicBezTo>
                <a:lnTo>
                  <a:pt x="6847" y="12792"/>
                </a:lnTo>
                <a:cubicBezTo>
                  <a:pt x="6847" y="13047"/>
                  <a:pt x="6666" y="13281"/>
                  <a:pt x="6375" y="13404"/>
                </a:cubicBezTo>
                <a:lnTo>
                  <a:pt x="2304" y="15119"/>
                </a:lnTo>
                <a:cubicBezTo>
                  <a:pt x="883" y="15716"/>
                  <a:pt x="0" y="16863"/>
                  <a:pt x="0" y="18112"/>
                </a:cubicBezTo>
                <a:lnTo>
                  <a:pt x="0" y="19253"/>
                </a:lnTo>
                <a:cubicBezTo>
                  <a:pt x="0" y="21534"/>
                  <a:pt x="9693" y="21600"/>
                  <a:pt x="10798" y="21600"/>
                </a:cubicBezTo>
                <a:cubicBezTo>
                  <a:pt x="11904" y="21600"/>
                  <a:pt x="21600" y="21534"/>
                  <a:pt x="21600" y="19253"/>
                </a:cubicBezTo>
                <a:lnTo>
                  <a:pt x="21600" y="18182"/>
                </a:lnTo>
                <a:cubicBezTo>
                  <a:pt x="21600" y="16883"/>
                  <a:pt x="20664" y="15715"/>
                  <a:pt x="19158" y="15132"/>
                </a:cubicBezTo>
                <a:close/>
                <a:moveTo>
                  <a:pt x="19158" y="15132"/>
                </a:moveTo>
              </a:path>
            </a:pathLst>
          </a:custGeom>
          <a:solidFill>
            <a:schemeClr val="tx1">
              <a:lumMod val="85000"/>
              <a:lumOff val="15000"/>
            </a:schemeClr>
          </a:solidFill>
          <a:ln>
            <a:noFill/>
          </a:ln>
        </p:spPr>
        <p:txBody>
          <a:bodyPr lIns="0" tIns="0" rIns="0" bIns="0"/>
          <a:lstStyle/>
          <a:p>
            <a:endParaRPr lang="en-US"/>
          </a:p>
        </p:txBody>
      </p:sp>
      <p:sp>
        <p:nvSpPr>
          <p:cNvPr id="28" name="TextBox 27">
            <a:extLst>
              <a:ext uri="{FF2B5EF4-FFF2-40B4-BE49-F238E27FC236}">
                <a16:creationId xmlns:a16="http://schemas.microsoft.com/office/drawing/2014/main" id="{C9EF1E98-2B57-4C33-93B1-BB8502CFA0A6}"/>
              </a:ext>
            </a:extLst>
          </p:cNvPr>
          <p:cNvSpPr txBox="1"/>
          <p:nvPr/>
        </p:nvSpPr>
        <p:spPr>
          <a:xfrm>
            <a:off x="1224731" y="3690418"/>
            <a:ext cx="2245616" cy="369332"/>
          </a:xfrm>
          <a:prstGeom prst="rect">
            <a:avLst/>
          </a:prstGeom>
          <a:noFill/>
        </p:spPr>
        <p:txBody>
          <a:bodyPr wrap="square" rtlCol="0">
            <a:spAutoFit/>
          </a:bodyPr>
          <a:lstStyle/>
          <a:p>
            <a:pPr algn="ctr"/>
            <a:r>
              <a:rPr lang="en-US" b="1" spc="100" dirty="0">
                <a:solidFill>
                  <a:schemeClr val="tx1">
                    <a:lumMod val="85000"/>
                    <a:lumOff val="15000"/>
                  </a:schemeClr>
                </a:solidFill>
                <a:latin typeface="Montserrat Medium" panose="00000600000000000000" pitchFamily="50" charset="0"/>
              </a:rPr>
              <a:t>SUMMERY ONE</a:t>
            </a:r>
          </a:p>
        </p:txBody>
      </p:sp>
      <p:sp>
        <p:nvSpPr>
          <p:cNvPr id="29" name="TextBox 28">
            <a:extLst>
              <a:ext uri="{FF2B5EF4-FFF2-40B4-BE49-F238E27FC236}">
                <a16:creationId xmlns:a16="http://schemas.microsoft.com/office/drawing/2014/main" id="{04CB0DDB-6D06-459C-B995-1F3BC060D61D}"/>
              </a:ext>
            </a:extLst>
          </p:cNvPr>
          <p:cNvSpPr txBox="1"/>
          <p:nvPr/>
        </p:nvSpPr>
        <p:spPr>
          <a:xfrm>
            <a:off x="694230" y="4082606"/>
            <a:ext cx="3306618" cy="831510"/>
          </a:xfrm>
          <a:prstGeom prst="rect">
            <a:avLst/>
          </a:prstGeom>
          <a:noFill/>
        </p:spPr>
        <p:txBody>
          <a:bodyPr wrap="square" rtlCol="0">
            <a:spAutoFit/>
          </a:bodyPr>
          <a:lstStyle/>
          <a:p>
            <a:pPr algn="ctr">
              <a:lnSpc>
                <a:spcPts val="2000"/>
              </a:lnSpc>
            </a:pPr>
            <a:r>
              <a:rPr lang="en-US" sz="1000" dirty="0">
                <a:solidFill>
                  <a:schemeClr val="tx1">
                    <a:lumMod val="50000"/>
                    <a:lumOff val="50000"/>
                  </a:schemeClr>
                </a:solidFill>
                <a:latin typeface="+mj-lt"/>
                <a:ea typeface="Montserrat Light" charset="0"/>
                <a:cs typeface="Montserrat Light" charset="0"/>
              </a:rPr>
              <a:t>Have them for one. Living grass to for can gathered waters had winged. Creepiest don sit subdue which </a:t>
            </a:r>
            <a:r>
              <a:rPr lang="en-US" sz="1000" dirty="0" err="1">
                <a:solidFill>
                  <a:schemeClr val="tx1">
                    <a:lumMod val="50000"/>
                    <a:lumOff val="50000"/>
                  </a:schemeClr>
                </a:solidFill>
                <a:latin typeface="+mj-lt"/>
                <a:ea typeface="Montserrat Light" charset="0"/>
                <a:cs typeface="Montserrat Light" charset="0"/>
              </a:rPr>
              <a:t>i</a:t>
            </a:r>
            <a:r>
              <a:rPr lang="en-US" sz="1000" dirty="0">
                <a:solidFill>
                  <a:schemeClr val="tx1">
                    <a:lumMod val="50000"/>
                    <a:lumOff val="50000"/>
                  </a:schemeClr>
                </a:solidFill>
                <a:latin typeface="+mj-lt"/>
                <a:ea typeface="Montserrat Light" charset="0"/>
                <a:cs typeface="Montserrat Light" charset="0"/>
              </a:rPr>
              <a:t> two set</a:t>
            </a:r>
          </a:p>
        </p:txBody>
      </p:sp>
      <p:sp>
        <p:nvSpPr>
          <p:cNvPr id="31" name="Oval 30">
            <a:extLst>
              <a:ext uri="{FF2B5EF4-FFF2-40B4-BE49-F238E27FC236}">
                <a16:creationId xmlns:a16="http://schemas.microsoft.com/office/drawing/2014/main" id="{41E922A5-B6D2-4500-80B1-01DBC497A0EE}"/>
              </a:ext>
            </a:extLst>
          </p:cNvPr>
          <p:cNvSpPr/>
          <p:nvPr/>
        </p:nvSpPr>
        <p:spPr>
          <a:xfrm>
            <a:off x="5328294" y="1876649"/>
            <a:ext cx="1552352" cy="1552351"/>
          </a:xfrm>
          <a:prstGeom prst="ellipse">
            <a:avLst/>
          </a:prstGeom>
          <a:solidFill>
            <a:schemeClr val="accent4">
              <a:lumMod val="40000"/>
              <a:lumOff val="6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3E132869-F276-494D-AE55-826CC2FFE90C}"/>
              </a:ext>
            </a:extLst>
          </p:cNvPr>
          <p:cNvSpPr txBox="1"/>
          <p:nvPr/>
        </p:nvSpPr>
        <p:spPr>
          <a:xfrm>
            <a:off x="4981662" y="3690418"/>
            <a:ext cx="2245616" cy="369332"/>
          </a:xfrm>
          <a:prstGeom prst="rect">
            <a:avLst/>
          </a:prstGeom>
          <a:noFill/>
        </p:spPr>
        <p:txBody>
          <a:bodyPr wrap="square" rtlCol="0">
            <a:spAutoFit/>
          </a:bodyPr>
          <a:lstStyle/>
          <a:p>
            <a:pPr algn="ctr"/>
            <a:r>
              <a:rPr lang="en-US" b="1" spc="100" dirty="0">
                <a:solidFill>
                  <a:schemeClr val="tx1">
                    <a:lumMod val="85000"/>
                    <a:lumOff val="15000"/>
                  </a:schemeClr>
                </a:solidFill>
                <a:latin typeface="Montserrat Medium" panose="00000600000000000000" pitchFamily="50" charset="0"/>
              </a:rPr>
              <a:t>SUMMERY TWO</a:t>
            </a:r>
          </a:p>
        </p:txBody>
      </p:sp>
      <p:sp>
        <p:nvSpPr>
          <p:cNvPr id="34" name="TextBox 33">
            <a:extLst>
              <a:ext uri="{FF2B5EF4-FFF2-40B4-BE49-F238E27FC236}">
                <a16:creationId xmlns:a16="http://schemas.microsoft.com/office/drawing/2014/main" id="{1F0E6839-4E65-4282-88D9-46F74D8CD0E6}"/>
              </a:ext>
            </a:extLst>
          </p:cNvPr>
          <p:cNvSpPr txBox="1"/>
          <p:nvPr/>
        </p:nvSpPr>
        <p:spPr>
          <a:xfrm>
            <a:off x="4451161" y="4082606"/>
            <a:ext cx="3306618" cy="831510"/>
          </a:xfrm>
          <a:prstGeom prst="rect">
            <a:avLst/>
          </a:prstGeom>
          <a:noFill/>
        </p:spPr>
        <p:txBody>
          <a:bodyPr wrap="square" rtlCol="0">
            <a:spAutoFit/>
          </a:bodyPr>
          <a:lstStyle/>
          <a:p>
            <a:pPr algn="ctr">
              <a:lnSpc>
                <a:spcPts val="2000"/>
              </a:lnSpc>
            </a:pPr>
            <a:r>
              <a:rPr lang="en-US" sz="1000" dirty="0">
                <a:solidFill>
                  <a:schemeClr val="tx1">
                    <a:lumMod val="50000"/>
                    <a:lumOff val="50000"/>
                  </a:schemeClr>
                </a:solidFill>
                <a:latin typeface="+mj-lt"/>
                <a:ea typeface="Montserrat Light" charset="0"/>
                <a:cs typeface="Montserrat Light" charset="0"/>
              </a:rPr>
              <a:t>Have them for one. Living grass to for can gathered waters had winged. Creepiest don sit subdue which </a:t>
            </a:r>
            <a:r>
              <a:rPr lang="en-US" sz="1000" dirty="0" err="1">
                <a:solidFill>
                  <a:schemeClr val="tx1">
                    <a:lumMod val="50000"/>
                    <a:lumOff val="50000"/>
                  </a:schemeClr>
                </a:solidFill>
                <a:latin typeface="+mj-lt"/>
                <a:ea typeface="Montserrat Light" charset="0"/>
                <a:cs typeface="Montserrat Light" charset="0"/>
              </a:rPr>
              <a:t>i</a:t>
            </a:r>
            <a:r>
              <a:rPr lang="en-US" sz="1000" dirty="0">
                <a:solidFill>
                  <a:schemeClr val="tx1">
                    <a:lumMod val="50000"/>
                    <a:lumOff val="50000"/>
                  </a:schemeClr>
                </a:solidFill>
                <a:latin typeface="+mj-lt"/>
                <a:ea typeface="Montserrat Light" charset="0"/>
                <a:cs typeface="Montserrat Light" charset="0"/>
              </a:rPr>
              <a:t> two set</a:t>
            </a:r>
          </a:p>
        </p:txBody>
      </p:sp>
      <p:sp>
        <p:nvSpPr>
          <p:cNvPr id="35" name="Oval 34">
            <a:extLst>
              <a:ext uri="{FF2B5EF4-FFF2-40B4-BE49-F238E27FC236}">
                <a16:creationId xmlns:a16="http://schemas.microsoft.com/office/drawing/2014/main" id="{215156E2-8FB9-42F8-9364-C1F85465198E}"/>
              </a:ext>
            </a:extLst>
          </p:cNvPr>
          <p:cNvSpPr/>
          <p:nvPr/>
        </p:nvSpPr>
        <p:spPr>
          <a:xfrm>
            <a:off x="9068286" y="1876649"/>
            <a:ext cx="1552352" cy="1552351"/>
          </a:xfrm>
          <a:prstGeom prst="ellipse">
            <a:avLst/>
          </a:prstGeom>
          <a:solidFill>
            <a:schemeClr val="accent4">
              <a:lumMod val="40000"/>
              <a:lumOff val="6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a:extLst>
              <a:ext uri="{FF2B5EF4-FFF2-40B4-BE49-F238E27FC236}">
                <a16:creationId xmlns:a16="http://schemas.microsoft.com/office/drawing/2014/main" id="{AE8D832E-A307-4164-9C37-676EE5D2702E}"/>
              </a:ext>
            </a:extLst>
          </p:cNvPr>
          <p:cNvSpPr txBox="1"/>
          <p:nvPr/>
        </p:nvSpPr>
        <p:spPr>
          <a:xfrm>
            <a:off x="8585495" y="3690418"/>
            <a:ext cx="2517934" cy="369332"/>
          </a:xfrm>
          <a:prstGeom prst="rect">
            <a:avLst/>
          </a:prstGeom>
          <a:noFill/>
        </p:spPr>
        <p:txBody>
          <a:bodyPr wrap="square" rtlCol="0">
            <a:spAutoFit/>
          </a:bodyPr>
          <a:lstStyle/>
          <a:p>
            <a:pPr algn="ctr"/>
            <a:r>
              <a:rPr lang="en-US" b="1" spc="100" dirty="0">
                <a:solidFill>
                  <a:schemeClr val="tx1">
                    <a:lumMod val="85000"/>
                    <a:lumOff val="15000"/>
                  </a:schemeClr>
                </a:solidFill>
                <a:latin typeface="Montserrat Medium" panose="00000600000000000000" pitchFamily="50" charset="0"/>
              </a:rPr>
              <a:t>SUMMERY THREE</a:t>
            </a:r>
          </a:p>
        </p:txBody>
      </p:sp>
      <p:sp>
        <p:nvSpPr>
          <p:cNvPr id="38" name="TextBox 37">
            <a:extLst>
              <a:ext uri="{FF2B5EF4-FFF2-40B4-BE49-F238E27FC236}">
                <a16:creationId xmlns:a16="http://schemas.microsoft.com/office/drawing/2014/main" id="{8FF9958B-4AC7-451F-870B-8F20692885CE}"/>
              </a:ext>
            </a:extLst>
          </p:cNvPr>
          <p:cNvSpPr txBox="1"/>
          <p:nvPr/>
        </p:nvSpPr>
        <p:spPr>
          <a:xfrm>
            <a:off x="8191153" y="4082606"/>
            <a:ext cx="3306618" cy="831510"/>
          </a:xfrm>
          <a:prstGeom prst="rect">
            <a:avLst/>
          </a:prstGeom>
          <a:noFill/>
        </p:spPr>
        <p:txBody>
          <a:bodyPr wrap="square" rtlCol="0">
            <a:spAutoFit/>
          </a:bodyPr>
          <a:lstStyle/>
          <a:p>
            <a:pPr algn="ctr">
              <a:lnSpc>
                <a:spcPts val="2000"/>
              </a:lnSpc>
            </a:pPr>
            <a:r>
              <a:rPr lang="en-US" sz="1000" dirty="0">
                <a:solidFill>
                  <a:schemeClr val="tx1">
                    <a:lumMod val="50000"/>
                    <a:lumOff val="50000"/>
                  </a:schemeClr>
                </a:solidFill>
                <a:latin typeface="+mj-lt"/>
                <a:ea typeface="Montserrat Light" charset="0"/>
                <a:cs typeface="Montserrat Light" charset="0"/>
              </a:rPr>
              <a:t>Have them for one. Living grass to for can gathered waters had winged. Creepiest don sit subdue which </a:t>
            </a:r>
            <a:r>
              <a:rPr lang="en-US" sz="1000" dirty="0" err="1">
                <a:solidFill>
                  <a:schemeClr val="tx1">
                    <a:lumMod val="50000"/>
                    <a:lumOff val="50000"/>
                  </a:schemeClr>
                </a:solidFill>
                <a:latin typeface="+mj-lt"/>
                <a:ea typeface="Montserrat Light" charset="0"/>
                <a:cs typeface="Montserrat Light" charset="0"/>
              </a:rPr>
              <a:t>i</a:t>
            </a:r>
            <a:r>
              <a:rPr lang="en-US" sz="1000" dirty="0">
                <a:solidFill>
                  <a:schemeClr val="tx1">
                    <a:lumMod val="50000"/>
                    <a:lumOff val="50000"/>
                  </a:schemeClr>
                </a:solidFill>
                <a:latin typeface="+mj-lt"/>
                <a:ea typeface="Montserrat Light" charset="0"/>
                <a:cs typeface="Montserrat Light" charset="0"/>
              </a:rPr>
              <a:t> two set</a:t>
            </a:r>
          </a:p>
        </p:txBody>
      </p:sp>
      <p:sp>
        <p:nvSpPr>
          <p:cNvPr id="24" name="Freeform 13">
            <a:extLst>
              <a:ext uri="{FF2B5EF4-FFF2-40B4-BE49-F238E27FC236}">
                <a16:creationId xmlns:a16="http://schemas.microsoft.com/office/drawing/2014/main" id="{F9A2C2AF-4F6F-4EF1-9DB3-C65753960D51}"/>
              </a:ext>
            </a:extLst>
          </p:cNvPr>
          <p:cNvSpPr>
            <a:spLocks/>
          </p:cNvSpPr>
          <p:nvPr/>
        </p:nvSpPr>
        <p:spPr bwMode="auto">
          <a:xfrm>
            <a:off x="5709558" y="2257912"/>
            <a:ext cx="789824" cy="789824"/>
          </a:xfrm>
          <a:custGeom>
            <a:avLst/>
            <a:gdLst>
              <a:gd name="connsiteX0" fmla="*/ 731136 w 1452563"/>
              <a:gd name="connsiteY0" fmla="*/ 533400 h 1452563"/>
              <a:gd name="connsiteX1" fmla="*/ 533400 w 1452563"/>
              <a:gd name="connsiteY1" fmla="*/ 731081 h 1452563"/>
              <a:gd name="connsiteX2" fmla="*/ 731136 w 1452563"/>
              <a:gd name="connsiteY2" fmla="*/ 928688 h 1452563"/>
              <a:gd name="connsiteX3" fmla="*/ 928688 w 1452563"/>
              <a:gd name="connsiteY3" fmla="*/ 731081 h 1452563"/>
              <a:gd name="connsiteX4" fmla="*/ 731136 w 1452563"/>
              <a:gd name="connsiteY4" fmla="*/ 533400 h 1452563"/>
              <a:gd name="connsiteX5" fmla="*/ 731947 w 1452563"/>
              <a:gd name="connsiteY5" fmla="*/ 495300 h 1452563"/>
              <a:gd name="connsiteX6" fmla="*/ 968375 w 1452563"/>
              <a:gd name="connsiteY6" fmla="*/ 731881 h 1452563"/>
              <a:gd name="connsiteX7" fmla="*/ 731947 w 1452563"/>
              <a:gd name="connsiteY7" fmla="*/ 968375 h 1452563"/>
              <a:gd name="connsiteX8" fmla="*/ 495300 w 1452563"/>
              <a:gd name="connsiteY8" fmla="*/ 731881 h 1452563"/>
              <a:gd name="connsiteX9" fmla="*/ 731947 w 1452563"/>
              <a:gd name="connsiteY9" fmla="*/ 495300 h 1452563"/>
              <a:gd name="connsiteX10" fmla="*/ 644702 w 1452563"/>
              <a:gd name="connsiteY10" fmla="*/ 88900 h 1452563"/>
              <a:gd name="connsiteX11" fmla="*/ 640906 w 1452563"/>
              <a:gd name="connsiteY11" fmla="*/ 92578 h 1452563"/>
              <a:gd name="connsiteX12" fmla="*/ 640906 w 1452563"/>
              <a:gd name="connsiteY12" fmla="*/ 225493 h 1452563"/>
              <a:gd name="connsiteX13" fmla="*/ 566589 w 1452563"/>
              <a:gd name="connsiteY13" fmla="*/ 336523 h 1452563"/>
              <a:gd name="connsiteX14" fmla="*/ 435631 w 1452563"/>
              <a:gd name="connsiteY14" fmla="*/ 310426 h 1452563"/>
              <a:gd name="connsiteX15" fmla="*/ 341801 w 1452563"/>
              <a:gd name="connsiteY15" fmla="*/ 216596 h 1452563"/>
              <a:gd name="connsiteX16" fmla="*/ 330829 w 1452563"/>
              <a:gd name="connsiteY16" fmla="*/ 209123 h 1452563"/>
              <a:gd name="connsiteX17" fmla="*/ 329524 w 1452563"/>
              <a:gd name="connsiteY17" fmla="*/ 209894 h 1452563"/>
              <a:gd name="connsiteX18" fmla="*/ 336226 w 1452563"/>
              <a:gd name="connsiteY18" fmla="*/ 216596 h 1452563"/>
              <a:gd name="connsiteX19" fmla="*/ 216596 w 1452563"/>
              <a:gd name="connsiteY19" fmla="*/ 336226 h 1452563"/>
              <a:gd name="connsiteX20" fmla="*/ 216774 w 1452563"/>
              <a:gd name="connsiteY20" fmla="*/ 341979 h 1452563"/>
              <a:gd name="connsiteX21" fmla="*/ 310604 w 1452563"/>
              <a:gd name="connsiteY21" fmla="*/ 435631 h 1452563"/>
              <a:gd name="connsiteX22" fmla="*/ 336523 w 1452563"/>
              <a:gd name="connsiteY22" fmla="*/ 566708 h 1452563"/>
              <a:gd name="connsiteX23" fmla="*/ 225493 w 1452563"/>
              <a:gd name="connsiteY23" fmla="*/ 640846 h 1452563"/>
              <a:gd name="connsiteX24" fmla="*/ 92637 w 1452563"/>
              <a:gd name="connsiteY24" fmla="*/ 640846 h 1452563"/>
              <a:gd name="connsiteX25" fmla="*/ 88900 w 1452563"/>
              <a:gd name="connsiteY25" fmla="*/ 644702 h 1452563"/>
              <a:gd name="connsiteX26" fmla="*/ 88900 w 1452563"/>
              <a:gd name="connsiteY26" fmla="*/ 814093 h 1452563"/>
              <a:gd name="connsiteX27" fmla="*/ 92637 w 1452563"/>
              <a:gd name="connsiteY27" fmla="*/ 817889 h 1452563"/>
              <a:gd name="connsiteX28" fmla="*/ 225493 w 1452563"/>
              <a:gd name="connsiteY28" fmla="*/ 817889 h 1452563"/>
              <a:gd name="connsiteX29" fmla="*/ 336523 w 1452563"/>
              <a:gd name="connsiteY29" fmla="*/ 892146 h 1452563"/>
              <a:gd name="connsiteX30" fmla="*/ 310604 w 1452563"/>
              <a:gd name="connsiteY30" fmla="*/ 1023164 h 1452563"/>
              <a:gd name="connsiteX31" fmla="*/ 216596 w 1452563"/>
              <a:gd name="connsiteY31" fmla="*/ 1116993 h 1452563"/>
              <a:gd name="connsiteX32" fmla="*/ 216715 w 1452563"/>
              <a:gd name="connsiteY32" fmla="*/ 1122628 h 1452563"/>
              <a:gd name="connsiteX33" fmla="*/ 336226 w 1452563"/>
              <a:gd name="connsiteY33" fmla="*/ 1242198 h 1452563"/>
              <a:gd name="connsiteX34" fmla="*/ 347258 w 1452563"/>
              <a:gd name="connsiteY34" fmla="*/ 1249671 h 1452563"/>
              <a:gd name="connsiteX35" fmla="*/ 348444 w 1452563"/>
              <a:gd name="connsiteY35" fmla="*/ 1248900 h 1452563"/>
              <a:gd name="connsiteX36" fmla="*/ 341801 w 1452563"/>
              <a:gd name="connsiteY36" fmla="*/ 1242198 h 1452563"/>
              <a:gd name="connsiteX37" fmla="*/ 435631 w 1452563"/>
              <a:gd name="connsiteY37" fmla="*/ 1148191 h 1452563"/>
              <a:gd name="connsiteX38" fmla="*/ 519971 w 1452563"/>
              <a:gd name="connsiteY38" fmla="*/ 1112782 h 1452563"/>
              <a:gd name="connsiteX39" fmla="*/ 566708 w 1452563"/>
              <a:gd name="connsiteY39" fmla="*/ 1122331 h 1452563"/>
              <a:gd name="connsiteX40" fmla="*/ 640906 w 1452563"/>
              <a:gd name="connsiteY40" fmla="*/ 1233361 h 1452563"/>
              <a:gd name="connsiteX41" fmla="*/ 640906 w 1452563"/>
              <a:gd name="connsiteY41" fmla="*/ 1366158 h 1452563"/>
              <a:gd name="connsiteX42" fmla="*/ 644702 w 1452563"/>
              <a:gd name="connsiteY42" fmla="*/ 1370013 h 1452563"/>
              <a:gd name="connsiteX43" fmla="*/ 814034 w 1452563"/>
              <a:gd name="connsiteY43" fmla="*/ 1370013 h 1452563"/>
              <a:gd name="connsiteX44" fmla="*/ 817889 w 1452563"/>
              <a:gd name="connsiteY44" fmla="*/ 1366158 h 1452563"/>
              <a:gd name="connsiteX45" fmla="*/ 817889 w 1452563"/>
              <a:gd name="connsiteY45" fmla="*/ 1233361 h 1452563"/>
              <a:gd name="connsiteX46" fmla="*/ 892146 w 1452563"/>
              <a:gd name="connsiteY46" fmla="*/ 1122272 h 1452563"/>
              <a:gd name="connsiteX47" fmla="*/ 1023164 w 1452563"/>
              <a:gd name="connsiteY47" fmla="*/ 1148369 h 1452563"/>
              <a:gd name="connsiteX48" fmla="*/ 1117112 w 1452563"/>
              <a:gd name="connsiteY48" fmla="*/ 1242198 h 1452563"/>
              <a:gd name="connsiteX49" fmla="*/ 1128025 w 1452563"/>
              <a:gd name="connsiteY49" fmla="*/ 1249671 h 1452563"/>
              <a:gd name="connsiteX50" fmla="*/ 1129211 w 1452563"/>
              <a:gd name="connsiteY50" fmla="*/ 1248900 h 1452563"/>
              <a:gd name="connsiteX51" fmla="*/ 1122509 w 1452563"/>
              <a:gd name="connsiteY51" fmla="*/ 1242198 h 1452563"/>
              <a:gd name="connsiteX52" fmla="*/ 1242139 w 1452563"/>
              <a:gd name="connsiteY52" fmla="*/ 1122568 h 1452563"/>
              <a:gd name="connsiteX53" fmla="*/ 1242080 w 1452563"/>
              <a:gd name="connsiteY53" fmla="*/ 1122450 h 1452563"/>
              <a:gd name="connsiteX54" fmla="*/ 1242139 w 1452563"/>
              <a:gd name="connsiteY54" fmla="*/ 1117112 h 1452563"/>
              <a:gd name="connsiteX55" fmla="*/ 1148309 w 1452563"/>
              <a:gd name="connsiteY55" fmla="*/ 1023164 h 1452563"/>
              <a:gd name="connsiteX56" fmla="*/ 1122213 w 1452563"/>
              <a:gd name="connsiteY56" fmla="*/ 892087 h 1452563"/>
              <a:gd name="connsiteX57" fmla="*/ 1233302 w 1452563"/>
              <a:gd name="connsiteY57" fmla="*/ 817889 h 1452563"/>
              <a:gd name="connsiteX58" fmla="*/ 1366158 w 1452563"/>
              <a:gd name="connsiteY58" fmla="*/ 817889 h 1452563"/>
              <a:gd name="connsiteX59" fmla="*/ 1370013 w 1452563"/>
              <a:gd name="connsiteY59" fmla="*/ 814093 h 1452563"/>
              <a:gd name="connsiteX60" fmla="*/ 1370013 w 1452563"/>
              <a:gd name="connsiteY60" fmla="*/ 644702 h 1452563"/>
              <a:gd name="connsiteX61" fmla="*/ 1366395 w 1452563"/>
              <a:gd name="connsiteY61" fmla="*/ 640965 h 1452563"/>
              <a:gd name="connsiteX62" fmla="*/ 1233302 w 1452563"/>
              <a:gd name="connsiteY62" fmla="*/ 640965 h 1452563"/>
              <a:gd name="connsiteX63" fmla="*/ 1122213 w 1452563"/>
              <a:gd name="connsiteY63" fmla="*/ 566767 h 1452563"/>
              <a:gd name="connsiteX64" fmla="*/ 1148309 w 1452563"/>
              <a:gd name="connsiteY64" fmla="*/ 435631 h 1452563"/>
              <a:gd name="connsiteX65" fmla="*/ 1242139 w 1452563"/>
              <a:gd name="connsiteY65" fmla="*/ 341801 h 1452563"/>
              <a:gd name="connsiteX66" fmla="*/ 1242080 w 1452563"/>
              <a:gd name="connsiteY66" fmla="*/ 341742 h 1452563"/>
              <a:gd name="connsiteX67" fmla="*/ 1242139 w 1452563"/>
              <a:gd name="connsiteY67" fmla="*/ 336345 h 1452563"/>
              <a:gd name="connsiteX68" fmla="*/ 1122509 w 1452563"/>
              <a:gd name="connsiteY68" fmla="*/ 216596 h 1452563"/>
              <a:gd name="connsiteX69" fmla="*/ 1111893 w 1452563"/>
              <a:gd name="connsiteY69" fmla="*/ 209301 h 1452563"/>
              <a:gd name="connsiteX70" fmla="*/ 1110410 w 1452563"/>
              <a:gd name="connsiteY70" fmla="*/ 209894 h 1452563"/>
              <a:gd name="connsiteX71" fmla="*/ 1117112 w 1452563"/>
              <a:gd name="connsiteY71" fmla="*/ 216596 h 1452563"/>
              <a:gd name="connsiteX72" fmla="*/ 1023164 w 1452563"/>
              <a:gd name="connsiteY72" fmla="*/ 310545 h 1452563"/>
              <a:gd name="connsiteX73" fmla="*/ 892087 w 1452563"/>
              <a:gd name="connsiteY73" fmla="*/ 336523 h 1452563"/>
              <a:gd name="connsiteX74" fmla="*/ 817889 w 1452563"/>
              <a:gd name="connsiteY74" fmla="*/ 225493 h 1452563"/>
              <a:gd name="connsiteX75" fmla="*/ 817889 w 1452563"/>
              <a:gd name="connsiteY75" fmla="*/ 92578 h 1452563"/>
              <a:gd name="connsiteX76" fmla="*/ 814034 w 1452563"/>
              <a:gd name="connsiteY76" fmla="*/ 88900 h 1452563"/>
              <a:gd name="connsiteX77" fmla="*/ 641616 w 1452563"/>
              <a:gd name="connsiteY77" fmla="*/ 0 h 1452563"/>
              <a:gd name="connsiteX78" fmla="*/ 810947 w 1452563"/>
              <a:gd name="connsiteY78" fmla="*/ 0 h 1452563"/>
              <a:gd name="connsiteX79" fmla="*/ 900589 w 1452563"/>
              <a:gd name="connsiteY79" fmla="*/ 89709 h 1452563"/>
              <a:gd name="connsiteX80" fmla="*/ 900589 w 1452563"/>
              <a:gd name="connsiteY80" fmla="*/ 222592 h 1452563"/>
              <a:gd name="connsiteX81" fmla="*/ 921907 w 1452563"/>
              <a:gd name="connsiteY81" fmla="*/ 254199 h 1452563"/>
              <a:gd name="connsiteX82" fmla="*/ 959163 w 1452563"/>
              <a:gd name="connsiteY82" fmla="*/ 246801 h 1452563"/>
              <a:gd name="connsiteX83" fmla="*/ 1053108 w 1452563"/>
              <a:gd name="connsiteY83" fmla="*/ 152856 h 1452563"/>
              <a:gd name="connsiteX84" fmla="*/ 1180006 w 1452563"/>
              <a:gd name="connsiteY84" fmla="*/ 152856 h 1452563"/>
              <a:gd name="connsiteX85" fmla="*/ 1299708 w 1452563"/>
              <a:gd name="connsiteY85" fmla="*/ 272558 h 1452563"/>
              <a:gd name="connsiteX86" fmla="*/ 1325935 w 1452563"/>
              <a:gd name="connsiteY86" fmla="*/ 336174 h 1452563"/>
              <a:gd name="connsiteX87" fmla="*/ 1299708 w 1452563"/>
              <a:gd name="connsiteY87" fmla="*/ 399455 h 1452563"/>
              <a:gd name="connsiteX88" fmla="*/ 1205762 w 1452563"/>
              <a:gd name="connsiteY88" fmla="*/ 493401 h 1452563"/>
              <a:gd name="connsiteX89" fmla="*/ 1198432 w 1452563"/>
              <a:gd name="connsiteY89" fmla="*/ 530925 h 1452563"/>
              <a:gd name="connsiteX90" fmla="*/ 1230039 w 1452563"/>
              <a:gd name="connsiteY90" fmla="*/ 551974 h 1452563"/>
              <a:gd name="connsiteX91" fmla="*/ 1362854 w 1452563"/>
              <a:gd name="connsiteY91" fmla="*/ 551974 h 1452563"/>
              <a:gd name="connsiteX92" fmla="*/ 1452563 w 1452563"/>
              <a:gd name="connsiteY92" fmla="*/ 641683 h 1452563"/>
              <a:gd name="connsiteX93" fmla="*/ 1452563 w 1452563"/>
              <a:gd name="connsiteY93" fmla="*/ 810947 h 1452563"/>
              <a:gd name="connsiteX94" fmla="*/ 1362854 w 1452563"/>
              <a:gd name="connsiteY94" fmla="*/ 900656 h 1452563"/>
              <a:gd name="connsiteX95" fmla="*/ 1230039 w 1452563"/>
              <a:gd name="connsiteY95" fmla="*/ 900656 h 1452563"/>
              <a:gd name="connsiteX96" fmla="*/ 1198432 w 1452563"/>
              <a:gd name="connsiteY96" fmla="*/ 921840 h 1452563"/>
              <a:gd name="connsiteX97" fmla="*/ 1205762 w 1452563"/>
              <a:gd name="connsiteY97" fmla="*/ 959162 h 1452563"/>
              <a:gd name="connsiteX98" fmla="*/ 1299708 w 1452563"/>
              <a:gd name="connsiteY98" fmla="*/ 1053108 h 1452563"/>
              <a:gd name="connsiteX99" fmla="*/ 1325935 w 1452563"/>
              <a:gd name="connsiteY99" fmla="*/ 1116523 h 1452563"/>
              <a:gd name="connsiteX100" fmla="*/ 1299708 w 1452563"/>
              <a:gd name="connsiteY100" fmla="*/ 1180006 h 1452563"/>
              <a:gd name="connsiteX101" fmla="*/ 1180006 w 1452563"/>
              <a:gd name="connsiteY101" fmla="*/ 1299775 h 1452563"/>
              <a:gd name="connsiteX102" fmla="*/ 1053108 w 1452563"/>
              <a:gd name="connsiteY102" fmla="*/ 1299775 h 1452563"/>
              <a:gd name="connsiteX103" fmla="*/ 959163 w 1452563"/>
              <a:gd name="connsiteY103" fmla="*/ 1205829 h 1452563"/>
              <a:gd name="connsiteX104" fmla="*/ 921840 w 1452563"/>
              <a:gd name="connsiteY104" fmla="*/ 1198364 h 1452563"/>
              <a:gd name="connsiteX105" fmla="*/ 900589 w 1452563"/>
              <a:gd name="connsiteY105" fmla="*/ 1230106 h 1452563"/>
              <a:gd name="connsiteX106" fmla="*/ 900589 w 1452563"/>
              <a:gd name="connsiteY106" fmla="*/ 1362854 h 1452563"/>
              <a:gd name="connsiteX107" fmla="*/ 810947 w 1452563"/>
              <a:gd name="connsiteY107" fmla="*/ 1452563 h 1452563"/>
              <a:gd name="connsiteX108" fmla="*/ 641616 w 1452563"/>
              <a:gd name="connsiteY108" fmla="*/ 1452563 h 1452563"/>
              <a:gd name="connsiteX109" fmla="*/ 551974 w 1452563"/>
              <a:gd name="connsiteY109" fmla="*/ 1362854 h 1452563"/>
              <a:gd name="connsiteX110" fmla="*/ 551974 w 1452563"/>
              <a:gd name="connsiteY110" fmla="*/ 1230106 h 1452563"/>
              <a:gd name="connsiteX111" fmla="*/ 530724 w 1452563"/>
              <a:gd name="connsiteY111" fmla="*/ 1198364 h 1452563"/>
              <a:gd name="connsiteX112" fmla="*/ 493401 w 1452563"/>
              <a:gd name="connsiteY112" fmla="*/ 1205829 h 1452563"/>
              <a:gd name="connsiteX113" fmla="*/ 399455 w 1452563"/>
              <a:gd name="connsiteY113" fmla="*/ 1299775 h 1452563"/>
              <a:gd name="connsiteX114" fmla="*/ 272557 w 1452563"/>
              <a:gd name="connsiteY114" fmla="*/ 1299775 h 1452563"/>
              <a:gd name="connsiteX115" fmla="*/ 152855 w 1452563"/>
              <a:gd name="connsiteY115" fmla="*/ 1180006 h 1452563"/>
              <a:gd name="connsiteX116" fmla="*/ 126629 w 1452563"/>
              <a:gd name="connsiteY116" fmla="*/ 1116523 h 1452563"/>
              <a:gd name="connsiteX117" fmla="*/ 152788 w 1452563"/>
              <a:gd name="connsiteY117" fmla="*/ 1053108 h 1452563"/>
              <a:gd name="connsiteX118" fmla="*/ 246801 w 1452563"/>
              <a:gd name="connsiteY118" fmla="*/ 959162 h 1452563"/>
              <a:gd name="connsiteX119" fmla="*/ 254199 w 1452563"/>
              <a:gd name="connsiteY119" fmla="*/ 921974 h 1452563"/>
              <a:gd name="connsiteX120" fmla="*/ 222525 w 1452563"/>
              <a:gd name="connsiteY120" fmla="*/ 900656 h 1452563"/>
              <a:gd name="connsiteX121" fmla="*/ 89709 w 1452563"/>
              <a:gd name="connsiteY121" fmla="*/ 900656 h 1452563"/>
              <a:gd name="connsiteX122" fmla="*/ 0 w 1452563"/>
              <a:gd name="connsiteY122" fmla="*/ 810947 h 1452563"/>
              <a:gd name="connsiteX123" fmla="*/ 0 w 1452563"/>
              <a:gd name="connsiteY123" fmla="*/ 641683 h 1452563"/>
              <a:gd name="connsiteX124" fmla="*/ 89709 w 1452563"/>
              <a:gd name="connsiteY124" fmla="*/ 551974 h 1452563"/>
              <a:gd name="connsiteX125" fmla="*/ 222525 w 1452563"/>
              <a:gd name="connsiteY125" fmla="*/ 551974 h 1452563"/>
              <a:gd name="connsiteX126" fmla="*/ 254131 w 1452563"/>
              <a:gd name="connsiteY126" fmla="*/ 530858 h 1452563"/>
              <a:gd name="connsiteX127" fmla="*/ 246801 w 1452563"/>
              <a:gd name="connsiteY127" fmla="*/ 493401 h 1452563"/>
              <a:gd name="connsiteX128" fmla="*/ 152855 w 1452563"/>
              <a:gd name="connsiteY128" fmla="*/ 399455 h 1452563"/>
              <a:gd name="connsiteX129" fmla="*/ 126629 w 1452563"/>
              <a:gd name="connsiteY129" fmla="*/ 336174 h 1452563"/>
              <a:gd name="connsiteX130" fmla="*/ 152788 w 1452563"/>
              <a:gd name="connsiteY130" fmla="*/ 272558 h 1452563"/>
              <a:gd name="connsiteX131" fmla="*/ 272557 w 1452563"/>
              <a:gd name="connsiteY131" fmla="*/ 152856 h 1452563"/>
              <a:gd name="connsiteX132" fmla="*/ 399455 w 1452563"/>
              <a:gd name="connsiteY132" fmla="*/ 152856 h 1452563"/>
              <a:gd name="connsiteX133" fmla="*/ 493401 w 1452563"/>
              <a:gd name="connsiteY133" fmla="*/ 246801 h 1452563"/>
              <a:gd name="connsiteX134" fmla="*/ 530791 w 1452563"/>
              <a:gd name="connsiteY134" fmla="*/ 254199 h 1452563"/>
              <a:gd name="connsiteX135" fmla="*/ 551974 w 1452563"/>
              <a:gd name="connsiteY135" fmla="*/ 222592 h 1452563"/>
              <a:gd name="connsiteX136" fmla="*/ 551974 w 1452563"/>
              <a:gd name="connsiteY136" fmla="*/ 89709 h 1452563"/>
              <a:gd name="connsiteX137" fmla="*/ 641616 w 1452563"/>
              <a:gd name="connsiteY137" fmla="*/ 0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452563" h="1452563">
                <a:moveTo>
                  <a:pt x="731136" y="533400"/>
                </a:moveTo>
                <a:cubicBezTo>
                  <a:pt x="622065" y="533400"/>
                  <a:pt x="533400" y="622029"/>
                  <a:pt x="533400" y="731081"/>
                </a:cubicBezTo>
                <a:cubicBezTo>
                  <a:pt x="533400" y="840004"/>
                  <a:pt x="622065" y="928688"/>
                  <a:pt x="731136" y="928688"/>
                </a:cubicBezTo>
                <a:cubicBezTo>
                  <a:pt x="840023" y="928688"/>
                  <a:pt x="928688" y="840004"/>
                  <a:pt x="928688" y="731081"/>
                </a:cubicBezTo>
                <a:cubicBezTo>
                  <a:pt x="928688" y="622029"/>
                  <a:pt x="840023" y="533400"/>
                  <a:pt x="731136" y="533400"/>
                </a:cubicBezTo>
                <a:close/>
                <a:moveTo>
                  <a:pt x="731947" y="495300"/>
                </a:moveTo>
                <a:cubicBezTo>
                  <a:pt x="862284" y="495300"/>
                  <a:pt x="968375" y="601435"/>
                  <a:pt x="968375" y="731881"/>
                </a:cubicBezTo>
                <a:cubicBezTo>
                  <a:pt x="968375" y="862284"/>
                  <a:pt x="862284" y="968375"/>
                  <a:pt x="731947" y="968375"/>
                </a:cubicBezTo>
                <a:cubicBezTo>
                  <a:pt x="601435" y="968375"/>
                  <a:pt x="495300" y="862284"/>
                  <a:pt x="495300" y="731881"/>
                </a:cubicBezTo>
                <a:cubicBezTo>
                  <a:pt x="495300" y="601435"/>
                  <a:pt x="601435" y="495300"/>
                  <a:pt x="731947" y="495300"/>
                </a:cubicBezTo>
                <a:close/>
                <a:moveTo>
                  <a:pt x="644702" y="88900"/>
                </a:moveTo>
                <a:cubicBezTo>
                  <a:pt x="642566" y="88900"/>
                  <a:pt x="640906" y="90561"/>
                  <a:pt x="640906" y="92578"/>
                </a:cubicBezTo>
                <a:lnTo>
                  <a:pt x="640906" y="225493"/>
                </a:lnTo>
                <a:cubicBezTo>
                  <a:pt x="640906" y="275136"/>
                  <a:pt x="612436" y="317662"/>
                  <a:pt x="566589" y="336523"/>
                </a:cubicBezTo>
                <a:cubicBezTo>
                  <a:pt x="521928" y="355206"/>
                  <a:pt x="470150" y="344945"/>
                  <a:pt x="435631" y="310426"/>
                </a:cubicBezTo>
                <a:lnTo>
                  <a:pt x="341801" y="216596"/>
                </a:lnTo>
                <a:lnTo>
                  <a:pt x="330829" y="209123"/>
                </a:lnTo>
                <a:cubicBezTo>
                  <a:pt x="330414" y="209420"/>
                  <a:pt x="329939" y="209538"/>
                  <a:pt x="329524" y="209894"/>
                </a:cubicBezTo>
                <a:lnTo>
                  <a:pt x="336226" y="216596"/>
                </a:lnTo>
                <a:lnTo>
                  <a:pt x="216596" y="336226"/>
                </a:lnTo>
                <a:cubicBezTo>
                  <a:pt x="215113" y="337709"/>
                  <a:pt x="215173" y="340319"/>
                  <a:pt x="216774" y="341979"/>
                </a:cubicBezTo>
                <a:lnTo>
                  <a:pt x="310604" y="435631"/>
                </a:lnTo>
                <a:cubicBezTo>
                  <a:pt x="345657" y="470684"/>
                  <a:pt x="355621" y="520920"/>
                  <a:pt x="336523" y="566708"/>
                </a:cubicBezTo>
                <a:cubicBezTo>
                  <a:pt x="317662" y="612437"/>
                  <a:pt x="275077" y="640846"/>
                  <a:pt x="225493" y="640846"/>
                </a:cubicBezTo>
                <a:lnTo>
                  <a:pt x="92637" y="640846"/>
                </a:lnTo>
                <a:cubicBezTo>
                  <a:pt x="90561" y="640846"/>
                  <a:pt x="88900" y="642566"/>
                  <a:pt x="88900" y="644702"/>
                </a:cubicBezTo>
                <a:lnTo>
                  <a:pt x="88900" y="814093"/>
                </a:lnTo>
                <a:cubicBezTo>
                  <a:pt x="88900" y="816228"/>
                  <a:pt x="90561" y="817889"/>
                  <a:pt x="92637" y="817889"/>
                </a:cubicBezTo>
                <a:lnTo>
                  <a:pt x="225493" y="817889"/>
                </a:lnTo>
                <a:cubicBezTo>
                  <a:pt x="275017" y="817889"/>
                  <a:pt x="317603" y="846358"/>
                  <a:pt x="336523" y="892146"/>
                </a:cubicBezTo>
                <a:cubicBezTo>
                  <a:pt x="355621" y="937875"/>
                  <a:pt x="345657" y="988052"/>
                  <a:pt x="310604" y="1023164"/>
                </a:cubicBezTo>
                <a:lnTo>
                  <a:pt x="216596" y="1116993"/>
                </a:lnTo>
                <a:cubicBezTo>
                  <a:pt x="215173" y="1118476"/>
                  <a:pt x="215173" y="1121086"/>
                  <a:pt x="216715" y="1122628"/>
                </a:cubicBezTo>
                <a:lnTo>
                  <a:pt x="336226" y="1242198"/>
                </a:lnTo>
                <a:lnTo>
                  <a:pt x="347258" y="1249671"/>
                </a:lnTo>
                <a:cubicBezTo>
                  <a:pt x="347614" y="1249375"/>
                  <a:pt x="348148" y="1249256"/>
                  <a:pt x="348444" y="1248900"/>
                </a:cubicBezTo>
                <a:lnTo>
                  <a:pt x="341801" y="1242198"/>
                </a:lnTo>
                <a:lnTo>
                  <a:pt x="435631" y="1148191"/>
                </a:lnTo>
                <a:cubicBezTo>
                  <a:pt x="458466" y="1125356"/>
                  <a:pt x="488418" y="1112782"/>
                  <a:pt x="519971" y="1112782"/>
                </a:cubicBezTo>
                <a:cubicBezTo>
                  <a:pt x="535926" y="1112782"/>
                  <a:pt x="551643" y="1115985"/>
                  <a:pt x="566708" y="1122331"/>
                </a:cubicBezTo>
                <a:cubicBezTo>
                  <a:pt x="612436" y="1141133"/>
                  <a:pt x="640906" y="1183658"/>
                  <a:pt x="640906" y="1233361"/>
                </a:cubicBezTo>
                <a:lnTo>
                  <a:pt x="640906" y="1366158"/>
                </a:lnTo>
                <a:cubicBezTo>
                  <a:pt x="640906" y="1368234"/>
                  <a:pt x="642685" y="1370013"/>
                  <a:pt x="644702" y="1370013"/>
                </a:cubicBezTo>
                <a:lnTo>
                  <a:pt x="814034" y="1370013"/>
                </a:lnTo>
                <a:cubicBezTo>
                  <a:pt x="816110" y="1370013"/>
                  <a:pt x="817889" y="1368234"/>
                  <a:pt x="817889" y="1366158"/>
                </a:cubicBezTo>
                <a:lnTo>
                  <a:pt x="817889" y="1233361"/>
                </a:lnTo>
                <a:cubicBezTo>
                  <a:pt x="817889" y="1183777"/>
                  <a:pt x="846358" y="1141192"/>
                  <a:pt x="892146" y="1122272"/>
                </a:cubicBezTo>
                <a:cubicBezTo>
                  <a:pt x="937163" y="1103648"/>
                  <a:pt x="988882" y="1113909"/>
                  <a:pt x="1023164" y="1148369"/>
                </a:cubicBezTo>
                <a:lnTo>
                  <a:pt x="1117112" y="1242198"/>
                </a:lnTo>
                <a:lnTo>
                  <a:pt x="1128025" y="1249671"/>
                </a:lnTo>
                <a:cubicBezTo>
                  <a:pt x="1128381" y="1249375"/>
                  <a:pt x="1128856" y="1249197"/>
                  <a:pt x="1129211" y="1248900"/>
                </a:cubicBezTo>
                <a:lnTo>
                  <a:pt x="1122509" y="1242198"/>
                </a:lnTo>
                <a:lnTo>
                  <a:pt x="1242139" y="1122568"/>
                </a:lnTo>
                <a:lnTo>
                  <a:pt x="1242080" y="1122450"/>
                </a:lnTo>
                <a:lnTo>
                  <a:pt x="1242139" y="1117112"/>
                </a:lnTo>
                <a:lnTo>
                  <a:pt x="1148309" y="1023164"/>
                </a:lnTo>
                <a:cubicBezTo>
                  <a:pt x="1113138" y="988170"/>
                  <a:pt x="1103115" y="937934"/>
                  <a:pt x="1122213" y="892087"/>
                </a:cubicBezTo>
                <a:cubicBezTo>
                  <a:pt x="1141192" y="846358"/>
                  <a:pt x="1183718" y="817889"/>
                  <a:pt x="1233302" y="817889"/>
                </a:cubicBezTo>
                <a:lnTo>
                  <a:pt x="1366158" y="817889"/>
                </a:lnTo>
                <a:cubicBezTo>
                  <a:pt x="1368234" y="817889"/>
                  <a:pt x="1370013" y="816110"/>
                  <a:pt x="1370013" y="814093"/>
                </a:cubicBezTo>
                <a:cubicBezTo>
                  <a:pt x="1370013" y="814093"/>
                  <a:pt x="1370013" y="644702"/>
                  <a:pt x="1370013" y="644702"/>
                </a:cubicBezTo>
                <a:cubicBezTo>
                  <a:pt x="1370013" y="642685"/>
                  <a:pt x="1368352" y="640965"/>
                  <a:pt x="1366395" y="640965"/>
                </a:cubicBezTo>
                <a:lnTo>
                  <a:pt x="1233302" y="640965"/>
                </a:lnTo>
                <a:cubicBezTo>
                  <a:pt x="1183718" y="640965"/>
                  <a:pt x="1141192" y="612555"/>
                  <a:pt x="1122213" y="566767"/>
                </a:cubicBezTo>
                <a:cubicBezTo>
                  <a:pt x="1103174" y="521039"/>
                  <a:pt x="1113198" y="470743"/>
                  <a:pt x="1148309" y="435631"/>
                </a:cubicBezTo>
                <a:lnTo>
                  <a:pt x="1242139" y="341801"/>
                </a:lnTo>
                <a:lnTo>
                  <a:pt x="1242080" y="341742"/>
                </a:lnTo>
                <a:lnTo>
                  <a:pt x="1242139" y="336345"/>
                </a:lnTo>
                <a:lnTo>
                  <a:pt x="1122509" y="216596"/>
                </a:lnTo>
                <a:lnTo>
                  <a:pt x="1111893" y="209301"/>
                </a:lnTo>
                <a:cubicBezTo>
                  <a:pt x="1111477" y="209657"/>
                  <a:pt x="1110825" y="209479"/>
                  <a:pt x="1110410" y="209894"/>
                </a:cubicBezTo>
                <a:lnTo>
                  <a:pt x="1117112" y="216596"/>
                </a:lnTo>
                <a:lnTo>
                  <a:pt x="1023164" y="310545"/>
                </a:lnTo>
                <a:cubicBezTo>
                  <a:pt x="988704" y="345004"/>
                  <a:pt x="937044" y="355265"/>
                  <a:pt x="892087" y="336523"/>
                </a:cubicBezTo>
                <a:cubicBezTo>
                  <a:pt x="846358" y="317603"/>
                  <a:pt x="817889" y="275017"/>
                  <a:pt x="817889" y="225493"/>
                </a:cubicBezTo>
                <a:lnTo>
                  <a:pt x="817889" y="92578"/>
                </a:lnTo>
                <a:cubicBezTo>
                  <a:pt x="817889" y="90561"/>
                  <a:pt x="816169" y="88900"/>
                  <a:pt x="814034" y="88900"/>
                </a:cubicBezTo>
                <a:close/>
                <a:moveTo>
                  <a:pt x="641616" y="0"/>
                </a:moveTo>
                <a:lnTo>
                  <a:pt x="810947" y="0"/>
                </a:lnTo>
                <a:cubicBezTo>
                  <a:pt x="860375" y="0"/>
                  <a:pt x="900589" y="40215"/>
                  <a:pt x="900589" y="89709"/>
                </a:cubicBezTo>
                <a:lnTo>
                  <a:pt x="900589" y="222592"/>
                </a:lnTo>
                <a:cubicBezTo>
                  <a:pt x="900589" y="237050"/>
                  <a:pt x="908390" y="248617"/>
                  <a:pt x="921907" y="254199"/>
                </a:cubicBezTo>
                <a:cubicBezTo>
                  <a:pt x="935222" y="259780"/>
                  <a:pt x="949008" y="256956"/>
                  <a:pt x="959163" y="246801"/>
                </a:cubicBezTo>
                <a:lnTo>
                  <a:pt x="1053108" y="152856"/>
                </a:lnTo>
                <a:cubicBezTo>
                  <a:pt x="1085589" y="120307"/>
                  <a:pt x="1147458" y="120307"/>
                  <a:pt x="1180006" y="152856"/>
                </a:cubicBezTo>
                <a:lnTo>
                  <a:pt x="1299708" y="272558"/>
                </a:lnTo>
                <a:cubicBezTo>
                  <a:pt x="1316654" y="289639"/>
                  <a:pt x="1325935" y="312167"/>
                  <a:pt x="1325935" y="336174"/>
                </a:cubicBezTo>
                <a:cubicBezTo>
                  <a:pt x="1325935" y="360115"/>
                  <a:pt x="1316587" y="382643"/>
                  <a:pt x="1299708" y="399455"/>
                </a:cubicBezTo>
                <a:lnTo>
                  <a:pt x="1205762" y="493401"/>
                </a:lnTo>
                <a:cubicBezTo>
                  <a:pt x="1195540" y="503690"/>
                  <a:pt x="1192850" y="517341"/>
                  <a:pt x="1198432" y="530925"/>
                </a:cubicBezTo>
                <a:cubicBezTo>
                  <a:pt x="1204014" y="544241"/>
                  <a:pt x="1215513" y="551974"/>
                  <a:pt x="1230039" y="551974"/>
                </a:cubicBezTo>
                <a:lnTo>
                  <a:pt x="1362854" y="551974"/>
                </a:lnTo>
                <a:cubicBezTo>
                  <a:pt x="1412281" y="551974"/>
                  <a:pt x="1452563" y="592189"/>
                  <a:pt x="1452563" y="641683"/>
                </a:cubicBezTo>
                <a:lnTo>
                  <a:pt x="1452563" y="810947"/>
                </a:lnTo>
                <a:cubicBezTo>
                  <a:pt x="1452563" y="860442"/>
                  <a:pt x="1412281" y="900656"/>
                  <a:pt x="1362854" y="900656"/>
                </a:cubicBezTo>
                <a:lnTo>
                  <a:pt x="1230039" y="900656"/>
                </a:lnTo>
                <a:cubicBezTo>
                  <a:pt x="1215446" y="900656"/>
                  <a:pt x="1203879" y="908390"/>
                  <a:pt x="1198432" y="921840"/>
                </a:cubicBezTo>
                <a:cubicBezTo>
                  <a:pt x="1192850" y="935356"/>
                  <a:pt x="1195540" y="948941"/>
                  <a:pt x="1205762" y="959162"/>
                </a:cubicBezTo>
                <a:lnTo>
                  <a:pt x="1299708" y="1053108"/>
                </a:lnTo>
                <a:cubicBezTo>
                  <a:pt x="1316654" y="1070189"/>
                  <a:pt x="1325935" y="1092717"/>
                  <a:pt x="1325935" y="1116523"/>
                </a:cubicBezTo>
                <a:cubicBezTo>
                  <a:pt x="1325935" y="1140531"/>
                  <a:pt x="1316587" y="1163126"/>
                  <a:pt x="1299708" y="1180006"/>
                </a:cubicBezTo>
                <a:lnTo>
                  <a:pt x="1180006" y="1299775"/>
                </a:lnTo>
                <a:cubicBezTo>
                  <a:pt x="1147458" y="1332256"/>
                  <a:pt x="1085589" y="1332256"/>
                  <a:pt x="1053108" y="1299775"/>
                </a:cubicBezTo>
                <a:lnTo>
                  <a:pt x="959163" y="1205829"/>
                </a:lnTo>
                <a:cubicBezTo>
                  <a:pt x="948941" y="1195607"/>
                  <a:pt x="935088" y="1192850"/>
                  <a:pt x="921840" y="1198364"/>
                </a:cubicBezTo>
                <a:cubicBezTo>
                  <a:pt x="908323" y="1204013"/>
                  <a:pt x="900589" y="1215580"/>
                  <a:pt x="900589" y="1230106"/>
                </a:cubicBezTo>
                <a:lnTo>
                  <a:pt x="900589" y="1362854"/>
                </a:lnTo>
                <a:cubicBezTo>
                  <a:pt x="900589" y="1412348"/>
                  <a:pt x="860375" y="1452563"/>
                  <a:pt x="810947" y="1452563"/>
                </a:cubicBezTo>
                <a:lnTo>
                  <a:pt x="641616" y="1452563"/>
                </a:lnTo>
                <a:cubicBezTo>
                  <a:pt x="592189" y="1452563"/>
                  <a:pt x="551974" y="1412348"/>
                  <a:pt x="551974" y="1362854"/>
                </a:cubicBezTo>
                <a:lnTo>
                  <a:pt x="551974" y="1230106"/>
                </a:lnTo>
                <a:cubicBezTo>
                  <a:pt x="551974" y="1215580"/>
                  <a:pt x="544241" y="1204013"/>
                  <a:pt x="530724" y="1198364"/>
                </a:cubicBezTo>
                <a:cubicBezTo>
                  <a:pt x="517543" y="1192985"/>
                  <a:pt x="503555" y="1195674"/>
                  <a:pt x="493401" y="1205829"/>
                </a:cubicBezTo>
                <a:lnTo>
                  <a:pt x="399455" y="1299775"/>
                </a:lnTo>
                <a:cubicBezTo>
                  <a:pt x="366974" y="1332256"/>
                  <a:pt x="305106" y="1332256"/>
                  <a:pt x="272557" y="1299775"/>
                </a:cubicBezTo>
                <a:lnTo>
                  <a:pt x="152855" y="1180006"/>
                </a:lnTo>
                <a:cubicBezTo>
                  <a:pt x="135909" y="1163059"/>
                  <a:pt x="126629" y="1140531"/>
                  <a:pt x="126629" y="1116523"/>
                </a:cubicBezTo>
                <a:cubicBezTo>
                  <a:pt x="126629" y="1092583"/>
                  <a:pt x="135909" y="1070055"/>
                  <a:pt x="152788" y="1053108"/>
                </a:cubicBezTo>
                <a:lnTo>
                  <a:pt x="246801" y="959162"/>
                </a:lnTo>
                <a:cubicBezTo>
                  <a:pt x="257090" y="948806"/>
                  <a:pt x="259780" y="935289"/>
                  <a:pt x="254199" y="921974"/>
                </a:cubicBezTo>
                <a:cubicBezTo>
                  <a:pt x="248550" y="908457"/>
                  <a:pt x="237050" y="900656"/>
                  <a:pt x="222525" y="900656"/>
                </a:cubicBezTo>
                <a:lnTo>
                  <a:pt x="89709" y="900656"/>
                </a:lnTo>
                <a:cubicBezTo>
                  <a:pt x="40215" y="900656"/>
                  <a:pt x="0" y="860442"/>
                  <a:pt x="0" y="810947"/>
                </a:cubicBezTo>
                <a:lnTo>
                  <a:pt x="0" y="641683"/>
                </a:lnTo>
                <a:cubicBezTo>
                  <a:pt x="0" y="592189"/>
                  <a:pt x="40215" y="551974"/>
                  <a:pt x="89709" y="551974"/>
                </a:cubicBezTo>
                <a:lnTo>
                  <a:pt x="222525" y="551974"/>
                </a:lnTo>
                <a:cubicBezTo>
                  <a:pt x="237118" y="551974"/>
                  <a:pt x="248684" y="544308"/>
                  <a:pt x="254131" y="530858"/>
                </a:cubicBezTo>
                <a:cubicBezTo>
                  <a:pt x="259713" y="517341"/>
                  <a:pt x="257023" y="503690"/>
                  <a:pt x="246801" y="493401"/>
                </a:cubicBezTo>
                <a:lnTo>
                  <a:pt x="152855" y="399455"/>
                </a:lnTo>
                <a:cubicBezTo>
                  <a:pt x="135976" y="382576"/>
                  <a:pt x="126629" y="360048"/>
                  <a:pt x="126629" y="336174"/>
                </a:cubicBezTo>
                <a:cubicBezTo>
                  <a:pt x="126629" y="312100"/>
                  <a:pt x="135909" y="289504"/>
                  <a:pt x="152788" y="272558"/>
                </a:cubicBezTo>
                <a:lnTo>
                  <a:pt x="272557" y="152856"/>
                </a:lnTo>
                <a:cubicBezTo>
                  <a:pt x="305106" y="120307"/>
                  <a:pt x="366974" y="120307"/>
                  <a:pt x="399455" y="152856"/>
                </a:cubicBezTo>
                <a:lnTo>
                  <a:pt x="493401" y="246801"/>
                </a:lnTo>
                <a:cubicBezTo>
                  <a:pt x="503623" y="257023"/>
                  <a:pt x="517476" y="259713"/>
                  <a:pt x="530791" y="254199"/>
                </a:cubicBezTo>
                <a:cubicBezTo>
                  <a:pt x="544241" y="248617"/>
                  <a:pt x="551974" y="237050"/>
                  <a:pt x="551974" y="222592"/>
                </a:cubicBezTo>
                <a:lnTo>
                  <a:pt x="551974" y="89709"/>
                </a:lnTo>
                <a:cubicBezTo>
                  <a:pt x="551974" y="40215"/>
                  <a:pt x="592189" y="0"/>
                  <a:pt x="641616" y="0"/>
                </a:cubicBezTo>
                <a:close/>
              </a:path>
            </a:pathLst>
          </a:custGeom>
          <a:solidFill>
            <a:schemeClr val="tx1">
              <a:lumMod val="85000"/>
              <a:lumOff val="15000"/>
            </a:schemeClr>
          </a:solidFill>
          <a:ln>
            <a:noFill/>
          </a:ln>
        </p:spPr>
        <p:txBody>
          <a:bodyPr wrap="square" lIns="0" tIns="0" rIns="0" bIns="0">
            <a:noAutofit/>
          </a:bodyPr>
          <a:lstStyle/>
          <a:p>
            <a:endParaRPr lang="en-US"/>
          </a:p>
        </p:txBody>
      </p:sp>
      <p:sp>
        <p:nvSpPr>
          <p:cNvPr id="20" name="AutoShape 1">
            <a:extLst>
              <a:ext uri="{FF2B5EF4-FFF2-40B4-BE49-F238E27FC236}">
                <a16:creationId xmlns:a16="http://schemas.microsoft.com/office/drawing/2014/main" id="{6582ADB3-B5E3-4F43-B4C0-2A74D1019A82}"/>
              </a:ext>
            </a:extLst>
          </p:cNvPr>
          <p:cNvSpPr>
            <a:spLocks/>
          </p:cNvSpPr>
          <p:nvPr/>
        </p:nvSpPr>
        <p:spPr bwMode="auto">
          <a:xfrm>
            <a:off x="9407253" y="2381781"/>
            <a:ext cx="874418" cy="542087"/>
          </a:xfrm>
          <a:custGeom>
            <a:avLst/>
            <a:gdLst/>
            <a:ahLst/>
            <a:cxnLst/>
            <a:rect l="0" t="0" r="r" b="b"/>
            <a:pathLst>
              <a:path w="21600" h="21600">
                <a:moveTo>
                  <a:pt x="16576" y="19640"/>
                </a:moveTo>
                <a:lnTo>
                  <a:pt x="4384" y="19640"/>
                </a:lnTo>
                <a:cubicBezTo>
                  <a:pt x="2637" y="19640"/>
                  <a:pt x="1216" y="17348"/>
                  <a:pt x="1216" y="14531"/>
                </a:cubicBezTo>
                <a:cubicBezTo>
                  <a:pt x="1216" y="11714"/>
                  <a:pt x="2632" y="9422"/>
                  <a:pt x="4375" y="9414"/>
                </a:cubicBezTo>
                <a:lnTo>
                  <a:pt x="4530" y="9430"/>
                </a:lnTo>
                <a:cubicBezTo>
                  <a:pt x="4817" y="9421"/>
                  <a:pt x="5061" y="9110"/>
                  <a:pt x="5122" y="8683"/>
                </a:cubicBezTo>
                <a:cubicBezTo>
                  <a:pt x="5726" y="4726"/>
                  <a:pt x="7912" y="1960"/>
                  <a:pt x="10439" y="1960"/>
                </a:cubicBezTo>
                <a:cubicBezTo>
                  <a:pt x="12280" y="1960"/>
                  <a:pt x="13954" y="3416"/>
                  <a:pt x="14968" y="5830"/>
                </a:cubicBezTo>
                <a:cubicBezTo>
                  <a:pt x="14133" y="6283"/>
                  <a:pt x="13379" y="7085"/>
                  <a:pt x="12789" y="8178"/>
                </a:cubicBezTo>
                <a:cubicBezTo>
                  <a:pt x="12683" y="8378"/>
                  <a:pt x="12630" y="8632"/>
                  <a:pt x="12643" y="8894"/>
                </a:cubicBezTo>
                <a:cubicBezTo>
                  <a:pt x="12655" y="9152"/>
                  <a:pt x="12729" y="9388"/>
                  <a:pt x="12846" y="9549"/>
                </a:cubicBezTo>
                <a:cubicBezTo>
                  <a:pt x="13086" y="9901"/>
                  <a:pt x="13494" y="9853"/>
                  <a:pt x="13706" y="9459"/>
                </a:cubicBezTo>
                <a:cubicBezTo>
                  <a:pt x="14307" y="8350"/>
                  <a:pt x="15132" y="7641"/>
                  <a:pt x="16024" y="7430"/>
                </a:cubicBezTo>
                <a:cubicBezTo>
                  <a:pt x="16104" y="7412"/>
                  <a:pt x="16180" y="7397"/>
                  <a:pt x="16253" y="7385"/>
                </a:cubicBezTo>
                <a:cubicBezTo>
                  <a:pt x="16360" y="7370"/>
                  <a:pt x="16468" y="7357"/>
                  <a:pt x="16576" y="7357"/>
                </a:cubicBezTo>
                <a:cubicBezTo>
                  <a:pt x="18676" y="7357"/>
                  <a:pt x="20384" y="10113"/>
                  <a:pt x="20384" y="13499"/>
                </a:cubicBezTo>
                <a:cubicBezTo>
                  <a:pt x="20384" y="16884"/>
                  <a:pt x="18676" y="19640"/>
                  <a:pt x="16576" y="19640"/>
                </a:cubicBezTo>
                <a:close/>
                <a:moveTo>
                  <a:pt x="16576" y="5397"/>
                </a:moveTo>
                <a:cubicBezTo>
                  <a:pt x="16464" y="5397"/>
                  <a:pt x="16352" y="5405"/>
                  <a:pt x="16240" y="5418"/>
                </a:cubicBezTo>
                <a:cubicBezTo>
                  <a:pt x="15045" y="2068"/>
                  <a:pt x="12840" y="0"/>
                  <a:pt x="10439" y="0"/>
                </a:cubicBezTo>
                <a:cubicBezTo>
                  <a:pt x="7497" y="0"/>
                  <a:pt x="4966" y="2991"/>
                  <a:pt x="4074" y="7475"/>
                </a:cubicBezTo>
                <a:cubicBezTo>
                  <a:pt x="1809" y="7736"/>
                  <a:pt x="0" y="10832"/>
                  <a:pt x="0" y="14531"/>
                </a:cubicBezTo>
                <a:cubicBezTo>
                  <a:pt x="0" y="18429"/>
                  <a:pt x="1967" y="21600"/>
                  <a:pt x="4384" y="21600"/>
                </a:cubicBezTo>
                <a:lnTo>
                  <a:pt x="16576" y="21600"/>
                </a:lnTo>
                <a:cubicBezTo>
                  <a:pt x="19347" y="21600"/>
                  <a:pt x="21600" y="17966"/>
                  <a:pt x="21600" y="13499"/>
                </a:cubicBezTo>
                <a:cubicBezTo>
                  <a:pt x="21600" y="9032"/>
                  <a:pt x="19347" y="5397"/>
                  <a:pt x="16576" y="5397"/>
                </a:cubicBezTo>
                <a:close/>
                <a:moveTo>
                  <a:pt x="16576" y="5397"/>
                </a:moveTo>
              </a:path>
            </a:pathLst>
          </a:custGeom>
          <a:solidFill>
            <a:schemeClr val="tx1">
              <a:lumMod val="85000"/>
              <a:lumOff val="15000"/>
            </a:schemeClr>
          </a:solidFill>
          <a:ln>
            <a:noFill/>
          </a:ln>
        </p:spPr>
        <p:txBody>
          <a:bodyPr lIns="0" tIns="0" rIns="0" bIns="0"/>
          <a:lstStyle/>
          <a:p>
            <a:endParaRPr lang="en-US"/>
          </a:p>
        </p:txBody>
      </p:sp>
      <p:sp>
        <p:nvSpPr>
          <p:cNvPr id="47" name="Text Placeholder 3">
            <a:extLst>
              <a:ext uri="{FF2B5EF4-FFF2-40B4-BE49-F238E27FC236}">
                <a16:creationId xmlns:a16="http://schemas.microsoft.com/office/drawing/2014/main" id="{2FB01EF8-AABE-47AF-825F-F662715D8B21}"/>
              </a:ext>
            </a:extLst>
          </p:cNvPr>
          <p:cNvSpPr txBox="1">
            <a:spLocks/>
          </p:cNvSpPr>
          <p:nvPr/>
        </p:nvSpPr>
        <p:spPr>
          <a:xfrm>
            <a:off x="838200" y="1105378"/>
            <a:ext cx="6241475"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typesetting industry.</a:t>
            </a:r>
          </a:p>
        </p:txBody>
      </p:sp>
      <p:sp>
        <p:nvSpPr>
          <p:cNvPr id="48" name="Title 4">
            <a:extLst>
              <a:ext uri="{FF2B5EF4-FFF2-40B4-BE49-F238E27FC236}">
                <a16:creationId xmlns:a16="http://schemas.microsoft.com/office/drawing/2014/main" id="{748C7361-C868-4BF1-9EF0-20C6AD2AD26D}"/>
              </a:ext>
            </a:extLst>
          </p:cNvPr>
          <p:cNvSpPr txBox="1">
            <a:spLocks/>
          </p:cNvSpPr>
          <p:nvPr/>
        </p:nvSpPr>
        <p:spPr>
          <a:xfrm>
            <a:off x="838200" y="669851"/>
            <a:ext cx="4274127"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latin typeface="Montserrat Medium" panose="00000600000000000000" pitchFamily="50" charset="0"/>
              </a:rPr>
              <a:t>BUSINESS PROPOSAL</a:t>
            </a:r>
          </a:p>
        </p:txBody>
      </p:sp>
    </p:spTree>
    <p:extLst>
      <p:ext uri="{BB962C8B-B14F-4D97-AF65-F5344CB8AC3E}">
        <p14:creationId xmlns:p14="http://schemas.microsoft.com/office/powerpoint/2010/main" val="15903777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2C2DD55D-A946-4EC8-8971-F2F79AE7D2A8}"/>
              </a:ext>
            </a:extLst>
          </p:cNvPr>
          <p:cNvPicPr>
            <a:picLocks noGrp="1" noChangeAspect="1"/>
          </p:cNvPicPr>
          <p:nvPr>
            <p:ph type="pic" sz="quarter" idx="13"/>
          </p:nvPr>
        </p:nvPicPr>
        <p:blipFill rotWithShape="1">
          <a:blip r:embed="rId2">
            <a:lum bright="70000" contrast="-70000"/>
            <a:extLst>
              <a:ext uri="{BEBA8EAE-BF5A-486C-A8C5-ECC9F3942E4B}">
                <a14:imgProps xmlns:a14="http://schemas.microsoft.com/office/drawing/2010/main">
                  <a14:imgLayer r:embed="rId3">
                    <a14:imgEffect>
                      <a14:sharpenSoften amount="-100000"/>
                    </a14:imgEffect>
                  </a14:imgLayer>
                </a14:imgProps>
              </a:ext>
            </a:extLst>
          </a:blip>
          <a:srcRect l="12962" t="12453" r="12962" b="25047"/>
          <a:stretch/>
        </p:blipFill>
        <p:spPr>
          <a:xfrm>
            <a:off x="0" y="0"/>
            <a:ext cx="12192000" cy="6858000"/>
          </a:xfrm>
        </p:spPr>
      </p:pic>
      <p:sp>
        <p:nvSpPr>
          <p:cNvPr id="4" name="Text Placeholder 3">
            <a:extLst>
              <a:ext uri="{FF2B5EF4-FFF2-40B4-BE49-F238E27FC236}">
                <a16:creationId xmlns:a16="http://schemas.microsoft.com/office/drawing/2014/main" id="{BD41DC61-ED16-4E4A-B799-1B7B80355F53}"/>
              </a:ext>
            </a:extLst>
          </p:cNvPr>
          <p:cNvSpPr txBox="1">
            <a:spLocks/>
          </p:cNvSpPr>
          <p:nvPr/>
        </p:nvSpPr>
        <p:spPr>
          <a:xfrm>
            <a:off x="838200" y="1105378"/>
            <a:ext cx="6241475" cy="266219"/>
          </a:xfrm>
          <a:prstGeom prst="rect">
            <a:avLst/>
          </a:prstGeom>
        </p:spPr>
        <p:txBody>
          <a:bodyPr/>
          <a:lst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US" sz="1200" dirty="0">
                <a:solidFill>
                  <a:schemeClr val="tx1">
                    <a:lumMod val="75000"/>
                    <a:lumOff val="25000"/>
                  </a:schemeClr>
                </a:solidFill>
              </a:rPr>
              <a:t>Lorem Ipsum is simply dummy text of the printing and typesetting industry.</a:t>
            </a:r>
          </a:p>
        </p:txBody>
      </p:sp>
      <p:sp>
        <p:nvSpPr>
          <p:cNvPr id="5" name="Title 4">
            <a:extLst>
              <a:ext uri="{FF2B5EF4-FFF2-40B4-BE49-F238E27FC236}">
                <a16:creationId xmlns:a16="http://schemas.microsoft.com/office/drawing/2014/main" id="{59CA6072-4AC1-43B2-9130-90DDD63905B6}"/>
              </a:ext>
            </a:extLst>
          </p:cNvPr>
          <p:cNvSpPr txBox="1">
            <a:spLocks/>
          </p:cNvSpPr>
          <p:nvPr/>
        </p:nvSpPr>
        <p:spPr>
          <a:xfrm>
            <a:off x="838200" y="669851"/>
            <a:ext cx="4274127" cy="478465"/>
          </a:xfrm>
          <a:prstGeom prst="rect">
            <a:avLst/>
          </a:prstGeom>
        </p:spPr>
        <p:txBody>
          <a:bodyPr/>
          <a:lstStyle>
            <a:lvl1pPr algn="ctr" defTabSz="914400" rtl="0" eaLnBrk="1" latinLnBrk="0" hangingPunct="1">
              <a:lnSpc>
                <a:spcPct val="90000"/>
              </a:lnSpc>
              <a:spcBef>
                <a:spcPct val="0"/>
              </a:spcBef>
              <a:buNone/>
              <a:defRPr sz="3500" kern="1200">
                <a:solidFill>
                  <a:schemeClr val="tx1">
                    <a:lumMod val="85000"/>
                    <a:lumOff val="15000"/>
                  </a:schemeClr>
                </a:solidFill>
                <a:latin typeface="+mj-lt"/>
                <a:ea typeface="+mj-ea"/>
                <a:cs typeface="+mj-cs"/>
              </a:defRPr>
            </a:lvl1pPr>
          </a:lstStyle>
          <a:p>
            <a:pPr algn="l"/>
            <a:r>
              <a:rPr lang="en-US" sz="2500" b="1" spc="100" dirty="0">
                <a:solidFill>
                  <a:schemeClr val="accent4">
                    <a:lumMod val="60000"/>
                    <a:lumOff val="40000"/>
                  </a:schemeClr>
                </a:solidFill>
              </a:rPr>
              <a:t>TEXT SINGLE COLUMN</a:t>
            </a:r>
          </a:p>
        </p:txBody>
      </p:sp>
      <p:sp>
        <p:nvSpPr>
          <p:cNvPr id="6" name="TextBox 5">
            <a:extLst>
              <a:ext uri="{FF2B5EF4-FFF2-40B4-BE49-F238E27FC236}">
                <a16:creationId xmlns:a16="http://schemas.microsoft.com/office/drawing/2014/main" id="{4E9EF407-14DC-4BEE-98A3-4127B80F9328}"/>
              </a:ext>
            </a:extLst>
          </p:cNvPr>
          <p:cNvSpPr txBox="1"/>
          <p:nvPr/>
        </p:nvSpPr>
        <p:spPr>
          <a:xfrm>
            <a:off x="935665" y="1798717"/>
            <a:ext cx="10320670" cy="1187569"/>
          </a:xfrm>
          <a:prstGeom prst="rect">
            <a:avLst/>
          </a:prstGeom>
          <a:noFill/>
        </p:spPr>
        <p:txBody>
          <a:bodyPr wrap="square" rtlCol="0">
            <a:spAutoFit/>
          </a:bodyPr>
          <a:lstStyle/>
          <a:p>
            <a:pPr>
              <a:lnSpc>
                <a:spcPts val="2200"/>
              </a:lnSpc>
            </a:pPr>
            <a:r>
              <a:rPr lang="en-US" sz="1100" dirty="0" err="1">
                <a:latin typeface="Montserrat" charset="0"/>
                <a:ea typeface="Montserrat" charset="0"/>
                <a:cs typeface="Montserrat" charset="0"/>
              </a:rPr>
              <a:t>Lorem</a:t>
            </a:r>
            <a:r>
              <a:rPr lang="en-US" sz="1100" dirty="0">
                <a:latin typeface="Montserrat" charset="0"/>
                <a:ea typeface="Montserrat" charset="0"/>
                <a:cs typeface="Montserrat" charset="0"/>
              </a:rPr>
              <a:t> </a:t>
            </a:r>
            <a:r>
              <a:rPr lang="en-US" sz="1100" dirty="0" err="1">
                <a:latin typeface="Montserrat" charset="0"/>
                <a:ea typeface="Montserrat" charset="0"/>
                <a:cs typeface="Montserrat" charset="0"/>
              </a:rPr>
              <a:t>Ipsum</a:t>
            </a:r>
            <a:r>
              <a:rPr lang="en-US" sz="1100" dirty="0">
                <a:latin typeface="Montserrat" charset="0"/>
                <a:ea typeface="Montserrat" charset="0"/>
                <a:cs typeface="Montserrat" charset="0"/>
              </a:rPr>
              <a:t> is simply dummy text of the printing and typesetting industry. Lorem Ipsum has been the industry's standard dummy dolor sit am</a:t>
            </a:r>
          </a:p>
          <a:p>
            <a:pPr>
              <a:lnSpc>
                <a:spcPts val="2200"/>
              </a:lnSpc>
            </a:pPr>
            <a:r>
              <a:rPr lang="en-US" sz="1100" dirty="0">
                <a:latin typeface="Montserrat" charset="0"/>
                <a:ea typeface="Montserrat" charset="0"/>
                <a:cs typeface="Montserrat" charset="0"/>
              </a:rPr>
              <a:t>text ever since the 1500s, when an unknown printer took galley of type and scrambled it to make a type specimen book. </a:t>
            </a:r>
            <a:r>
              <a:rPr lang="en-US" sz="1100" dirty="0" err="1">
                <a:latin typeface="Montserrat" charset="0"/>
                <a:ea typeface="Montserrat" charset="0"/>
                <a:cs typeface="Montserrat" charset="0"/>
              </a:rPr>
              <a:t>Lorem</a:t>
            </a:r>
            <a:r>
              <a:rPr lang="en-US" sz="1100" dirty="0">
                <a:latin typeface="Montserrat" charset="0"/>
                <a:ea typeface="Montserrat" charset="0"/>
                <a:cs typeface="Montserrat" charset="0"/>
              </a:rPr>
              <a:t> </a:t>
            </a:r>
            <a:r>
              <a:rPr lang="en-US" sz="1100" dirty="0" err="1">
                <a:latin typeface="Montserrat" charset="0"/>
                <a:ea typeface="Montserrat" charset="0"/>
                <a:cs typeface="Montserrat" charset="0"/>
              </a:rPr>
              <a:t>Ipsum</a:t>
            </a:r>
            <a:r>
              <a:rPr lang="en-US" sz="1100" dirty="0">
                <a:latin typeface="Montserrat" charset="0"/>
                <a:ea typeface="Montserrat" charset="0"/>
                <a:cs typeface="Montserrat" charset="0"/>
              </a:rPr>
              <a:t> is simply dummy text of the printing and typesetting industry. Lorem Ipsum has been the industry's standard dummy text ever since the 1500 when </a:t>
            </a:r>
            <a:r>
              <a:rPr lang="en-US" sz="1100" dirty="0" err="1">
                <a:latin typeface="Montserrat" charset="0"/>
                <a:ea typeface="Montserrat" charset="0"/>
                <a:cs typeface="Montserrat" charset="0"/>
              </a:rPr>
              <a:t>aqu</a:t>
            </a:r>
            <a:endParaRPr lang="en-US" sz="1100" dirty="0">
              <a:latin typeface="Montserrat" charset="0"/>
              <a:ea typeface="Montserrat" charset="0"/>
              <a:cs typeface="Montserrat" charset="0"/>
            </a:endParaRPr>
          </a:p>
          <a:p>
            <a:pPr>
              <a:lnSpc>
                <a:spcPts val="2200"/>
              </a:lnSpc>
            </a:pPr>
            <a:r>
              <a:rPr lang="en-US" sz="1100" dirty="0">
                <a:latin typeface="Montserrat" charset="0"/>
                <a:ea typeface="Montserrat" charset="0"/>
                <a:cs typeface="Montserrat" charset="0"/>
              </a:rPr>
              <a:t>dummy text of the printing and typesetting industry. Lorem Ipsum has been the industry's standard dummy text ever since the 1500 when </a:t>
            </a:r>
            <a:r>
              <a:rPr lang="en-US" sz="1100" dirty="0" err="1">
                <a:latin typeface="Montserrat" charset="0"/>
                <a:ea typeface="Montserrat" charset="0"/>
                <a:cs typeface="Montserrat" charset="0"/>
              </a:rPr>
              <a:t>aqu</a:t>
            </a:r>
            <a:r>
              <a:rPr lang="en-US" sz="1100" dirty="0">
                <a:latin typeface="Montserrat" charset="0"/>
                <a:ea typeface="Montserrat" charset="0"/>
                <a:cs typeface="Montserrat" charset="0"/>
              </a:rPr>
              <a:t>.</a:t>
            </a:r>
          </a:p>
        </p:txBody>
      </p:sp>
      <p:sp>
        <p:nvSpPr>
          <p:cNvPr id="7" name="TextBox 6">
            <a:extLst>
              <a:ext uri="{FF2B5EF4-FFF2-40B4-BE49-F238E27FC236}">
                <a16:creationId xmlns:a16="http://schemas.microsoft.com/office/drawing/2014/main" id="{4193AE1B-0269-4BCD-BF7E-CB711C45C82E}"/>
              </a:ext>
            </a:extLst>
          </p:cNvPr>
          <p:cNvSpPr txBox="1"/>
          <p:nvPr/>
        </p:nvSpPr>
        <p:spPr>
          <a:xfrm>
            <a:off x="935665" y="3130601"/>
            <a:ext cx="10320670" cy="2316083"/>
          </a:xfrm>
          <a:prstGeom prst="rect">
            <a:avLst/>
          </a:prstGeom>
          <a:noFill/>
        </p:spPr>
        <p:txBody>
          <a:bodyPr wrap="square" numCol="1" spcCol="457200" rtlCol="0">
            <a:spAutoFit/>
          </a:bodyPr>
          <a:lstStyle/>
          <a:p>
            <a:pPr>
              <a:lnSpc>
                <a:spcPts val="2200"/>
              </a:lnSpc>
            </a:pP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is simply dummy text of the printing and typesetting industry.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 when an unknown printer took a galley of type and scrambled it to make a type specimen book.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is simply dummy text of the printing and typesetting industry. Lorem Ipsum has been the industry's standard dummy text ever since the 1500s, when an unknown printer</a:t>
            </a:r>
          </a:p>
          <a:p>
            <a:pPr>
              <a:lnSpc>
                <a:spcPts val="2200"/>
              </a:lnSpc>
            </a:pPr>
            <a:r>
              <a:rPr lang="en-US" sz="1100" dirty="0">
                <a:solidFill>
                  <a:schemeClr val="bg2">
                    <a:lumMod val="75000"/>
                  </a:schemeClr>
                </a:solidFill>
                <a:latin typeface="Montserrat Light" charset="0"/>
                <a:ea typeface="Montserrat Light" charset="0"/>
                <a:cs typeface="Montserrat Light" charset="0"/>
              </a:rPr>
              <a:t>the 1500s, when an unknown printer took a galley of type and scrambled it to make a type specimen book. Lorem Ipsum is simply dummy text of the printing and typesetting industry. Lorem Ipsum has been the industry's standard dummy text ever since the 1500s, when an unknown printer the 1500s, when an unknown printer took a galley of type and scrambled it to make a type specimen book. Lorem Ipsum is simply dummy text of Lorem Ipsum is simply dummy text of the printing and typesetting industry.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 </a:t>
            </a:r>
            <a:r>
              <a:rPr lang="en-US" sz="1100" dirty="0" err="1">
                <a:solidFill>
                  <a:schemeClr val="bg2">
                    <a:lumMod val="75000"/>
                  </a:schemeClr>
                </a:solidFill>
                <a:latin typeface="Montserrat Light" charset="0"/>
                <a:ea typeface="Montserrat Light" charset="0"/>
                <a:cs typeface="Montserrat Light" charset="0"/>
              </a:rPr>
              <a:t>Lorem</a:t>
            </a:r>
            <a:r>
              <a:rPr lang="en-US" sz="1100" dirty="0">
                <a:solidFill>
                  <a:schemeClr val="bg2">
                    <a:lumMod val="75000"/>
                  </a:schemeClr>
                </a:solidFill>
                <a:latin typeface="Montserrat Light" charset="0"/>
                <a:ea typeface="Montserrat Light" charset="0"/>
                <a:cs typeface="Montserrat Light" charset="0"/>
              </a:rPr>
              <a:t> </a:t>
            </a:r>
            <a:r>
              <a:rPr lang="en-US" sz="1100" dirty="0" err="1">
                <a:solidFill>
                  <a:schemeClr val="bg2">
                    <a:lumMod val="75000"/>
                  </a:schemeClr>
                </a:solidFill>
                <a:latin typeface="Montserrat Light" charset="0"/>
                <a:ea typeface="Montserrat Light" charset="0"/>
                <a:cs typeface="Montserrat Light" charset="0"/>
              </a:rPr>
              <a:t>Ipsum</a:t>
            </a:r>
            <a:r>
              <a:rPr lang="en-US" sz="1100" dirty="0">
                <a:solidFill>
                  <a:schemeClr val="bg2">
                    <a:lumMod val="75000"/>
                  </a:schemeClr>
                </a:solidFill>
                <a:latin typeface="Montserrat Light" charset="0"/>
                <a:ea typeface="Montserrat Light" charset="0"/>
                <a:cs typeface="Montserrat Light" charset="0"/>
              </a:rPr>
              <a:t> has been the industry's standard dummy text ever since the 1500s.</a:t>
            </a:r>
          </a:p>
        </p:txBody>
      </p:sp>
    </p:spTree>
    <p:extLst>
      <p:ext uri="{BB962C8B-B14F-4D97-AF65-F5344CB8AC3E}">
        <p14:creationId xmlns:p14="http://schemas.microsoft.com/office/powerpoint/2010/main" val="1906223278"/>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33080</TotalTime>
  <Words>843</Words>
  <Application>Microsoft Office PowerPoint</Application>
  <PresentationFormat>Widescreen</PresentationFormat>
  <Paragraphs>128</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Montserrat</vt:lpstr>
      <vt:lpstr>Montserrat </vt:lpstr>
      <vt:lpstr>Montserrat Light</vt:lpstr>
      <vt:lpstr>Montserrat Medium</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Biplob Rahman</cp:lastModifiedBy>
  <cp:revision>5502</cp:revision>
  <dcterms:created xsi:type="dcterms:W3CDTF">2015-09-24T05:44:04Z</dcterms:created>
  <dcterms:modified xsi:type="dcterms:W3CDTF">2019-02-18T08:26:15Z</dcterms:modified>
</cp:coreProperties>
</file>