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BAE8"/>
    <a:srgbClr val="03499A"/>
    <a:srgbClr val="00A5E3"/>
    <a:srgbClr val="006CB3"/>
    <a:srgbClr val="B58D53"/>
    <a:srgbClr val="1FBAE7"/>
    <a:srgbClr val="7E3F98"/>
    <a:srgbClr val="FFFFFF"/>
    <a:srgbClr val="E6E6E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2" autoAdjust="0"/>
    <p:restoredTop sz="94660"/>
  </p:normalViewPr>
  <p:slideViewPr>
    <p:cSldViewPr snapToGrid="0">
      <p:cViewPr varScale="1">
        <p:scale>
          <a:sx n="72" d="100"/>
          <a:sy n="72" d="100"/>
        </p:scale>
        <p:origin x="63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F2CC03B-BFC0-4EA5-93C3-FB8E468DE2E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3475347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9CB037C-2E85-4C1F-8435-8DF5A7B3CCB3}"/>
              </a:ext>
            </a:extLst>
          </p:cNvPr>
          <p:cNvSpPr>
            <a:spLocks noGrp="1"/>
          </p:cNvSpPr>
          <p:nvPr>
            <p:ph type="pic" sz="quarter" idx="10"/>
          </p:nvPr>
        </p:nvSpPr>
        <p:spPr>
          <a:xfrm>
            <a:off x="1828046" y="2560368"/>
            <a:ext cx="4175884" cy="2618534"/>
          </a:xfrm>
          <a:custGeom>
            <a:avLst/>
            <a:gdLst>
              <a:gd name="connsiteX0" fmla="*/ 0 w 4175884"/>
              <a:gd name="connsiteY0" fmla="*/ 0 h 2618534"/>
              <a:gd name="connsiteX1" fmla="*/ 4175884 w 4175884"/>
              <a:gd name="connsiteY1" fmla="*/ 0 h 2618534"/>
              <a:gd name="connsiteX2" fmla="*/ 4175884 w 4175884"/>
              <a:gd name="connsiteY2" fmla="*/ 2618534 h 2618534"/>
              <a:gd name="connsiteX3" fmla="*/ 0 w 4175884"/>
              <a:gd name="connsiteY3" fmla="*/ 2618534 h 2618534"/>
            </a:gdLst>
            <a:ahLst/>
            <a:cxnLst>
              <a:cxn ang="0">
                <a:pos x="connsiteX0" y="connsiteY0"/>
              </a:cxn>
              <a:cxn ang="0">
                <a:pos x="connsiteX1" y="connsiteY1"/>
              </a:cxn>
              <a:cxn ang="0">
                <a:pos x="connsiteX2" y="connsiteY2"/>
              </a:cxn>
              <a:cxn ang="0">
                <a:pos x="connsiteX3" y="connsiteY3"/>
              </a:cxn>
            </a:cxnLst>
            <a:rect l="l" t="t" r="r" b="b"/>
            <a:pathLst>
              <a:path w="4175884" h="2618534">
                <a:moveTo>
                  <a:pt x="0" y="0"/>
                </a:moveTo>
                <a:lnTo>
                  <a:pt x="4175884" y="0"/>
                </a:lnTo>
                <a:lnTo>
                  <a:pt x="4175884" y="2618534"/>
                </a:lnTo>
                <a:lnTo>
                  <a:pt x="0" y="2618534"/>
                </a:lnTo>
                <a:close/>
              </a:path>
            </a:pathLst>
          </a:custGeom>
        </p:spPr>
        <p:txBody>
          <a:bodyPr wrap="square">
            <a:noAutofit/>
          </a:bodyPr>
          <a:lstStyle/>
          <a:p>
            <a:endParaRPr lang="en-US"/>
          </a:p>
        </p:txBody>
      </p:sp>
    </p:spTree>
    <p:extLst>
      <p:ext uri="{BB962C8B-B14F-4D97-AF65-F5344CB8AC3E}">
        <p14:creationId xmlns:p14="http://schemas.microsoft.com/office/powerpoint/2010/main" val="2601702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C745C61E-39C5-401E-B4A4-41706B676650}"/>
              </a:ext>
            </a:extLst>
          </p:cNvPr>
          <p:cNvSpPr>
            <a:spLocks noGrp="1"/>
          </p:cNvSpPr>
          <p:nvPr>
            <p:ph type="pic" sz="quarter" idx="10"/>
          </p:nvPr>
        </p:nvSpPr>
        <p:spPr>
          <a:xfrm>
            <a:off x="2154444" y="2633225"/>
            <a:ext cx="1177552" cy="1177552"/>
          </a:xfrm>
          <a:custGeom>
            <a:avLst/>
            <a:gdLst>
              <a:gd name="connsiteX0" fmla="*/ 588776 w 1177552"/>
              <a:gd name="connsiteY0" fmla="*/ 0 h 1177552"/>
              <a:gd name="connsiteX1" fmla="*/ 1177552 w 1177552"/>
              <a:gd name="connsiteY1" fmla="*/ 588776 h 1177552"/>
              <a:gd name="connsiteX2" fmla="*/ 588776 w 1177552"/>
              <a:gd name="connsiteY2" fmla="*/ 1177552 h 1177552"/>
              <a:gd name="connsiteX3" fmla="*/ 0 w 1177552"/>
              <a:gd name="connsiteY3" fmla="*/ 588776 h 1177552"/>
              <a:gd name="connsiteX4" fmla="*/ 588776 w 1177552"/>
              <a:gd name="connsiteY4" fmla="*/ 0 h 1177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552" h="1177552">
                <a:moveTo>
                  <a:pt x="588776" y="0"/>
                </a:moveTo>
                <a:cubicBezTo>
                  <a:pt x="913948" y="0"/>
                  <a:pt x="1177552" y="263604"/>
                  <a:pt x="1177552" y="588776"/>
                </a:cubicBezTo>
                <a:cubicBezTo>
                  <a:pt x="1177552" y="913948"/>
                  <a:pt x="913948" y="1177552"/>
                  <a:pt x="588776" y="1177552"/>
                </a:cubicBezTo>
                <a:cubicBezTo>
                  <a:pt x="263604" y="1177552"/>
                  <a:pt x="0" y="913948"/>
                  <a:pt x="0" y="588776"/>
                </a:cubicBezTo>
                <a:cubicBezTo>
                  <a:pt x="0" y="263604"/>
                  <a:pt x="263604" y="0"/>
                  <a:pt x="588776" y="0"/>
                </a:cubicBezTo>
                <a:close/>
              </a:path>
            </a:pathLst>
          </a:custGeom>
        </p:spPr>
        <p:txBody>
          <a:bodyPr wrap="square">
            <a:noAutofit/>
          </a:bodyPr>
          <a:lstStyle>
            <a:lvl1pPr>
              <a:defRPr sz="2400"/>
            </a:lvl1pPr>
          </a:lstStyle>
          <a:p>
            <a:endParaRPr lang="en-US"/>
          </a:p>
        </p:txBody>
      </p:sp>
      <p:sp>
        <p:nvSpPr>
          <p:cNvPr id="16" name="Picture Placeholder 15">
            <a:extLst>
              <a:ext uri="{FF2B5EF4-FFF2-40B4-BE49-F238E27FC236}">
                <a16:creationId xmlns:a16="http://schemas.microsoft.com/office/drawing/2014/main" id="{064390A4-566C-4ED3-9E02-EAE780466204}"/>
              </a:ext>
            </a:extLst>
          </p:cNvPr>
          <p:cNvSpPr>
            <a:spLocks noGrp="1"/>
          </p:cNvSpPr>
          <p:nvPr>
            <p:ph type="pic" sz="quarter" idx="11"/>
          </p:nvPr>
        </p:nvSpPr>
        <p:spPr>
          <a:xfrm>
            <a:off x="4389631" y="2633225"/>
            <a:ext cx="1177552" cy="1177552"/>
          </a:xfrm>
          <a:custGeom>
            <a:avLst/>
            <a:gdLst>
              <a:gd name="connsiteX0" fmla="*/ 588776 w 1177552"/>
              <a:gd name="connsiteY0" fmla="*/ 0 h 1177552"/>
              <a:gd name="connsiteX1" fmla="*/ 1177552 w 1177552"/>
              <a:gd name="connsiteY1" fmla="*/ 588776 h 1177552"/>
              <a:gd name="connsiteX2" fmla="*/ 588776 w 1177552"/>
              <a:gd name="connsiteY2" fmla="*/ 1177552 h 1177552"/>
              <a:gd name="connsiteX3" fmla="*/ 0 w 1177552"/>
              <a:gd name="connsiteY3" fmla="*/ 588776 h 1177552"/>
              <a:gd name="connsiteX4" fmla="*/ 588776 w 1177552"/>
              <a:gd name="connsiteY4" fmla="*/ 0 h 1177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552" h="1177552">
                <a:moveTo>
                  <a:pt x="588776" y="0"/>
                </a:moveTo>
                <a:cubicBezTo>
                  <a:pt x="913948" y="0"/>
                  <a:pt x="1177552" y="263604"/>
                  <a:pt x="1177552" y="588776"/>
                </a:cubicBezTo>
                <a:cubicBezTo>
                  <a:pt x="1177552" y="913948"/>
                  <a:pt x="913948" y="1177552"/>
                  <a:pt x="588776" y="1177552"/>
                </a:cubicBezTo>
                <a:cubicBezTo>
                  <a:pt x="263604" y="1177552"/>
                  <a:pt x="0" y="913948"/>
                  <a:pt x="0" y="588776"/>
                </a:cubicBezTo>
                <a:cubicBezTo>
                  <a:pt x="0" y="263604"/>
                  <a:pt x="263604" y="0"/>
                  <a:pt x="588776" y="0"/>
                </a:cubicBezTo>
                <a:close/>
              </a:path>
            </a:pathLst>
          </a:custGeom>
        </p:spPr>
        <p:txBody>
          <a:bodyPr wrap="square">
            <a:noAutofit/>
          </a:bodyPr>
          <a:lstStyle/>
          <a:p>
            <a:endParaRPr lang="en-US"/>
          </a:p>
        </p:txBody>
      </p:sp>
      <p:sp>
        <p:nvSpPr>
          <p:cNvPr id="18" name="Picture Placeholder 17">
            <a:extLst>
              <a:ext uri="{FF2B5EF4-FFF2-40B4-BE49-F238E27FC236}">
                <a16:creationId xmlns:a16="http://schemas.microsoft.com/office/drawing/2014/main" id="{6508D71E-A5B2-45D8-A7A3-2687550EC9AA}"/>
              </a:ext>
            </a:extLst>
          </p:cNvPr>
          <p:cNvSpPr>
            <a:spLocks noGrp="1"/>
          </p:cNvSpPr>
          <p:nvPr>
            <p:ph type="pic" sz="quarter" idx="12"/>
          </p:nvPr>
        </p:nvSpPr>
        <p:spPr>
          <a:xfrm>
            <a:off x="6624818" y="2633225"/>
            <a:ext cx="1177552" cy="1177552"/>
          </a:xfrm>
          <a:custGeom>
            <a:avLst/>
            <a:gdLst>
              <a:gd name="connsiteX0" fmla="*/ 588776 w 1177552"/>
              <a:gd name="connsiteY0" fmla="*/ 0 h 1177552"/>
              <a:gd name="connsiteX1" fmla="*/ 1177552 w 1177552"/>
              <a:gd name="connsiteY1" fmla="*/ 588776 h 1177552"/>
              <a:gd name="connsiteX2" fmla="*/ 588776 w 1177552"/>
              <a:gd name="connsiteY2" fmla="*/ 1177552 h 1177552"/>
              <a:gd name="connsiteX3" fmla="*/ 0 w 1177552"/>
              <a:gd name="connsiteY3" fmla="*/ 588776 h 1177552"/>
              <a:gd name="connsiteX4" fmla="*/ 588776 w 1177552"/>
              <a:gd name="connsiteY4" fmla="*/ 0 h 1177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552" h="1177552">
                <a:moveTo>
                  <a:pt x="588776" y="0"/>
                </a:moveTo>
                <a:cubicBezTo>
                  <a:pt x="913948" y="0"/>
                  <a:pt x="1177552" y="263604"/>
                  <a:pt x="1177552" y="588776"/>
                </a:cubicBezTo>
                <a:cubicBezTo>
                  <a:pt x="1177552" y="913948"/>
                  <a:pt x="913948" y="1177552"/>
                  <a:pt x="588776" y="1177552"/>
                </a:cubicBezTo>
                <a:cubicBezTo>
                  <a:pt x="263604" y="1177552"/>
                  <a:pt x="0" y="913948"/>
                  <a:pt x="0" y="588776"/>
                </a:cubicBezTo>
                <a:cubicBezTo>
                  <a:pt x="0" y="263604"/>
                  <a:pt x="263604" y="0"/>
                  <a:pt x="588776"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8DA574D7-D43F-4368-BD96-955EFBF042DB}"/>
              </a:ext>
            </a:extLst>
          </p:cNvPr>
          <p:cNvSpPr>
            <a:spLocks noGrp="1"/>
          </p:cNvSpPr>
          <p:nvPr>
            <p:ph type="pic" sz="quarter" idx="13"/>
          </p:nvPr>
        </p:nvSpPr>
        <p:spPr>
          <a:xfrm>
            <a:off x="8860005" y="2633225"/>
            <a:ext cx="1177552" cy="1177552"/>
          </a:xfrm>
          <a:custGeom>
            <a:avLst/>
            <a:gdLst>
              <a:gd name="connsiteX0" fmla="*/ 588776 w 1177552"/>
              <a:gd name="connsiteY0" fmla="*/ 0 h 1177552"/>
              <a:gd name="connsiteX1" fmla="*/ 1177552 w 1177552"/>
              <a:gd name="connsiteY1" fmla="*/ 588776 h 1177552"/>
              <a:gd name="connsiteX2" fmla="*/ 588776 w 1177552"/>
              <a:gd name="connsiteY2" fmla="*/ 1177552 h 1177552"/>
              <a:gd name="connsiteX3" fmla="*/ 0 w 1177552"/>
              <a:gd name="connsiteY3" fmla="*/ 588776 h 1177552"/>
              <a:gd name="connsiteX4" fmla="*/ 588776 w 1177552"/>
              <a:gd name="connsiteY4" fmla="*/ 0 h 1177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7552" h="1177552">
                <a:moveTo>
                  <a:pt x="588776" y="0"/>
                </a:moveTo>
                <a:cubicBezTo>
                  <a:pt x="913948" y="0"/>
                  <a:pt x="1177552" y="263604"/>
                  <a:pt x="1177552" y="588776"/>
                </a:cubicBezTo>
                <a:cubicBezTo>
                  <a:pt x="1177552" y="913948"/>
                  <a:pt x="913948" y="1177552"/>
                  <a:pt x="588776" y="1177552"/>
                </a:cubicBezTo>
                <a:cubicBezTo>
                  <a:pt x="263604" y="1177552"/>
                  <a:pt x="0" y="913948"/>
                  <a:pt x="0" y="588776"/>
                </a:cubicBezTo>
                <a:cubicBezTo>
                  <a:pt x="0" y="263604"/>
                  <a:pt x="263604" y="0"/>
                  <a:pt x="588776"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616541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70E42CB-CAA2-4FFB-8E26-A696D66483B2}"/>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609126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A4ED2CC-2D10-49AD-B0B3-19F4AF3909D0}"/>
              </a:ext>
            </a:extLst>
          </p:cNvPr>
          <p:cNvSpPr>
            <a:spLocks noGrp="1"/>
          </p:cNvSpPr>
          <p:nvPr>
            <p:ph type="pic" sz="quarter" idx="10"/>
          </p:nvPr>
        </p:nvSpPr>
        <p:spPr>
          <a:xfrm>
            <a:off x="4521155" y="1004361"/>
            <a:ext cx="2765016" cy="2765016"/>
          </a:xfrm>
          <a:custGeom>
            <a:avLst/>
            <a:gdLst>
              <a:gd name="connsiteX0" fmla="*/ 1382508 w 2765016"/>
              <a:gd name="connsiteY0" fmla="*/ 0 h 2765016"/>
              <a:gd name="connsiteX1" fmla="*/ 2765016 w 2765016"/>
              <a:gd name="connsiteY1" fmla="*/ 1382508 h 2765016"/>
              <a:gd name="connsiteX2" fmla="*/ 1382508 w 2765016"/>
              <a:gd name="connsiteY2" fmla="*/ 2765016 h 2765016"/>
              <a:gd name="connsiteX3" fmla="*/ 0 w 2765016"/>
              <a:gd name="connsiteY3" fmla="*/ 1382508 h 2765016"/>
              <a:gd name="connsiteX4" fmla="*/ 1382508 w 2765016"/>
              <a:gd name="connsiteY4" fmla="*/ 0 h 2765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5016" h="2765016">
                <a:moveTo>
                  <a:pt x="1382508" y="0"/>
                </a:moveTo>
                <a:cubicBezTo>
                  <a:pt x="2146046" y="0"/>
                  <a:pt x="2765016" y="618970"/>
                  <a:pt x="2765016" y="1382508"/>
                </a:cubicBezTo>
                <a:cubicBezTo>
                  <a:pt x="2765016" y="2146046"/>
                  <a:pt x="2146046" y="2765016"/>
                  <a:pt x="1382508" y="2765016"/>
                </a:cubicBezTo>
                <a:cubicBezTo>
                  <a:pt x="618970" y="2765016"/>
                  <a:pt x="0" y="2146046"/>
                  <a:pt x="0" y="1382508"/>
                </a:cubicBezTo>
                <a:cubicBezTo>
                  <a:pt x="0" y="618970"/>
                  <a:pt x="618970" y="0"/>
                  <a:pt x="1382508"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137355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0C9D2E6-6016-4381-BB3F-5EFF7A7BBB6F}"/>
              </a:ext>
            </a:extLst>
          </p:cNvPr>
          <p:cNvSpPr>
            <a:spLocks noGrp="1"/>
          </p:cNvSpPr>
          <p:nvPr>
            <p:ph type="pic" sz="quarter" idx="10"/>
          </p:nvPr>
        </p:nvSpPr>
        <p:spPr>
          <a:xfrm>
            <a:off x="7557392" y="1844961"/>
            <a:ext cx="2844446" cy="3547190"/>
          </a:xfrm>
          <a:custGeom>
            <a:avLst/>
            <a:gdLst>
              <a:gd name="connsiteX0" fmla="*/ 0 w 2844446"/>
              <a:gd name="connsiteY0" fmla="*/ 0 h 3547190"/>
              <a:gd name="connsiteX1" fmla="*/ 2844446 w 2844446"/>
              <a:gd name="connsiteY1" fmla="*/ 0 h 3547190"/>
              <a:gd name="connsiteX2" fmla="*/ 2844446 w 2844446"/>
              <a:gd name="connsiteY2" fmla="*/ 3547190 h 3547190"/>
              <a:gd name="connsiteX3" fmla="*/ 0 w 2844446"/>
              <a:gd name="connsiteY3" fmla="*/ 3547190 h 3547190"/>
            </a:gdLst>
            <a:ahLst/>
            <a:cxnLst>
              <a:cxn ang="0">
                <a:pos x="connsiteX0" y="connsiteY0"/>
              </a:cxn>
              <a:cxn ang="0">
                <a:pos x="connsiteX1" y="connsiteY1"/>
              </a:cxn>
              <a:cxn ang="0">
                <a:pos x="connsiteX2" y="connsiteY2"/>
              </a:cxn>
              <a:cxn ang="0">
                <a:pos x="connsiteX3" y="connsiteY3"/>
              </a:cxn>
            </a:cxnLst>
            <a:rect l="l" t="t" r="r" b="b"/>
            <a:pathLst>
              <a:path w="2844446" h="3547190">
                <a:moveTo>
                  <a:pt x="0" y="0"/>
                </a:moveTo>
                <a:lnTo>
                  <a:pt x="2844446" y="0"/>
                </a:lnTo>
                <a:lnTo>
                  <a:pt x="2844446" y="3547190"/>
                </a:lnTo>
                <a:lnTo>
                  <a:pt x="0" y="3547190"/>
                </a:lnTo>
                <a:close/>
              </a:path>
            </a:pathLst>
          </a:custGeom>
        </p:spPr>
        <p:txBody>
          <a:bodyPr wrap="square">
            <a:noAutofit/>
          </a:bodyPr>
          <a:lstStyle/>
          <a:p>
            <a:endParaRPr lang="en-US"/>
          </a:p>
        </p:txBody>
      </p:sp>
    </p:spTree>
    <p:extLst>
      <p:ext uri="{BB962C8B-B14F-4D97-AF65-F5344CB8AC3E}">
        <p14:creationId xmlns:p14="http://schemas.microsoft.com/office/powerpoint/2010/main" val="2162495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0C92679-CF30-4150-84CF-74538B2B37C3}"/>
              </a:ext>
            </a:extLst>
          </p:cNvPr>
          <p:cNvSpPr>
            <a:spLocks noGrp="1"/>
          </p:cNvSpPr>
          <p:nvPr>
            <p:ph type="pic" sz="quarter" idx="10"/>
          </p:nvPr>
        </p:nvSpPr>
        <p:spPr>
          <a:xfrm>
            <a:off x="-1" y="0"/>
            <a:ext cx="12192001" cy="6858000"/>
          </a:xfrm>
          <a:custGeom>
            <a:avLst/>
            <a:gdLst>
              <a:gd name="connsiteX0" fmla="*/ 0 w 12192001"/>
              <a:gd name="connsiteY0" fmla="*/ 0 h 6858000"/>
              <a:gd name="connsiteX1" fmla="*/ 12192001 w 12192001"/>
              <a:gd name="connsiteY1" fmla="*/ 0 h 6858000"/>
              <a:gd name="connsiteX2" fmla="*/ 12192001 w 12192001"/>
              <a:gd name="connsiteY2" fmla="*/ 6858000 h 6858000"/>
              <a:gd name="connsiteX3" fmla="*/ 0 w 121920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1" h="6858000">
                <a:moveTo>
                  <a:pt x="0" y="0"/>
                </a:moveTo>
                <a:lnTo>
                  <a:pt x="12192001" y="0"/>
                </a:lnTo>
                <a:lnTo>
                  <a:pt x="12192001"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420007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CF183C2-393D-4EF5-A7A7-33AC79684000}"/>
              </a:ext>
            </a:extLst>
          </p:cNvPr>
          <p:cNvSpPr>
            <a:spLocks noGrp="1"/>
          </p:cNvSpPr>
          <p:nvPr>
            <p:ph type="pic" sz="quarter" idx="10"/>
          </p:nvPr>
        </p:nvSpPr>
        <p:spPr>
          <a:xfrm>
            <a:off x="0" y="1913410"/>
            <a:ext cx="12192000" cy="2508045"/>
          </a:xfrm>
          <a:custGeom>
            <a:avLst/>
            <a:gdLst>
              <a:gd name="connsiteX0" fmla="*/ 0 w 12192000"/>
              <a:gd name="connsiteY0" fmla="*/ 0 h 2508045"/>
              <a:gd name="connsiteX1" fmla="*/ 12192000 w 12192000"/>
              <a:gd name="connsiteY1" fmla="*/ 0 h 2508045"/>
              <a:gd name="connsiteX2" fmla="*/ 12192000 w 12192000"/>
              <a:gd name="connsiteY2" fmla="*/ 2508045 h 2508045"/>
              <a:gd name="connsiteX3" fmla="*/ 0 w 12192000"/>
              <a:gd name="connsiteY3" fmla="*/ 2508045 h 2508045"/>
            </a:gdLst>
            <a:ahLst/>
            <a:cxnLst>
              <a:cxn ang="0">
                <a:pos x="connsiteX0" y="connsiteY0"/>
              </a:cxn>
              <a:cxn ang="0">
                <a:pos x="connsiteX1" y="connsiteY1"/>
              </a:cxn>
              <a:cxn ang="0">
                <a:pos x="connsiteX2" y="connsiteY2"/>
              </a:cxn>
              <a:cxn ang="0">
                <a:pos x="connsiteX3" y="connsiteY3"/>
              </a:cxn>
            </a:cxnLst>
            <a:rect l="l" t="t" r="r" b="b"/>
            <a:pathLst>
              <a:path w="12192000" h="2508045">
                <a:moveTo>
                  <a:pt x="0" y="0"/>
                </a:moveTo>
                <a:lnTo>
                  <a:pt x="12192000" y="0"/>
                </a:lnTo>
                <a:lnTo>
                  <a:pt x="12192000" y="2508045"/>
                </a:lnTo>
                <a:lnTo>
                  <a:pt x="0" y="2508045"/>
                </a:lnTo>
                <a:close/>
              </a:path>
            </a:pathLst>
          </a:custGeom>
        </p:spPr>
        <p:txBody>
          <a:bodyPr wrap="square">
            <a:noAutofit/>
          </a:bodyPr>
          <a:lstStyle/>
          <a:p>
            <a:endParaRPr lang="en-US"/>
          </a:p>
        </p:txBody>
      </p:sp>
    </p:spTree>
    <p:extLst>
      <p:ext uri="{BB962C8B-B14F-4D97-AF65-F5344CB8AC3E}">
        <p14:creationId xmlns:p14="http://schemas.microsoft.com/office/powerpoint/2010/main" val="3255218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63F95E9B-D08C-4C57-B652-E80AC6856778}"/>
              </a:ext>
            </a:extLst>
          </p:cNvPr>
          <p:cNvSpPr>
            <a:spLocks noGrp="1"/>
          </p:cNvSpPr>
          <p:nvPr>
            <p:ph type="pic" sz="quarter" idx="11"/>
          </p:nvPr>
        </p:nvSpPr>
        <p:spPr>
          <a:xfrm>
            <a:off x="8271946" y="403098"/>
            <a:ext cx="3420182" cy="6085332"/>
          </a:xfrm>
          <a:custGeom>
            <a:avLst/>
            <a:gdLst>
              <a:gd name="connsiteX0" fmla="*/ 0 w 3420182"/>
              <a:gd name="connsiteY0" fmla="*/ 0 h 6085332"/>
              <a:gd name="connsiteX1" fmla="*/ 3420182 w 3420182"/>
              <a:gd name="connsiteY1" fmla="*/ 0 h 6085332"/>
              <a:gd name="connsiteX2" fmla="*/ 3420182 w 3420182"/>
              <a:gd name="connsiteY2" fmla="*/ 6085332 h 6085332"/>
              <a:gd name="connsiteX3" fmla="*/ 0 w 3420182"/>
              <a:gd name="connsiteY3" fmla="*/ 6085332 h 6085332"/>
            </a:gdLst>
            <a:ahLst/>
            <a:cxnLst>
              <a:cxn ang="0">
                <a:pos x="connsiteX0" y="connsiteY0"/>
              </a:cxn>
              <a:cxn ang="0">
                <a:pos x="connsiteX1" y="connsiteY1"/>
              </a:cxn>
              <a:cxn ang="0">
                <a:pos x="connsiteX2" y="connsiteY2"/>
              </a:cxn>
              <a:cxn ang="0">
                <a:pos x="connsiteX3" y="connsiteY3"/>
              </a:cxn>
            </a:cxnLst>
            <a:rect l="l" t="t" r="r" b="b"/>
            <a:pathLst>
              <a:path w="3420182" h="6085332">
                <a:moveTo>
                  <a:pt x="0" y="0"/>
                </a:moveTo>
                <a:lnTo>
                  <a:pt x="3420182" y="0"/>
                </a:lnTo>
                <a:lnTo>
                  <a:pt x="3420182" y="6085332"/>
                </a:lnTo>
                <a:lnTo>
                  <a:pt x="0" y="6085332"/>
                </a:lnTo>
                <a:close/>
              </a:path>
            </a:pathLst>
          </a:custGeom>
        </p:spPr>
        <p:txBody>
          <a:bodyPr wrap="square">
            <a:noAutofit/>
          </a:bodyPr>
          <a:lstStyle/>
          <a:p>
            <a:endParaRPr lang="en-US"/>
          </a:p>
        </p:txBody>
      </p:sp>
      <p:sp>
        <p:nvSpPr>
          <p:cNvPr id="10" name="Picture Placeholder 9">
            <a:extLst>
              <a:ext uri="{FF2B5EF4-FFF2-40B4-BE49-F238E27FC236}">
                <a16:creationId xmlns:a16="http://schemas.microsoft.com/office/drawing/2014/main" id="{715437C3-9259-4B97-BD5E-F1B59252AA68}"/>
              </a:ext>
            </a:extLst>
          </p:cNvPr>
          <p:cNvSpPr>
            <a:spLocks noGrp="1"/>
          </p:cNvSpPr>
          <p:nvPr>
            <p:ph type="pic" sz="quarter" idx="10"/>
          </p:nvPr>
        </p:nvSpPr>
        <p:spPr>
          <a:xfrm>
            <a:off x="514349" y="403098"/>
            <a:ext cx="3456759" cy="6085332"/>
          </a:xfrm>
          <a:custGeom>
            <a:avLst/>
            <a:gdLst>
              <a:gd name="connsiteX0" fmla="*/ 0 w 3456759"/>
              <a:gd name="connsiteY0" fmla="*/ 0 h 6085332"/>
              <a:gd name="connsiteX1" fmla="*/ 3456759 w 3456759"/>
              <a:gd name="connsiteY1" fmla="*/ 0 h 6085332"/>
              <a:gd name="connsiteX2" fmla="*/ 3456759 w 3456759"/>
              <a:gd name="connsiteY2" fmla="*/ 6085332 h 6085332"/>
              <a:gd name="connsiteX3" fmla="*/ 0 w 3456759"/>
              <a:gd name="connsiteY3" fmla="*/ 6085332 h 6085332"/>
            </a:gdLst>
            <a:ahLst/>
            <a:cxnLst>
              <a:cxn ang="0">
                <a:pos x="connsiteX0" y="connsiteY0"/>
              </a:cxn>
              <a:cxn ang="0">
                <a:pos x="connsiteX1" y="connsiteY1"/>
              </a:cxn>
              <a:cxn ang="0">
                <a:pos x="connsiteX2" y="connsiteY2"/>
              </a:cxn>
              <a:cxn ang="0">
                <a:pos x="connsiteX3" y="connsiteY3"/>
              </a:cxn>
            </a:cxnLst>
            <a:rect l="l" t="t" r="r" b="b"/>
            <a:pathLst>
              <a:path w="3456759" h="6085332">
                <a:moveTo>
                  <a:pt x="0" y="0"/>
                </a:moveTo>
                <a:lnTo>
                  <a:pt x="3456759" y="0"/>
                </a:lnTo>
                <a:lnTo>
                  <a:pt x="3456759" y="6085332"/>
                </a:lnTo>
                <a:lnTo>
                  <a:pt x="0" y="6085332"/>
                </a:lnTo>
                <a:close/>
              </a:path>
            </a:pathLst>
          </a:custGeom>
        </p:spPr>
        <p:txBody>
          <a:bodyPr wrap="square">
            <a:noAutofit/>
          </a:bodyPr>
          <a:lstStyle/>
          <a:p>
            <a:endParaRPr lang="en-US"/>
          </a:p>
        </p:txBody>
      </p:sp>
    </p:spTree>
    <p:extLst>
      <p:ext uri="{BB962C8B-B14F-4D97-AF65-F5344CB8AC3E}">
        <p14:creationId xmlns:p14="http://schemas.microsoft.com/office/powerpoint/2010/main" val="14327067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F443D1A9-2306-41B4-9BD8-5CA1E8AFE305}"/>
              </a:ext>
            </a:extLst>
          </p:cNvPr>
          <p:cNvSpPr>
            <a:spLocks noGrp="1"/>
          </p:cNvSpPr>
          <p:nvPr>
            <p:ph type="pic" sz="quarter" idx="11"/>
          </p:nvPr>
        </p:nvSpPr>
        <p:spPr>
          <a:xfrm>
            <a:off x="4564939" y="2730501"/>
            <a:ext cx="1374158" cy="1374145"/>
          </a:xfrm>
          <a:custGeom>
            <a:avLst/>
            <a:gdLst>
              <a:gd name="connsiteX0" fmla="*/ 686950 w 1374158"/>
              <a:gd name="connsiteY0" fmla="*/ 0 h 1374145"/>
              <a:gd name="connsiteX1" fmla="*/ 687208 w 1374158"/>
              <a:gd name="connsiteY1" fmla="*/ 0 h 1374145"/>
              <a:gd name="connsiteX2" fmla="*/ 825550 w 1374158"/>
              <a:gd name="connsiteY2" fmla="*/ 13946 h 1374145"/>
              <a:gd name="connsiteX3" fmla="*/ 1374158 w 1374158"/>
              <a:gd name="connsiteY3" fmla="*/ 687066 h 1374145"/>
              <a:gd name="connsiteX4" fmla="*/ 687079 w 1374158"/>
              <a:gd name="connsiteY4" fmla="*/ 1374145 h 1374145"/>
              <a:gd name="connsiteX5" fmla="*/ 0 w 1374158"/>
              <a:gd name="connsiteY5" fmla="*/ 687066 h 1374145"/>
              <a:gd name="connsiteX6" fmla="*/ 548609 w 1374158"/>
              <a:gd name="connsiteY6" fmla="*/ 13946 h 1374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4158" h="1374145">
                <a:moveTo>
                  <a:pt x="686950" y="0"/>
                </a:moveTo>
                <a:lnTo>
                  <a:pt x="687208" y="0"/>
                </a:lnTo>
                <a:lnTo>
                  <a:pt x="825550" y="13946"/>
                </a:lnTo>
                <a:cubicBezTo>
                  <a:pt x="1138640" y="78014"/>
                  <a:pt x="1374158" y="355036"/>
                  <a:pt x="1374158" y="687066"/>
                </a:cubicBezTo>
                <a:cubicBezTo>
                  <a:pt x="1374158" y="1066529"/>
                  <a:pt x="1066542" y="1374145"/>
                  <a:pt x="687079" y="1374145"/>
                </a:cubicBezTo>
                <a:cubicBezTo>
                  <a:pt x="307616" y="1374145"/>
                  <a:pt x="0" y="1066529"/>
                  <a:pt x="0" y="687066"/>
                </a:cubicBezTo>
                <a:cubicBezTo>
                  <a:pt x="0" y="355036"/>
                  <a:pt x="235519" y="78014"/>
                  <a:pt x="548609" y="13946"/>
                </a:cubicBezTo>
                <a:close/>
              </a:path>
            </a:pathLst>
          </a:custGeom>
        </p:spPr>
        <p:txBody>
          <a:bodyPr wrap="square">
            <a:noAutofit/>
          </a:bodyPr>
          <a:lstStyle/>
          <a:p>
            <a:endParaRPr lang="en-US"/>
          </a:p>
        </p:txBody>
      </p:sp>
      <p:sp>
        <p:nvSpPr>
          <p:cNvPr id="22" name="Picture Placeholder 21">
            <a:extLst>
              <a:ext uri="{FF2B5EF4-FFF2-40B4-BE49-F238E27FC236}">
                <a16:creationId xmlns:a16="http://schemas.microsoft.com/office/drawing/2014/main" id="{15EB5F65-4ED8-4C83-BD1E-09F738239A6D}"/>
              </a:ext>
            </a:extLst>
          </p:cNvPr>
          <p:cNvSpPr>
            <a:spLocks noGrp="1"/>
          </p:cNvSpPr>
          <p:nvPr>
            <p:ph type="pic" sz="quarter" idx="13"/>
          </p:nvPr>
        </p:nvSpPr>
        <p:spPr>
          <a:xfrm>
            <a:off x="5638167" y="3842742"/>
            <a:ext cx="1374158" cy="1374158"/>
          </a:xfrm>
          <a:custGeom>
            <a:avLst/>
            <a:gdLst>
              <a:gd name="connsiteX0" fmla="*/ 687079 w 1374158"/>
              <a:gd name="connsiteY0" fmla="*/ 0 h 1374158"/>
              <a:gd name="connsiteX1" fmla="*/ 1374158 w 1374158"/>
              <a:gd name="connsiteY1" fmla="*/ 687079 h 1374158"/>
              <a:gd name="connsiteX2" fmla="*/ 687079 w 1374158"/>
              <a:gd name="connsiteY2" fmla="*/ 1374158 h 1374158"/>
              <a:gd name="connsiteX3" fmla="*/ 0 w 1374158"/>
              <a:gd name="connsiteY3" fmla="*/ 687079 h 1374158"/>
              <a:gd name="connsiteX4" fmla="*/ 687079 w 1374158"/>
              <a:gd name="connsiteY4" fmla="*/ 0 h 1374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158" h="1374158">
                <a:moveTo>
                  <a:pt x="687079" y="0"/>
                </a:moveTo>
                <a:cubicBezTo>
                  <a:pt x="1066542" y="0"/>
                  <a:pt x="1374158" y="307616"/>
                  <a:pt x="1374158" y="687079"/>
                </a:cubicBezTo>
                <a:cubicBezTo>
                  <a:pt x="1374158" y="1066542"/>
                  <a:pt x="1066542" y="1374158"/>
                  <a:pt x="687079" y="1374158"/>
                </a:cubicBezTo>
                <a:cubicBezTo>
                  <a:pt x="307616" y="1374158"/>
                  <a:pt x="0" y="1066542"/>
                  <a:pt x="0" y="687079"/>
                </a:cubicBezTo>
                <a:cubicBezTo>
                  <a:pt x="0" y="307616"/>
                  <a:pt x="307616" y="0"/>
                  <a:pt x="687079" y="0"/>
                </a:cubicBezTo>
                <a:close/>
              </a:path>
            </a:pathLst>
          </a:custGeom>
        </p:spPr>
        <p:txBody>
          <a:bodyPr wrap="square">
            <a:noAutofit/>
          </a:bodyPr>
          <a:lstStyle/>
          <a:p>
            <a:endParaRPr lang="en-US"/>
          </a:p>
        </p:txBody>
      </p:sp>
      <p:sp>
        <p:nvSpPr>
          <p:cNvPr id="21" name="Picture Placeholder 20">
            <a:extLst>
              <a:ext uri="{FF2B5EF4-FFF2-40B4-BE49-F238E27FC236}">
                <a16:creationId xmlns:a16="http://schemas.microsoft.com/office/drawing/2014/main" id="{B90C7D55-B440-489E-BB8F-D82653F7E0E1}"/>
              </a:ext>
            </a:extLst>
          </p:cNvPr>
          <p:cNvSpPr>
            <a:spLocks noGrp="1"/>
          </p:cNvSpPr>
          <p:nvPr>
            <p:ph type="pic" sz="quarter" idx="12"/>
          </p:nvPr>
        </p:nvSpPr>
        <p:spPr>
          <a:xfrm>
            <a:off x="6691883" y="2730487"/>
            <a:ext cx="1374158" cy="1374158"/>
          </a:xfrm>
          <a:custGeom>
            <a:avLst/>
            <a:gdLst>
              <a:gd name="connsiteX0" fmla="*/ 687079 w 1374158"/>
              <a:gd name="connsiteY0" fmla="*/ 0 h 1374158"/>
              <a:gd name="connsiteX1" fmla="*/ 1374158 w 1374158"/>
              <a:gd name="connsiteY1" fmla="*/ 687079 h 1374158"/>
              <a:gd name="connsiteX2" fmla="*/ 687079 w 1374158"/>
              <a:gd name="connsiteY2" fmla="*/ 1374158 h 1374158"/>
              <a:gd name="connsiteX3" fmla="*/ 0 w 1374158"/>
              <a:gd name="connsiteY3" fmla="*/ 687079 h 1374158"/>
              <a:gd name="connsiteX4" fmla="*/ 687079 w 1374158"/>
              <a:gd name="connsiteY4" fmla="*/ 0 h 1374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158" h="1374158">
                <a:moveTo>
                  <a:pt x="687079" y="0"/>
                </a:moveTo>
                <a:cubicBezTo>
                  <a:pt x="1066542" y="0"/>
                  <a:pt x="1374158" y="307616"/>
                  <a:pt x="1374158" y="687079"/>
                </a:cubicBezTo>
                <a:cubicBezTo>
                  <a:pt x="1374158" y="1066542"/>
                  <a:pt x="1066542" y="1374158"/>
                  <a:pt x="687079" y="1374158"/>
                </a:cubicBezTo>
                <a:cubicBezTo>
                  <a:pt x="307616" y="1374158"/>
                  <a:pt x="0" y="1066542"/>
                  <a:pt x="0" y="687079"/>
                </a:cubicBezTo>
                <a:cubicBezTo>
                  <a:pt x="0" y="307616"/>
                  <a:pt x="307616" y="0"/>
                  <a:pt x="687079" y="0"/>
                </a:cubicBezTo>
                <a:close/>
              </a:path>
            </a:pathLst>
          </a:custGeom>
        </p:spPr>
        <p:txBody>
          <a:bodyPr wrap="square">
            <a:noAutofit/>
          </a:bodyPr>
          <a:lstStyle/>
          <a:p>
            <a:endParaRPr lang="en-US"/>
          </a:p>
        </p:txBody>
      </p:sp>
      <p:sp>
        <p:nvSpPr>
          <p:cNvPr id="19" name="Picture Placeholder 18">
            <a:extLst>
              <a:ext uri="{FF2B5EF4-FFF2-40B4-BE49-F238E27FC236}">
                <a16:creationId xmlns:a16="http://schemas.microsoft.com/office/drawing/2014/main" id="{EDB3E08A-E60B-49AA-A710-12FBECCF53FA}"/>
              </a:ext>
            </a:extLst>
          </p:cNvPr>
          <p:cNvSpPr>
            <a:spLocks noGrp="1"/>
          </p:cNvSpPr>
          <p:nvPr>
            <p:ph type="pic" sz="quarter" idx="10"/>
          </p:nvPr>
        </p:nvSpPr>
        <p:spPr>
          <a:xfrm>
            <a:off x="5638167" y="1637745"/>
            <a:ext cx="1374158" cy="1374158"/>
          </a:xfrm>
          <a:custGeom>
            <a:avLst/>
            <a:gdLst>
              <a:gd name="connsiteX0" fmla="*/ 687079 w 1374158"/>
              <a:gd name="connsiteY0" fmla="*/ 0 h 1374158"/>
              <a:gd name="connsiteX1" fmla="*/ 1374158 w 1374158"/>
              <a:gd name="connsiteY1" fmla="*/ 687079 h 1374158"/>
              <a:gd name="connsiteX2" fmla="*/ 687079 w 1374158"/>
              <a:gd name="connsiteY2" fmla="*/ 1374158 h 1374158"/>
              <a:gd name="connsiteX3" fmla="*/ 0 w 1374158"/>
              <a:gd name="connsiteY3" fmla="*/ 687079 h 1374158"/>
              <a:gd name="connsiteX4" fmla="*/ 687079 w 1374158"/>
              <a:gd name="connsiteY4" fmla="*/ 0 h 13741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4158" h="1374158">
                <a:moveTo>
                  <a:pt x="687079" y="0"/>
                </a:moveTo>
                <a:cubicBezTo>
                  <a:pt x="1066542" y="0"/>
                  <a:pt x="1374158" y="307616"/>
                  <a:pt x="1374158" y="687079"/>
                </a:cubicBezTo>
                <a:cubicBezTo>
                  <a:pt x="1374158" y="1066542"/>
                  <a:pt x="1066542" y="1374158"/>
                  <a:pt x="687079" y="1374158"/>
                </a:cubicBezTo>
                <a:cubicBezTo>
                  <a:pt x="307616" y="1374158"/>
                  <a:pt x="0" y="1066542"/>
                  <a:pt x="0" y="687079"/>
                </a:cubicBezTo>
                <a:cubicBezTo>
                  <a:pt x="0" y="307616"/>
                  <a:pt x="307616" y="0"/>
                  <a:pt x="687079"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1061367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4B9FA5-AFE9-4F7C-930D-0776B55FC64A}"/>
              </a:ext>
            </a:extLst>
          </p:cNvPr>
          <p:cNvSpPr>
            <a:spLocks noGrp="1"/>
          </p:cNvSpPr>
          <p:nvPr>
            <p:ph type="pic" sz="quarter" idx="10"/>
          </p:nvPr>
        </p:nvSpPr>
        <p:spPr>
          <a:xfrm>
            <a:off x="4498796" y="2464906"/>
            <a:ext cx="3135086" cy="3135086"/>
          </a:xfrm>
          <a:custGeom>
            <a:avLst/>
            <a:gdLst>
              <a:gd name="connsiteX0" fmla="*/ 1567543 w 3135086"/>
              <a:gd name="connsiteY0" fmla="*/ 0 h 3135086"/>
              <a:gd name="connsiteX1" fmla="*/ 3135086 w 3135086"/>
              <a:gd name="connsiteY1" fmla="*/ 1567543 h 3135086"/>
              <a:gd name="connsiteX2" fmla="*/ 1567543 w 3135086"/>
              <a:gd name="connsiteY2" fmla="*/ 3135086 h 3135086"/>
              <a:gd name="connsiteX3" fmla="*/ 0 w 3135086"/>
              <a:gd name="connsiteY3" fmla="*/ 1567543 h 3135086"/>
              <a:gd name="connsiteX4" fmla="*/ 1567543 w 3135086"/>
              <a:gd name="connsiteY4" fmla="*/ 0 h 31350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5086" h="3135086">
                <a:moveTo>
                  <a:pt x="1567543" y="0"/>
                </a:moveTo>
                <a:cubicBezTo>
                  <a:pt x="2433273" y="0"/>
                  <a:pt x="3135086" y="701813"/>
                  <a:pt x="3135086" y="1567543"/>
                </a:cubicBezTo>
                <a:cubicBezTo>
                  <a:pt x="3135086" y="2433273"/>
                  <a:pt x="2433273" y="3135086"/>
                  <a:pt x="1567543" y="3135086"/>
                </a:cubicBezTo>
                <a:cubicBezTo>
                  <a:pt x="701813" y="3135086"/>
                  <a:pt x="0" y="2433273"/>
                  <a:pt x="0" y="1567543"/>
                </a:cubicBezTo>
                <a:cubicBezTo>
                  <a:pt x="0" y="701813"/>
                  <a:pt x="701813" y="0"/>
                  <a:pt x="1567543"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79799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3AE80C4-B668-44E8-866A-6B8A41A98A6A}"/>
              </a:ext>
            </a:extLst>
          </p:cNvPr>
          <p:cNvSpPr>
            <a:spLocks noGrp="1"/>
          </p:cNvSpPr>
          <p:nvPr>
            <p:ph type="pic" sz="quarter" idx="10"/>
          </p:nvPr>
        </p:nvSpPr>
        <p:spPr>
          <a:xfrm>
            <a:off x="2899293" y="2494306"/>
            <a:ext cx="1233284" cy="1233284"/>
          </a:xfrm>
          <a:custGeom>
            <a:avLst/>
            <a:gdLst>
              <a:gd name="connsiteX0" fmla="*/ 616642 w 1233284"/>
              <a:gd name="connsiteY0" fmla="*/ 0 h 1233284"/>
              <a:gd name="connsiteX1" fmla="*/ 1233284 w 1233284"/>
              <a:gd name="connsiteY1" fmla="*/ 616642 h 1233284"/>
              <a:gd name="connsiteX2" fmla="*/ 616642 w 1233284"/>
              <a:gd name="connsiteY2" fmla="*/ 1233284 h 1233284"/>
              <a:gd name="connsiteX3" fmla="*/ 0 w 1233284"/>
              <a:gd name="connsiteY3" fmla="*/ 616642 h 1233284"/>
              <a:gd name="connsiteX4" fmla="*/ 616642 w 1233284"/>
              <a:gd name="connsiteY4" fmla="*/ 0 h 1233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284" h="1233284">
                <a:moveTo>
                  <a:pt x="616642" y="0"/>
                </a:moveTo>
                <a:cubicBezTo>
                  <a:pt x="957204" y="0"/>
                  <a:pt x="1233284" y="276080"/>
                  <a:pt x="1233284" y="616642"/>
                </a:cubicBezTo>
                <a:cubicBezTo>
                  <a:pt x="1233284" y="957204"/>
                  <a:pt x="957204" y="1233284"/>
                  <a:pt x="616642" y="1233284"/>
                </a:cubicBezTo>
                <a:cubicBezTo>
                  <a:pt x="276080" y="1233284"/>
                  <a:pt x="0" y="957204"/>
                  <a:pt x="0" y="616642"/>
                </a:cubicBezTo>
                <a:cubicBezTo>
                  <a:pt x="0" y="276080"/>
                  <a:pt x="276080" y="0"/>
                  <a:pt x="616642" y="0"/>
                </a:cubicBezTo>
                <a:close/>
              </a:path>
            </a:pathLst>
          </a:custGeom>
        </p:spPr>
        <p:txBody>
          <a:bodyPr wrap="square">
            <a:noAutofit/>
          </a:bodyPr>
          <a:lstStyle/>
          <a:p>
            <a:endParaRPr lang="en-US"/>
          </a:p>
        </p:txBody>
      </p:sp>
      <p:sp>
        <p:nvSpPr>
          <p:cNvPr id="13" name="Picture Placeholder 12">
            <a:extLst>
              <a:ext uri="{FF2B5EF4-FFF2-40B4-BE49-F238E27FC236}">
                <a16:creationId xmlns:a16="http://schemas.microsoft.com/office/drawing/2014/main" id="{0A414D59-64E8-4641-95A6-4CFC7ACDC14E}"/>
              </a:ext>
            </a:extLst>
          </p:cNvPr>
          <p:cNvSpPr>
            <a:spLocks noGrp="1"/>
          </p:cNvSpPr>
          <p:nvPr>
            <p:ph type="pic" sz="quarter" idx="11"/>
          </p:nvPr>
        </p:nvSpPr>
        <p:spPr>
          <a:xfrm>
            <a:off x="5530221" y="2494306"/>
            <a:ext cx="1233284" cy="1233284"/>
          </a:xfrm>
          <a:custGeom>
            <a:avLst/>
            <a:gdLst>
              <a:gd name="connsiteX0" fmla="*/ 616642 w 1233284"/>
              <a:gd name="connsiteY0" fmla="*/ 0 h 1233284"/>
              <a:gd name="connsiteX1" fmla="*/ 1233284 w 1233284"/>
              <a:gd name="connsiteY1" fmla="*/ 616642 h 1233284"/>
              <a:gd name="connsiteX2" fmla="*/ 616642 w 1233284"/>
              <a:gd name="connsiteY2" fmla="*/ 1233284 h 1233284"/>
              <a:gd name="connsiteX3" fmla="*/ 0 w 1233284"/>
              <a:gd name="connsiteY3" fmla="*/ 616642 h 1233284"/>
              <a:gd name="connsiteX4" fmla="*/ 616642 w 1233284"/>
              <a:gd name="connsiteY4" fmla="*/ 0 h 1233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284" h="1233284">
                <a:moveTo>
                  <a:pt x="616642" y="0"/>
                </a:moveTo>
                <a:cubicBezTo>
                  <a:pt x="957204" y="0"/>
                  <a:pt x="1233284" y="276080"/>
                  <a:pt x="1233284" y="616642"/>
                </a:cubicBezTo>
                <a:cubicBezTo>
                  <a:pt x="1233284" y="957204"/>
                  <a:pt x="957204" y="1233284"/>
                  <a:pt x="616642" y="1233284"/>
                </a:cubicBezTo>
                <a:cubicBezTo>
                  <a:pt x="276080" y="1233284"/>
                  <a:pt x="0" y="957204"/>
                  <a:pt x="0" y="616642"/>
                </a:cubicBezTo>
                <a:cubicBezTo>
                  <a:pt x="0" y="276080"/>
                  <a:pt x="276080" y="0"/>
                  <a:pt x="616642" y="0"/>
                </a:cubicBezTo>
                <a:close/>
              </a:path>
            </a:pathLst>
          </a:custGeom>
        </p:spPr>
        <p:txBody>
          <a:bodyPr wrap="square">
            <a:noAutofit/>
          </a:bodyPr>
          <a:lstStyle/>
          <a:p>
            <a:endParaRPr lang="en-US"/>
          </a:p>
        </p:txBody>
      </p:sp>
      <p:sp>
        <p:nvSpPr>
          <p:cNvPr id="14" name="Picture Placeholder 13">
            <a:extLst>
              <a:ext uri="{FF2B5EF4-FFF2-40B4-BE49-F238E27FC236}">
                <a16:creationId xmlns:a16="http://schemas.microsoft.com/office/drawing/2014/main" id="{6E943AC3-DAB2-4F8A-B159-D354BC15F104}"/>
              </a:ext>
            </a:extLst>
          </p:cNvPr>
          <p:cNvSpPr>
            <a:spLocks noGrp="1"/>
          </p:cNvSpPr>
          <p:nvPr>
            <p:ph type="pic" sz="quarter" idx="12"/>
          </p:nvPr>
        </p:nvSpPr>
        <p:spPr>
          <a:xfrm>
            <a:off x="8161150" y="2494306"/>
            <a:ext cx="1233284" cy="1233284"/>
          </a:xfrm>
          <a:custGeom>
            <a:avLst/>
            <a:gdLst>
              <a:gd name="connsiteX0" fmla="*/ 616642 w 1233284"/>
              <a:gd name="connsiteY0" fmla="*/ 0 h 1233284"/>
              <a:gd name="connsiteX1" fmla="*/ 1233284 w 1233284"/>
              <a:gd name="connsiteY1" fmla="*/ 616642 h 1233284"/>
              <a:gd name="connsiteX2" fmla="*/ 616642 w 1233284"/>
              <a:gd name="connsiteY2" fmla="*/ 1233284 h 1233284"/>
              <a:gd name="connsiteX3" fmla="*/ 0 w 1233284"/>
              <a:gd name="connsiteY3" fmla="*/ 616642 h 1233284"/>
              <a:gd name="connsiteX4" fmla="*/ 616642 w 1233284"/>
              <a:gd name="connsiteY4" fmla="*/ 0 h 1233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3284" h="1233284">
                <a:moveTo>
                  <a:pt x="616642" y="0"/>
                </a:moveTo>
                <a:cubicBezTo>
                  <a:pt x="957204" y="0"/>
                  <a:pt x="1233284" y="276080"/>
                  <a:pt x="1233284" y="616642"/>
                </a:cubicBezTo>
                <a:cubicBezTo>
                  <a:pt x="1233284" y="957204"/>
                  <a:pt x="957204" y="1233284"/>
                  <a:pt x="616642" y="1233284"/>
                </a:cubicBezTo>
                <a:cubicBezTo>
                  <a:pt x="276080" y="1233284"/>
                  <a:pt x="0" y="957204"/>
                  <a:pt x="0" y="616642"/>
                </a:cubicBezTo>
                <a:cubicBezTo>
                  <a:pt x="0" y="276080"/>
                  <a:pt x="276080" y="0"/>
                  <a:pt x="616642" y="0"/>
                </a:cubicBezTo>
                <a:close/>
              </a:path>
            </a:pathLst>
          </a:custGeom>
        </p:spPr>
        <p:txBody>
          <a:bodyPr wrap="square">
            <a:noAutofit/>
          </a:bodyPr>
          <a:lstStyle/>
          <a:p>
            <a:endParaRPr lang="en-US"/>
          </a:p>
        </p:txBody>
      </p:sp>
    </p:spTree>
    <p:extLst>
      <p:ext uri="{BB962C8B-B14F-4D97-AF65-F5344CB8AC3E}">
        <p14:creationId xmlns:p14="http://schemas.microsoft.com/office/powerpoint/2010/main" val="3810088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6859139"/>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41.svg"/><Relationship Id="rId18" Type="http://schemas.openxmlformats.org/officeDocument/2006/relationships/image" Target="../media/image46.png"/><Relationship Id="rId3" Type="http://schemas.openxmlformats.org/officeDocument/2006/relationships/image" Target="../media/image61.svg"/><Relationship Id="rId21" Type="http://schemas.openxmlformats.org/officeDocument/2006/relationships/image" Target="../media/image48.png"/><Relationship Id="rId7" Type="http://schemas.openxmlformats.org/officeDocument/2006/relationships/image" Target="../media/image63.svg"/><Relationship Id="rId12" Type="http://schemas.openxmlformats.org/officeDocument/2006/relationships/image" Target="../media/image40.png"/><Relationship Id="rId17" Type="http://schemas.openxmlformats.org/officeDocument/2006/relationships/image" Target="../media/image45.svg"/><Relationship Id="rId2" Type="http://schemas.openxmlformats.org/officeDocument/2006/relationships/image" Target="../media/image60.png"/><Relationship Id="rId16" Type="http://schemas.openxmlformats.org/officeDocument/2006/relationships/image" Target="../media/image44.png"/><Relationship Id="rId20"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39.svg"/><Relationship Id="rId5" Type="http://schemas.openxmlformats.org/officeDocument/2006/relationships/image" Target="../media/image37.svg"/><Relationship Id="rId15" Type="http://schemas.openxmlformats.org/officeDocument/2006/relationships/image" Target="../media/image43.svg"/><Relationship Id="rId10" Type="http://schemas.openxmlformats.org/officeDocument/2006/relationships/image" Target="../media/image38.png"/><Relationship Id="rId19" Type="http://schemas.openxmlformats.org/officeDocument/2006/relationships/image" Target="../media/image47.svg"/><Relationship Id="rId4" Type="http://schemas.openxmlformats.org/officeDocument/2006/relationships/image" Target="../media/image36.png"/><Relationship Id="rId9" Type="http://schemas.openxmlformats.org/officeDocument/2006/relationships/image" Target="../media/image65.svg"/><Relationship Id="rId14" Type="http://schemas.openxmlformats.org/officeDocument/2006/relationships/image" Target="../media/image42.png"/><Relationship Id="rId22" Type="http://schemas.openxmlformats.org/officeDocument/2006/relationships/image" Target="../media/image49.svg"/></Relationships>
</file>

<file path=ppt/slides/_rels/slide11.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8.xml"/><Relationship Id="rId6" Type="http://schemas.openxmlformats.org/officeDocument/2006/relationships/image" Target="../media/image1.jpg"/><Relationship Id="rId5" Type="http://schemas.openxmlformats.org/officeDocument/2006/relationships/image" Target="../media/image13.sv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svg"/><Relationship Id="rId18" Type="http://schemas.openxmlformats.org/officeDocument/2006/relationships/image" Target="../media/image1.jpg"/><Relationship Id="rId3" Type="http://schemas.openxmlformats.org/officeDocument/2006/relationships/image" Target="../media/image37.svg"/><Relationship Id="rId7" Type="http://schemas.openxmlformats.org/officeDocument/2006/relationships/image" Target="../media/image67.svg"/><Relationship Id="rId12" Type="http://schemas.openxmlformats.org/officeDocument/2006/relationships/image" Target="../media/image72.png"/><Relationship Id="rId17" Type="http://schemas.openxmlformats.org/officeDocument/2006/relationships/image" Target="../media/image77.svg"/><Relationship Id="rId2" Type="http://schemas.openxmlformats.org/officeDocument/2006/relationships/image" Target="../media/image36.png"/><Relationship Id="rId16" Type="http://schemas.openxmlformats.org/officeDocument/2006/relationships/image" Target="../media/image76.png"/><Relationship Id="rId1" Type="http://schemas.openxmlformats.org/officeDocument/2006/relationships/slideLayout" Target="../slideLayouts/slideLayout9.xml"/><Relationship Id="rId6" Type="http://schemas.openxmlformats.org/officeDocument/2006/relationships/image" Target="../media/image66.png"/><Relationship Id="rId11" Type="http://schemas.openxmlformats.org/officeDocument/2006/relationships/image" Target="../media/image71.svg"/><Relationship Id="rId5" Type="http://schemas.openxmlformats.org/officeDocument/2006/relationships/image" Target="../media/image13.svg"/><Relationship Id="rId15" Type="http://schemas.openxmlformats.org/officeDocument/2006/relationships/image" Target="../media/image75.svg"/><Relationship Id="rId10" Type="http://schemas.openxmlformats.org/officeDocument/2006/relationships/image" Target="../media/image70.png"/><Relationship Id="rId4" Type="http://schemas.openxmlformats.org/officeDocument/2006/relationships/image" Target="../media/image12.png"/><Relationship Id="rId9" Type="http://schemas.openxmlformats.org/officeDocument/2006/relationships/image" Target="../media/image69.svg"/><Relationship Id="rId14" Type="http://schemas.openxmlformats.org/officeDocument/2006/relationships/image" Target="../media/image74.png"/></Relationships>
</file>

<file path=ppt/slides/_rels/slide13.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svg"/><Relationship Id="rId18" Type="http://schemas.openxmlformats.org/officeDocument/2006/relationships/image" Target="../media/image90.png"/><Relationship Id="rId3" Type="http://schemas.openxmlformats.org/officeDocument/2006/relationships/image" Target="../media/image37.svg"/><Relationship Id="rId21" Type="http://schemas.openxmlformats.org/officeDocument/2006/relationships/image" Target="../media/image93.svg"/><Relationship Id="rId7" Type="http://schemas.openxmlformats.org/officeDocument/2006/relationships/image" Target="../media/image79.svg"/><Relationship Id="rId12" Type="http://schemas.openxmlformats.org/officeDocument/2006/relationships/image" Target="../media/image84.png"/><Relationship Id="rId17" Type="http://schemas.openxmlformats.org/officeDocument/2006/relationships/image" Target="../media/image89.svg"/><Relationship Id="rId2" Type="http://schemas.openxmlformats.org/officeDocument/2006/relationships/image" Target="../media/image36.png"/><Relationship Id="rId16" Type="http://schemas.openxmlformats.org/officeDocument/2006/relationships/image" Target="../media/image88.png"/><Relationship Id="rId20" Type="http://schemas.openxmlformats.org/officeDocument/2006/relationships/image" Target="../media/image92.png"/><Relationship Id="rId1" Type="http://schemas.openxmlformats.org/officeDocument/2006/relationships/slideLayout" Target="../slideLayouts/slideLayout9.xml"/><Relationship Id="rId6" Type="http://schemas.openxmlformats.org/officeDocument/2006/relationships/image" Target="../media/image78.png"/><Relationship Id="rId11" Type="http://schemas.openxmlformats.org/officeDocument/2006/relationships/image" Target="../media/image83.svg"/><Relationship Id="rId5" Type="http://schemas.openxmlformats.org/officeDocument/2006/relationships/image" Target="../media/image13.svg"/><Relationship Id="rId15" Type="http://schemas.openxmlformats.org/officeDocument/2006/relationships/image" Target="../media/image87.svg"/><Relationship Id="rId10" Type="http://schemas.openxmlformats.org/officeDocument/2006/relationships/image" Target="../media/image82.png"/><Relationship Id="rId19" Type="http://schemas.openxmlformats.org/officeDocument/2006/relationships/image" Target="../media/image91.svg"/><Relationship Id="rId4" Type="http://schemas.openxmlformats.org/officeDocument/2006/relationships/image" Target="../media/image12.png"/><Relationship Id="rId9" Type="http://schemas.openxmlformats.org/officeDocument/2006/relationships/image" Target="../media/image81.svg"/><Relationship Id="rId14" Type="http://schemas.openxmlformats.org/officeDocument/2006/relationships/image" Target="../media/image86.png"/></Relationships>
</file>

<file path=ppt/slides/_rels/slide14.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10.xml"/><Relationship Id="rId6" Type="http://schemas.openxmlformats.org/officeDocument/2006/relationships/image" Target="../media/image1.jpg"/><Relationship Id="rId5" Type="http://schemas.openxmlformats.org/officeDocument/2006/relationships/image" Target="../media/image13.sv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image" Target="../media/image95.svg"/><Relationship Id="rId7" Type="http://schemas.openxmlformats.org/officeDocument/2006/relationships/image" Target="../media/image13.svg"/><Relationship Id="rId2" Type="http://schemas.openxmlformats.org/officeDocument/2006/relationships/image" Target="../media/image94.png"/><Relationship Id="rId1" Type="http://schemas.openxmlformats.org/officeDocument/2006/relationships/slideLayout" Target="../slideLayouts/slideLayout11.xml"/><Relationship Id="rId6" Type="http://schemas.openxmlformats.org/officeDocument/2006/relationships/image" Target="../media/image12.png"/><Relationship Id="rId5" Type="http://schemas.openxmlformats.org/officeDocument/2006/relationships/image" Target="../media/image37.sv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9.svg"/><Relationship Id="rId18" Type="http://schemas.openxmlformats.org/officeDocument/2006/relationships/image" Target="../media/image26.png"/><Relationship Id="rId26" Type="http://schemas.openxmlformats.org/officeDocument/2006/relationships/image" Target="../media/image102.png"/><Relationship Id="rId3" Type="http://schemas.openxmlformats.org/officeDocument/2006/relationships/image" Target="../media/image37.svg"/><Relationship Id="rId21" Type="http://schemas.openxmlformats.org/officeDocument/2006/relationships/image" Target="../media/image101.svg"/><Relationship Id="rId7" Type="http://schemas.openxmlformats.org/officeDocument/2006/relationships/image" Target="../media/image97.svg"/><Relationship Id="rId12" Type="http://schemas.openxmlformats.org/officeDocument/2006/relationships/image" Target="../media/image18.png"/><Relationship Id="rId17" Type="http://schemas.openxmlformats.org/officeDocument/2006/relationships/image" Target="../media/image21.svg"/><Relationship Id="rId25" Type="http://schemas.openxmlformats.org/officeDocument/2006/relationships/image" Target="../media/image17.svg"/><Relationship Id="rId33" Type="http://schemas.openxmlformats.org/officeDocument/2006/relationships/image" Target="../media/image25.svg"/><Relationship Id="rId2" Type="http://schemas.openxmlformats.org/officeDocument/2006/relationships/image" Target="../media/image36.png"/><Relationship Id="rId16" Type="http://schemas.openxmlformats.org/officeDocument/2006/relationships/image" Target="../media/image20.png"/><Relationship Id="rId20" Type="http://schemas.openxmlformats.org/officeDocument/2006/relationships/image" Target="../media/image100.png"/><Relationship Id="rId29" Type="http://schemas.openxmlformats.org/officeDocument/2006/relationships/image" Target="../media/image23.svg"/><Relationship Id="rId1" Type="http://schemas.openxmlformats.org/officeDocument/2006/relationships/slideLayout" Target="../slideLayouts/slideLayout11.xml"/><Relationship Id="rId6" Type="http://schemas.openxmlformats.org/officeDocument/2006/relationships/image" Target="../media/image96.png"/><Relationship Id="rId11" Type="http://schemas.openxmlformats.org/officeDocument/2006/relationships/image" Target="../media/image99.svg"/><Relationship Id="rId24" Type="http://schemas.openxmlformats.org/officeDocument/2006/relationships/image" Target="../media/image16.png"/><Relationship Id="rId32" Type="http://schemas.openxmlformats.org/officeDocument/2006/relationships/image" Target="../media/image24.png"/><Relationship Id="rId5" Type="http://schemas.openxmlformats.org/officeDocument/2006/relationships/image" Target="../media/image13.svg"/><Relationship Id="rId15" Type="http://schemas.openxmlformats.org/officeDocument/2006/relationships/image" Target="../media/image31.svg"/><Relationship Id="rId23" Type="http://schemas.openxmlformats.org/officeDocument/2006/relationships/image" Target="../media/image15.svg"/><Relationship Id="rId28" Type="http://schemas.openxmlformats.org/officeDocument/2006/relationships/image" Target="../media/image22.png"/><Relationship Id="rId10" Type="http://schemas.openxmlformats.org/officeDocument/2006/relationships/image" Target="../media/image98.png"/><Relationship Id="rId19" Type="http://schemas.openxmlformats.org/officeDocument/2006/relationships/image" Target="../media/image27.svg"/><Relationship Id="rId31" Type="http://schemas.openxmlformats.org/officeDocument/2006/relationships/image" Target="../media/image105.svg"/><Relationship Id="rId4" Type="http://schemas.openxmlformats.org/officeDocument/2006/relationships/image" Target="../media/image12.png"/><Relationship Id="rId9" Type="http://schemas.openxmlformats.org/officeDocument/2006/relationships/image" Target="../media/image29.svg"/><Relationship Id="rId14" Type="http://schemas.openxmlformats.org/officeDocument/2006/relationships/image" Target="../media/image30.png"/><Relationship Id="rId22" Type="http://schemas.openxmlformats.org/officeDocument/2006/relationships/image" Target="../media/image14.png"/><Relationship Id="rId27" Type="http://schemas.openxmlformats.org/officeDocument/2006/relationships/image" Target="../media/image103.svg"/><Relationship Id="rId30" Type="http://schemas.openxmlformats.org/officeDocument/2006/relationships/image" Target="../media/image104.png"/></Relationships>
</file>

<file path=ppt/slides/_rels/slide17.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115.svg"/><Relationship Id="rId3" Type="http://schemas.openxmlformats.org/officeDocument/2006/relationships/image" Target="../media/image13.svg"/><Relationship Id="rId7" Type="http://schemas.openxmlformats.org/officeDocument/2006/relationships/image" Target="../media/image109.svg"/><Relationship Id="rId12" Type="http://schemas.openxmlformats.org/officeDocument/2006/relationships/image" Target="../media/image114.png"/><Relationship Id="rId17" Type="http://schemas.openxmlformats.org/officeDocument/2006/relationships/image" Target="../media/image119.svg"/><Relationship Id="rId2" Type="http://schemas.openxmlformats.org/officeDocument/2006/relationships/image" Target="../media/image12.png"/><Relationship Id="rId16" Type="http://schemas.openxmlformats.org/officeDocument/2006/relationships/image" Target="../media/image118.png"/><Relationship Id="rId1" Type="http://schemas.openxmlformats.org/officeDocument/2006/relationships/slideLayout" Target="../slideLayouts/slideLayout11.xml"/><Relationship Id="rId6" Type="http://schemas.openxmlformats.org/officeDocument/2006/relationships/image" Target="../media/image108.png"/><Relationship Id="rId11" Type="http://schemas.openxmlformats.org/officeDocument/2006/relationships/image" Target="../media/image113.svg"/><Relationship Id="rId5" Type="http://schemas.openxmlformats.org/officeDocument/2006/relationships/image" Target="../media/image107.svg"/><Relationship Id="rId15" Type="http://schemas.openxmlformats.org/officeDocument/2006/relationships/image" Target="../media/image117.svg"/><Relationship Id="rId10" Type="http://schemas.openxmlformats.org/officeDocument/2006/relationships/image" Target="../media/image112.png"/><Relationship Id="rId4" Type="http://schemas.openxmlformats.org/officeDocument/2006/relationships/image" Target="../media/image106.png"/><Relationship Id="rId9" Type="http://schemas.openxmlformats.org/officeDocument/2006/relationships/image" Target="../media/image111.svg"/><Relationship Id="rId14" Type="http://schemas.openxmlformats.org/officeDocument/2006/relationships/image" Target="../media/image116.png"/></Relationships>
</file>

<file path=ppt/slides/_rels/slide18.xml.rels><?xml version="1.0" encoding="UTF-8" standalone="yes"?>
<Relationships xmlns="http://schemas.openxmlformats.org/package/2006/relationships"><Relationship Id="rId8" Type="http://schemas.openxmlformats.org/officeDocument/2006/relationships/image" Target="../media/image124.png"/><Relationship Id="rId13" Type="http://schemas.openxmlformats.org/officeDocument/2006/relationships/image" Target="../media/image127.svg"/><Relationship Id="rId18" Type="http://schemas.openxmlformats.org/officeDocument/2006/relationships/image" Target="../media/image130.png"/><Relationship Id="rId3" Type="http://schemas.openxmlformats.org/officeDocument/2006/relationships/image" Target="../media/image121.svg"/><Relationship Id="rId7" Type="http://schemas.openxmlformats.org/officeDocument/2006/relationships/image" Target="../media/image123.svg"/><Relationship Id="rId12" Type="http://schemas.openxmlformats.org/officeDocument/2006/relationships/image" Target="../media/image126.png"/><Relationship Id="rId17" Type="http://schemas.openxmlformats.org/officeDocument/2006/relationships/image" Target="../media/image129.svg"/><Relationship Id="rId2" Type="http://schemas.openxmlformats.org/officeDocument/2006/relationships/image" Target="../media/image120.png"/><Relationship Id="rId16" Type="http://schemas.openxmlformats.org/officeDocument/2006/relationships/image" Target="../media/image128.png"/><Relationship Id="rId1" Type="http://schemas.openxmlformats.org/officeDocument/2006/relationships/slideLayout" Target="../slideLayouts/slideLayout11.xml"/><Relationship Id="rId6" Type="http://schemas.openxmlformats.org/officeDocument/2006/relationships/image" Target="../media/image122.png"/><Relationship Id="rId11" Type="http://schemas.openxmlformats.org/officeDocument/2006/relationships/image" Target="../media/image69.svg"/><Relationship Id="rId5" Type="http://schemas.openxmlformats.org/officeDocument/2006/relationships/image" Target="../media/image13.svg"/><Relationship Id="rId15" Type="http://schemas.openxmlformats.org/officeDocument/2006/relationships/image" Target="../media/image45.svg"/><Relationship Id="rId10" Type="http://schemas.openxmlformats.org/officeDocument/2006/relationships/image" Target="../media/image68.png"/><Relationship Id="rId19" Type="http://schemas.openxmlformats.org/officeDocument/2006/relationships/image" Target="../media/image131.svg"/><Relationship Id="rId4" Type="http://schemas.openxmlformats.org/officeDocument/2006/relationships/image" Target="../media/image12.png"/><Relationship Id="rId9" Type="http://schemas.openxmlformats.org/officeDocument/2006/relationships/image" Target="../media/image125.svg"/><Relationship Id="rId14" Type="http://schemas.openxmlformats.org/officeDocument/2006/relationships/image" Target="../media/image44.png"/></Relationships>
</file>

<file path=ppt/slides/_rels/slide19.xml.rels><?xml version="1.0" encoding="UTF-8" standalone="yes"?>
<Relationships xmlns="http://schemas.openxmlformats.org/package/2006/relationships"><Relationship Id="rId8" Type="http://schemas.openxmlformats.org/officeDocument/2006/relationships/image" Target="../media/image138.png"/><Relationship Id="rId13" Type="http://schemas.openxmlformats.org/officeDocument/2006/relationships/image" Target="../media/image143.svg"/><Relationship Id="rId18" Type="http://schemas.openxmlformats.org/officeDocument/2006/relationships/image" Target="../media/image148.png"/><Relationship Id="rId26" Type="http://schemas.openxmlformats.org/officeDocument/2006/relationships/image" Target="../media/image154.png"/><Relationship Id="rId3" Type="http://schemas.openxmlformats.org/officeDocument/2006/relationships/image" Target="../media/image133.svg"/><Relationship Id="rId21" Type="http://schemas.openxmlformats.org/officeDocument/2006/relationships/image" Target="../media/image151.svg"/><Relationship Id="rId7" Type="http://schemas.openxmlformats.org/officeDocument/2006/relationships/image" Target="../media/image137.svg"/><Relationship Id="rId12" Type="http://schemas.openxmlformats.org/officeDocument/2006/relationships/image" Target="../media/image142.png"/><Relationship Id="rId17" Type="http://schemas.openxmlformats.org/officeDocument/2006/relationships/image" Target="../media/image147.svg"/><Relationship Id="rId25" Type="http://schemas.openxmlformats.org/officeDocument/2006/relationships/image" Target="../media/image153.svg"/><Relationship Id="rId2" Type="http://schemas.openxmlformats.org/officeDocument/2006/relationships/image" Target="../media/image132.png"/><Relationship Id="rId16" Type="http://schemas.openxmlformats.org/officeDocument/2006/relationships/image" Target="../media/image146.png"/><Relationship Id="rId20" Type="http://schemas.openxmlformats.org/officeDocument/2006/relationships/image" Target="../media/image150.png"/><Relationship Id="rId1" Type="http://schemas.openxmlformats.org/officeDocument/2006/relationships/slideLayout" Target="../slideLayouts/slideLayout11.xml"/><Relationship Id="rId6" Type="http://schemas.openxmlformats.org/officeDocument/2006/relationships/image" Target="../media/image136.png"/><Relationship Id="rId11" Type="http://schemas.openxmlformats.org/officeDocument/2006/relationships/image" Target="../media/image141.svg"/><Relationship Id="rId24" Type="http://schemas.openxmlformats.org/officeDocument/2006/relationships/image" Target="../media/image152.png"/><Relationship Id="rId5" Type="http://schemas.openxmlformats.org/officeDocument/2006/relationships/image" Target="../media/image135.svg"/><Relationship Id="rId15" Type="http://schemas.openxmlformats.org/officeDocument/2006/relationships/image" Target="../media/image145.svg"/><Relationship Id="rId23" Type="http://schemas.openxmlformats.org/officeDocument/2006/relationships/image" Target="../media/image127.svg"/><Relationship Id="rId10" Type="http://schemas.openxmlformats.org/officeDocument/2006/relationships/image" Target="../media/image140.png"/><Relationship Id="rId19" Type="http://schemas.openxmlformats.org/officeDocument/2006/relationships/image" Target="../media/image149.svg"/><Relationship Id="rId4" Type="http://schemas.openxmlformats.org/officeDocument/2006/relationships/image" Target="../media/image134.png"/><Relationship Id="rId9" Type="http://schemas.openxmlformats.org/officeDocument/2006/relationships/image" Target="../media/image139.svg"/><Relationship Id="rId14" Type="http://schemas.openxmlformats.org/officeDocument/2006/relationships/image" Target="../media/image144.png"/><Relationship Id="rId22" Type="http://schemas.openxmlformats.org/officeDocument/2006/relationships/image" Target="../media/image126.png"/><Relationship Id="rId27" Type="http://schemas.openxmlformats.org/officeDocument/2006/relationships/image" Target="../media/image155.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3.svg"/><Relationship Id="rId7" Type="http://schemas.openxmlformats.org/officeDocument/2006/relationships/image" Target="../media/image159.svg"/><Relationship Id="rId2" Type="http://schemas.openxmlformats.org/officeDocument/2006/relationships/image" Target="../media/image12.png"/><Relationship Id="rId1" Type="http://schemas.openxmlformats.org/officeDocument/2006/relationships/slideLayout" Target="../slideLayouts/slideLayout11.xml"/><Relationship Id="rId6" Type="http://schemas.openxmlformats.org/officeDocument/2006/relationships/image" Target="../media/image158.png"/><Relationship Id="rId11" Type="http://schemas.openxmlformats.org/officeDocument/2006/relationships/image" Target="../media/image163.svg"/><Relationship Id="rId5" Type="http://schemas.openxmlformats.org/officeDocument/2006/relationships/image" Target="../media/image157.sv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svg"/></Relationships>
</file>

<file path=ppt/slides/_rels/slide21.xml.rels><?xml version="1.0" encoding="UTF-8" standalone="yes"?>
<Relationships xmlns="http://schemas.openxmlformats.org/package/2006/relationships"><Relationship Id="rId8" Type="http://schemas.openxmlformats.org/officeDocument/2006/relationships/image" Target="../media/image170.png"/><Relationship Id="rId13" Type="http://schemas.openxmlformats.org/officeDocument/2006/relationships/image" Target="../media/image175.svg"/><Relationship Id="rId3" Type="http://schemas.openxmlformats.org/officeDocument/2006/relationships/image" Target="../media/image165.svg"/><Relationship Id="rId7" Type="http://schemas.openxmlformats.org/officeDocument/2006/relationships/image" Target="../media/image169.svg"/><Relationship Id="rId12" Type="http://schemas.openxmlformats.org/officeDocument/2006/relationships/image" Target="../media/image174.png"/><Relationship Id="rId17" Type="http://schemas.openxmlformats.org/officeDocument/2006/relationships/image" Target="../media/image177.svg"/><Relationship Id="rId2" Type="http://schemas.openxmlformats.org/officeDocument/2006/relationships/image" Target="../media/image164.png"/><Relationship Id="rId16" Type="http://schemas.openxmlformats.org/officeDocument/2006/relationships/image" Target="../media/image176.png"/><Relationship Id="rId1" Type="http://schemas.openxmlformats.org/officeDocument/2006/relationships/slideLayout" Target="../slideLayouts/slideLayout11.xml"/><Relationship Id="rId6" Type="http://schemas.openxmlformats.org/officeDocument/2006/relationships/image" Target="../media/image168.png"/><Relationship Id="rId11" Type="http://schemas.openxmlformats.org/officeDocument/2006/relationships/image" Target="../media/image173.svg"/><Relationship Id="rId5" Type="http://schemas.openxmlformats.org/officeDocument/2006/relationships/image" Target="../media/image167.svg"/><Relationship Id="rId15" Type="http://schemas.openxmlformats.org/officeDocument/2006/relationships/image" Target="../media/image13.svg"/><Relationship Id="rId10" Type="http://schemas.openxmlformats.org/officeDocument/2006/relationships/image" Target="../media/image172.png"/><Relationship Id="rId4" Type="http://schemas.openxmlformats.org/officeDocument/2006/relationships/image" Target="../media/image166.png"/><Relationship Id="rId9" Type="http://schemas.openxmlformats.org/officeDocument/2006/relationships/image" Target="../media/image171.svg"/><Relationship Id="rId14" Type="http://schemas.openxmlformats.org/officeDocument/2006/relationships/image" Target="../media/image12.png"/></Relationships>
</file>

<file path=ppt/slides/_rels/slide22.xml.rels><?xml version="1.0" encoding="UTF-8" standalone="yes"?>
<Relationships xmlns="http://schemas.openxmlformats.org/package/2006/relationships"><Relationship Id="rId13" Type="http://schemas.openxmlformats.org/officeDocument/2006/relationships/image" Target="../media/image187.svg"/><Relationship Id="rId18" Type="http://schemas.openxmlformats.org/officeDocument/2006/relationships/image" Target="../media/image192.png"/><Relationship Id="rId26" Type="http://schemas.openxmlformats.org/officeDocument/2006/relationships/image" Target="../media/image200.png"/><Relationship Id="rId39" Type="http://schemas.openxmlformats.org/officeDocument/2006/relationships/image" Target="../media/image213.svg"/><Relationship Id="rId3" Type="http://schemas.openxmlformats.org/officeDocument/2006/relationships/image" Target="../media/image13.svg"/><Relationship Id="rId21" Type="http://schemas.openxmlformats.org/officeDocument/2006/relationships/image" Target="../media/image195.svg"/><Relationship Id="rId34" Type="http://schemas.openxmlformats.org/officeDocument/2006/relationships/image" Target="../media/image208.png"/><Relationship Id="rId42" Type="http://schemas.openxmlformats.org/officeDocument/2006/relationships/image" Target="../media/image216.png"/><Relationship Id="rId47" Type="http://schemas.openxmlformats.org/officeDocument/2006/relationships/image" Target="../media/image221.svg"/><Relationship Id="rId50" Type="http://schemas.openxmlformats.org/officeDocument/2006/relationships/image" Target="../media/image224.svg"/><Relationship Id="rId7" Type="http://schemas.openxmlformats.org/officeDocument/2006/relationships/image" Target="../media/image181.svg"/><Relationship Id="rId12" Type="http://schemas.openxmlformats.org/officeDocument/2006/relationships/image" Target="../media/image186.png"/><Relationship Id="rId17" Type="http://schemas.openxmlformats.org/officeDocument/2006/relationships/image" Target="../media/image191.svg"/><Relationship Id="rId25" Type="http://schemas.openxmlformats.org/officeDocument/2006/relationships/image" Target="../media/image199.svg"/><Relationship Id="rId33" Type="http://schemas.openxmlformats.org/officeDocument/2006/relationships/image" Target="../media/image207.svg"/><Relationship Id="rId38" Type="http://schemas.openxmlformats.org/officeDocument/2006/relationships/image" Target="../media/image212.png"/><Relationship Id="rId46" Type="http://schemas.openxmlformats.org/officeDocument/2006/relationships/image" Target="../media/image220.png"/><Relationship Id="rId2" Type="http://schemas.openxmlformats.org/officeDocument/2006/relationships/image" Target="../media/image12.png"/><Relationship Id="rId16" Type="http://schemas.openxmlformats.org/officeDocument/2006/relationships/image" Target="../media/image190.png"/><Relationship Id="rId20" Type="http://schemas.openxmlformats.org/officeDocument/2006/relationships/image" Target="../media/image194.png"/><Relationship Id="rId29" Type="http://schemas.openxmlformats.org/officeDocument/2006/relationships/image" Target="../media/image203.svg"/><Relationship Id="rId41" Type="http://schemas.openxmlformats.org/officeDocument/2006/relationships/image" Target="../media/image215.svg"/><Relationship Id="rId1" Type="http://schemas.openxmlformats.org/officeDocument/2006/relationships/slideLayout" Target="../slideLayouts/slideLayout11.xml"/><Relationship Id="rId6" Type="http://schemas.openxmlformats.org/officeDocument/2006/relationships/image" Target="../media/image180.png"/><Relationship Id="rId11" Type="http://schemas.openxmlformats.org/officeDocument/2006/relationships/image" Target="../media/image185.svg"/><Relationship Id="rId24" Type="http://schemas.openxmlformats.org/officeDocument/2006/relationships/image" Target="../media/image198.png"/><Relationship Id="rId32" Type="http://schemas.openxmlformats.org/officeDocument/2006/relationships/image" Target="../media/image206.png"/><Relationship Id="rId37" Type="http://schemas.openxmlformats.org/officeDocument/2006/relationships/image" Target="../media/image211.svg"/><Relationship Id="rId40" Type="http://schemas.openxmlformats.org/officeDocument/2006/relationships/image" Target="../media/image214.png"/><Relationship Id="rId45" Type="http://schemas.openxmlformats.org/officeDocument/2006/relationships/image" Target="../media/image219.svg"/><Relationship Id="rId5" Type="http://schemas.openxmlformats.org/officeDocument/2006/relationships/image" Target="../media/image179.svg"/><Relationship Id="rId15" Type="http://schemas.openxmlformats.org/officeDocument/2006/relationships/image" Target="../media/image189.svg"/><Relationship Id="rId23" Type="http://schemas.openxmlformats.org/officeDocument/2006/relationships/image" Target="../media/image197.svg"/><Relationship Id="rId28" Type="http://schemas.openxmlformats.org/officeDocument/2006/relationships/image" Target="../media/image202.png"/><Relationship Id="rId36" Type="http://schemas.openxmlformats.org/officeDocument/2006/relationships/image" Target="../media/image210.png"/><Relationship Id="rId49" Type="http://schemas.openxmlformats.org/officeDocument/2006/relationships/image" Target="../media/image223.png"/><Relationship Id="rId10" Type="http://schemas.openxmlformats.org/officeDocument/2006/relationships/image" Target="../media/image184.png"/><Relationship Id="rId19" Type="http://schemas.openxmlformats.org/officeDocument/2006/relationships/image" Target="../media/image193.svg"/><Relationship Id="rId31" Type="http://schemas.openxmlformats.org/officeDocument/2006/relationships/image" Target="../media/image205.svg"/><Relationship Id="rId44" Type="http://schemas.openxmlformats.org/officeDocument/2006/relationships/image" Target="../media/image218.png"/><Relationship Id="rId52" Type="http://schemas.openxmlformats.org/officeDocument/2006/relationships/image" Target="../media/image226.svg"/><Relationship Id="rId4" Type="http://schemas.openxmlformats.org/officeDocument/2006/relationships/image" Target="../media/image178.png"/><Relationship Id="rId9" Type="http://schemas.openxmlformats.org/officeDocument/2006/relationships/image" Target="../media/image183.svg"/><Relationship Id="rId14" Type="http://schemas.openxmlformats.org/officeDocument/2006/relationships/image" Target="../media/image188.png"/><Relationship Id="rId22" Type="http://schemas.openxmlformats.org/officeDocument/2006/relationships/image" Target="../media/image196.png"/><Relationship Id="rId27" Type="http://schemas.openxmlformats.org/officeDocument/2006/relationships/image" Target="../media/image201.svg"/><Relationship Id="rId30" Type="http://schemas.openxmlformats.org/officeDocument/2006/relationships/image" Target="../media/image204.png"/><Relationship Id="rId35" Type="http://schemas.openxmlformats.org/officeDocument/2006/relationships/image" Target="../media/image209.svg"/><Relationship Id="rId43" Type="http://schemas.openxmlformats.org/officeDocument/2006/relationships/image" Target="../media/image217.svg"/><Relationship Id="rId48" Type="http://schemas.openxmlformats.org/officeDocument/2006/relationships/image" Target="../media/image222.svg"/><Relationship Id="rId8" Type="http://schemas.openxmlformats.org/officeDocument/2006/relationships/image" Target="../media/image182.png"/><Relationship Id="rId51" Type="http://schemas.openxmlformats.org/officeDocument/2006/relationships/image" Target="../media/image225.png"/></Relationships>
</file>

<file path=ppt/slides/_rels/slide23.xml.rels><?xml version="1.0" encoding="UTF-8" standalone="yes"?>
<Relationships xmlns="http://schemas.openxmlformats.org/package/2006/relationships"><Relationship Id="rId8" Type="http://schemas.openxmlformats.org/officeDocument/2006/relationships/image" Target="../media/image231.png"/><Relationship Id="rId13" Type="http://schemas.openxmlformats.org/officeDocument/2006/relationships/image" Target="../media/image236.svg"/><Relationship Id="rId18" Type="http://schemas.openxmlformats.org/officeDocument/2006/relationships/image" Target="../media/image241.svg"/><Relationship Id="rId26" Type="http://schemas.openxmlformats.org/officeDocument/2006/relationships/image" Target="../media/image249.svg"/><Relationship Id="rId39" Type="http://schemas.openxmlformats.org/officeDocument/2006/relationships/image" Target="../media/image262.png"/><Relationship Id="rId3" Type="http://schemas.openxmlformats.org/officeDocument/2006/relationships/image" Target="../media/image13.svg"/><Relationship Id="rId21" Type="http://schemas.openxmlformats.org/officeDocument/2006/relationships/image" Target="../media/image244.png"/><Relationship Id="rId34" Type="http://schemas.openxmlformats.org/officeDocument/2006/relationships/image" Target="../media/image257.svg"/><Relationship Id="rId42" Type="http://schemas.openxmlformats.org/officeDocument/2006/relationships/image" Target="../media/image265.svg"/><Relationship Id="rId7" Type="http://schemas.openxmlformats.org/officeDocument/2006/relationships/image" Target="../media/image230.svg"/><Relationship Id="rId12" Type="http://schemas.openxmlformats.org/officeDocument/2006/relationships/image" Target="../media/image235.png"/><Relationship Id="rId17" Type="http://schemas.openxmlformats.org/officeDocument/2006/relationships/image" Target="../media/image240.png"/><Relationship Id="rId25" Type="http://schemas.openxmlformats.org/officeDocument/2006/relationships/image" Target="../media/image248.png"/><Relationship Id="rId33" Type="http://schemas.openxmlformats.org/officeDocument/2006/relationships/image" Target="../media/image256.png"/><Relationship Id="rId38" Type="http://schemas.openxmlformats.org/officeDocument/2006/relationships/image" Target="../media/image261.svg"/><Relationship Id="rId2" Type="http://schemas.openxmlformats.org/officeDocument/2006/relationships/image" Target="../media/image12.png"/><Relationship Id="rId16" Type="http://schemas.openxmlformats.org/officeDocument/2006/relationships/image" Target="../media/image239.svg"/><Relationship Id="rId20" Type="http://schemas.openxmlformats.org/officeDocument/2006/relationships/image" Target="../media/image243.svg"/><Relationship Id="rId29" Type="http://schemas.openxmlformats.org/officeDocument/2006/relationships/image" Target="../media/image252.png"/><Relationship Id="rId41" Type="http://schemas.openxmlformats.org/officeDocument/2006/relationships/image" Target="../media/image264.png"/><Relationship Id="rId1" Type="http://schemas.openxmlformats.org/officeDocument/2006/relationships/slideLayout" Target="../slideLayouts/slideLayout11.xml"/><Relationship Id="rId6" Type="http://schemas.openxmlformats.org/officeDocument/2006/relationships/image" Target="../media/image229.png"/><Relationship Id="rId11" Type="http://schemas.openxmlformats.org/officeDocument/2006/relationships/image" Target="../media/image234.svg"/><Relationship Id="rId24" Type="http://schemas.openxmlformats.org/officeDocument/2006/relationships/image" Target="../media/image247.svg"/><Relationship Id="rId32" Type="http://schemas.openxmlformats.org/officeDocument/2006/relationships/image" Target="../media/image255.svg"/><Relationship Id="rId37" Type="http://schemas.openxmlformats.org/officeDocument/2006/relationships/image" Target="../media/image260.png"/><Relationship Id="rId40" Type="http://schemas.openxmlformats.org/officeDocument/2006/relationships/image" Target="../media/image263.svg"/><Relationship Id="rId5" Type="http://schemas.openxmlformats.org/officeDocument/2006/relationships/image" Target="../media/image228.svg"/><Relationship Id="rId15" Type="http://schemas.openxmlformats.org/officeDocument/2006/relationships/image" Target="../media/image238.png"/><Relationship Id="rId23" Type="http://schemas.openxmlformats.org/officeDocument/2006/relationships/image" Target="../media/image246.png"/><Relationship Id="rId28" Type="http://schemas.openxmlformats.org/officeDocument/2006/relationships/image" Target="../media/image251.svg"/><Relationship Id="rId36" Type="http://schemas.openxmlformats.org/officeDocument/2006/relationships/image" Target="../media/image259.svg"/><Relationship Id="rId10" Type="http://schemas.openxmlformats.org/officeDocument/2006/relationships/image" Target="../media/image233.png"/><Relationship Id="rId19" Type="http://schemas.openxmlformats.org/officeDocument/2006/relationships/image" Target="../media/image242.png"/><Relationship Id="rId31" Type="http://schemas.openxmlformats.org/officeDocument/2006/relationships/image" Target="../media/image254.png"/><Relationship Id="rId4" Type="http://schemas.openxmlformats.org/officeDocument/2006/relationships/image" Target="../media/image227.png"/><Relationship Id="rId9" Type="http://schemas.openxmlformats.org/officeDocument/2006/relationships/image" Target="../media/image232.svg"/><Relationship Id="rId14" Type="http://schemas.openxmlformats.org/officeDocument/2006/relationships/image" Target="../media/image237.svg"/><Relationship Id="rId22" Type="http://schemas.openxmlformats.org/officeDocument/2006/relationships/image" Target="../media/image245.svg"/><Relationship Id="rId27" Type="http://schemas.openxmlformats.org/officeDocument/2006/relationships/image" Target="../media/image250.png"/><Relationship Id="rId30" Type="http://schemas.openxmlformats.org/officeDocument/2006/relationships/image" Target="../media/image253.svg"/><Relationship Id="rId35" Type="http://schemas.openxmlformats.org/officeDocument/2006/relationships/image" Target="../media/image258.png"/></Relationships>
</file>

<file path=ppt/slides/_rels/slide24.xml.rels><?xml version="1.0" encoding="UTF-8" standalone="yes"?>
<Relationships xmlns="http://schemas.openxmlformats.org/package/2006/relationships"><Relationship Id="rId3" Type="http://schemas.openxmlformats.org/officeDocument/2006/relationships/image" Target="../media/image266.png"/><Relationship Id="rId2" Type="http://schemas.openxmlformats.org/officeDocument/2006/relationships/image" Target="../media/image1.jpg"/><Relationship Id="rId1" Type="http://schemas.openxmlformats.org/officeDocument/2006/relationships/slideLayout" Target="../slideLayouts/slideLayout12.xml"/><Relationship Id="rId4" Type="http://schemas.openxmlformats.org/officeDocument/2006/relationships/image" Target="../media/image267.sv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18" Type="http://schemas.openxmlformats.org/officeDocument/2006/relationships/image" Target="../media/image26.png"/><Relationship Id="rId3" Type="http://schemas.openxmlformats.org/officeDocument/2006/relationships/image" Target="../media/image11.svg"/><Relationship Id="rId21" Type="http://schemas.openxmlformats.org/officeDocument/2006/relationships/image" Target="../media/image29.svg"/><Relationship Id="rId7" Type="http://schemas.openxmlformats.org/officeDocument/2006/relationships/image" Target="../media/image15.svg"/><Relationship Id="rId12" Type="http://schemas.openxmlformats.org/officeDocument/2006/relationships/image" Target="../media/image20.png"/><Relationship Id="rId17" Type="http://schemas.openxmlformats.org/officeDocument/2006/relationships/image" Target="../media/image25.sv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svg"/><Relationship Id="rId5" Type="http://schemas.openxmlformats.org/officeDocument/2006/relationships/image" Target="../media/image13.svg"/><Relationship Id="rId15" Type="http://schemas.openxmlformats.org/officeDocument/2006/relationships/image" Target="../media/image23.svg"/><Relationship Id="rId23" Type="http://schemas.openxmlformats.org/officeDocument/2006/relationships/image" Target="../media/image31.svg"/><Relationship Id="rId10" Type="http://schemas.openxmlformats.org/officeDocument/2006/relationships/image" Target="../media/image18.png"/><Relationship Id="rId19" Type="http://schemas.openxmlformats.org/officeDocument/2006/relationships/image" Target="../media/image27.svg"/><Relationship Id="rId4" Type="http://schemas.openxmlformats.org/officeDocument/2006/relationships/image" Target="../media/image12.png"/><Relationship Id="rId9" Type="http://schemas.openxmlformats.org/officeDocument/2006/relationships/image" Target="../media/image17.svg"/><Relationship Id="rId14" Type="http://schemas.openxmlformats.org/officeDocument/2006/relationships/image" Target="../media/image22.png"/><Relationship Id="rId22"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13.svg"/><Relationship Id="rId7" Type="http://schemas.openxmlformats.org/officeDocument/2006/relationships/image" Target="../media/image35.svg"/><Relationship Id="rId2"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7.svg"/></Relationships>
</file>

<file path=ppt/slides/_rels/slide7.xml.rels><?xml version="1.0" encoding="UTF-8" standalone="yes"?>
<Relationships xmlns="http://schemas.openxmlformats.org/package/2006/relationships"><Relationship Id="rId8" Type="http://schemas.openxmlformats.org/officeDocument/2006/relationships/image" Target="../media/image41.svg"/><Relationship Id="rId13" Type="http://schemas.openxmlformats.org/officeDocument/2006/relationships/image" Target="../media/image46.png"/><Relationship Id="rId3" Type="http://schemas.openxmlformats.org/officeDocument/2006/relationships/image" Target="../media/image13.sv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image" Target="../media/image12.png"/><Relationship Id="rId16" Type="http://schemas.openxmlformats.org/officeDocument/2006/relationships/image" Target="../media/image49.svg"/><Relationship Id="rId1" Type="http://schemas.openxmlformats.org/officeDocument/2006/relationships/slideLayout" Target="../slideLayouts/slideLayout5.xml"/><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5" Type="http://schemas.openxmlformats.org/officeDocument/2006/relationships/image" Target="../media/image48.png"/><Relationship Id="rId10" Type="http://schemas.openxmlformats.org/officeDocument/2006/relationships/image" Target="../media/image43.svg"/><Relationship Id="rId4" Type="http://schemas.openxmlformats.org/officeDocument/2006/relationships/image" Target="../media/image1.jpg"/><Relationship Id="rId9" Type="http://schemas.openxmlformats.org/officeDocument/2006/relationships/image" Target="../media/image42.png"/><Relationship Id="rId14" Type="http://schemas.openxmlformats.org/officeDocument/2006/relationships/image" Target="../media/image47.svg"/></Relationships>
</file>

<file path=ppt/slides/_rels/slide8.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1.jpg"/><Relationship Id="rId1" Type="http://schemas.openxmlformats.org/officeDocument/2006/relationships/slideLayout" Target="../slideLayouts/slideLayout6.xml"/><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slides/_rels/slide9.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svg"/><Relationship Id="rId3" Type="http://schemas.openxmlformats.org/officeDocument/2006/relationships/image" Target="../media/image13.svg"/><Relationship Id="rId7" Type="http://schemas.openxmlformats.org/officeDocument/2006/relationships/image" Target="../media/image53.svg"/><Relationship Id="rId12" Type="http://schemas.openxmlformats.org/officeDocument/2006/relationships/image" Target="../media/image58.pn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52.png"/><Relationship Id="rId11" Type="http://schemas.openxmlformats.org/officeDocument/2006/relationships/image" Target="../media/image57.svg"/><Relationship Id="rId5" Type="http://schemas.openxmlformats.org/officeDocument/2006/relationships/image" Target="../media/image51.sv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8F0E7122-44BF-4322-9432-772275BD93E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pic>
        <p:nvPicPr>
          <p:cNvPr id="4" name="Graphic 3">
            <a:extLst>
              <a:ext uri="{FF2B5EF4-FFF2-40B4-BE49-F238E27FC236}">
                <a16:creationId xmlns:a16="http://schemas.microsoft.com/office/drawing/2014/main" id="{5DF650BE-4B41-4AF6-822C-0362974543C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12192000" cy="6858000"/>
          </a:xfrm>
          <a:prstGeom prst="rect">
            <a:avLst/>
          </a:prstGeom>
        </p:spPr>
      </p:pic>
      <p:pic>
        <p:nvPicPr>
          <p:cNvPr id="9" name="Graphic 8">
            <a:extLst>
              <a:ext uri="{FF2B5EF4-FFF2-40B4-BE49-F238E27FC236}">
                <a16:creationId xmlns:a16="http://schemas.microsoft.com/office/drawing/2014/main" id="{74746C35-382C-480C-95D4-A4BFEA3B3EF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50636" y="0"/>
            <a:ext cx="6090727" cy="6858000"/>
          </a:xfrm>
          <a:prstGeom prst="rect">
            <a:avLst/>
          </a:prstGeom>
        </p:spPr>
      </p:pic>
      <p:pic>
        <p:nvPicPr>
          <p:cNvPr id="10" name="Graphic 9">
            <a:extLst>
              <a:ext uri="{FF2B5EF4-FFF2-40B4-BE49-F238E27FC236}">
                <a16:creationId xmlns:a16="http://schemas.microsoft.com/office/drawing/2014/main" id="{ED6D166F-1EC7-46FA-96A1-DF55418A021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2524" y="2676525"/>
            <a:ext cx="9715500" cy="1504950"/>
          </a:xfrm>
          <a:prstGeom prst="rect">
            <a:avLst/>
          </a:prstGeom>
        </p:spPr>
      </p:pic>
      <p:sp>
        <p:nvSpPr>
          <p:cNvPr id="11" name="TextBox 10">
            <a:extLst>
              <a:ext uri="{FF2B5EF4-FFF2-40B4-BE49-F238E27FC236}">
                <a16:creationId xmlns:a16="http://schemas.microsoft.com/office/drawing/2014/main" id="{56ED720B-7D91-4CC6-884A-A5504307E926}"/>
              </a:ext>
            </a:extLst>
          </p:cNvPr>
          <p:cNvSpPr txBox="1"/>
          <p:nvPr/>
        </p:nvSpPr>
        <p:spPr>
          <a:xfrm>
            <a:off x="3577771" y="1657886"/>
            <a:ext cx="5036458" cy="861774"/>
          </a:xfrm>
          <a:prstGeom prst="rect">
            <a:avLst/>
          </a:prstGeom>
          <a:noFill/>
        </p:spPr>
        <p:txBody>
          <a:bodyPr wrap="square" rtlCol="0">
            <a:spAutoFit/>
          </a:bodyPr>
          <a:lstStyle/>
          <a:p>
            <a:pPr algn="ctr"/>
            <a:r>
              <a:rPr lang="en-US" sz="5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Welcome To Our</a:t>
            </a:r>
          </a:p>
        </p:txBody>
      </p:sp>
      <p:sp>
        <p:nvSpPr>
          <p:cNvPr id="12" name="TextBox 11">
            <a:extLst>
              <a:ext uri="{FF2B5EF4-FFF2-40B4-BE49-F238E27FC236}">
                <a16:creationId xmlns:a16="http://schemas.microsoft.com/office/drawing/2014/main" id="{8EAB14A2-5737-4014-9C05-2D22D920B8EF}"/>
              </a:ext>
            </a:extLst>
          </p:cNvPr>
          <p:cNvSpPr txBox="1"/>
          <p:nvPr/>
        </p:nvSpPr>
        <p:spPr>
          <a:xfrm>
            <a:off x="1152525" y="2676525"/>
            <a:ext cx="9715499" cy="1631216"/>
          </a:xfrm>
          <a:prstGeom prst="rect">
            <a:avLst/>
          </a:prstGeom>
          <a:noFill/>
        </p:spPr>
        <p:txBody>
          <a:bodyPr wrap="square" rtlCol="0">
            <a:spAutoFit/>
          </a:bodyPr>
          <a:lstStyle/>
          <a:p>
            <a:pPr algn="ctr"/>
            <a:r>
              <a:rPr lang="en-US" sz="10000" b="1" dirty="0">
                <a:solidFill>
                  <a:schemeClr val="bg1"/>
                </a:solidFill>
                <a:latin typeface="Open Sans bold" panose="020B0806030504020204" pitchFamily="34" charset="0"/>
                <a:ea typeface="Open Sans bold" panose="020B0806030504020204" pitchFamily="34" charset="0"/>
                <a:cs typeface="Open Sans bold" panose="020B0806030504020204" pitchFamily="34" charset="0"/>
              </a:rPr>
              <a:t>Business </a:t>
            </a:r>
            <a:r>
              <a:rPr lang="en-US" sz="10000" b="1" dirty="0">
                <a:solidFill>
                  <a:srgbClr val="1FBAE7"/>
                </a:solidFill>
                <a:latin typeface="Open Sans bold" panose="020B0806030504020204" pitchFamily="34" charset="0"/>
                <a:ea typeface="Open Sans bold" panose="020B0806030504020204" pitchFamily="34" charset="0"/>
                <a:cs typeface="Open Sans bold" panose="020B0806030504020204" pitchFamily="34" charset="0"/>
              </a:rPr>
              <a:t>Plan</a:t>
            </a:r>
          </a:p>
        </p:txBody>
      </p:sp>
    </p:spTree>
    <p:extLst>
      <p:ext uri="{BB962C8B-B14F-4D97-AF65-F5344CB8AC3E}">
        <p14:creationId xmlns:p14="http://schemas.microsoft.com/office/powerpoint/2010/main" val="365175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AA00423-DC07-4037-804A-272C62A4639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64170" y="1543878"/>
            <a:ext cx="3702640" cy="3770244"/>
          </a:xfrm>
          <a:prstGeom prst="rect">
            <a:avLst/>
          </a:prstGeom>
        </p:spPr>
      </p:pic>
      <p:pic>
        <p:nvPicPr>
          <p:cNvPr id="11" name="Graphic 10">
            <a:extLst>
              <a:ext uri="{FF2B5EF4-FFF2-40B4-BE49-F238E27FC236}">
                <a16:creationId xmlns:a16="http://schemas.microsoft.com/office/drawing/2014/main" id="{6A388D3D-9A83-4383-BAD3-3B0C54444A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57649" y="3199828"/>
            <a:ext cx="4076700" cy="19050"/>
          </a:xfrm>
          <a:prstGeom prst="rect">
            <a:avLst/>
          </a:prstGeom>
        </p:spPr>
      </p:pic>
      <p:pic>
        <p:nvPicPr>
          <p:cNvPr id="18" name="Graphic 17">
            <a:extLst>
              <a:ext uri="{FF2B5EF4-FFF2-40B4-BE49-F238E27FC236}">
                <a16:creationId xmlns:a16="http://schemas.microsoft.com/office/drawing/2014/main" id="{BB50EEE2-31E8-49A3-87EF-D3B17183CEE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71100" y="3084610"/>
            <a:ext cx="688780" cy="688780"/>
          </a:xfrm>
          <a:prstGeom prst="rect">
            <a:avLst/>
          </a:prstGeom>
        </p:spPr>
      </p:pic>
      <p:pic>
        <p:nvPicPr>
          <p:cNvPr id="19" name="Graphic 18">
            <a:extLst>
              <a:ext uri="{FF2B5EF4-FFF2-40B4-BE49-F238E27FC236}">
                <a16:creationId xmlns:a16="http://schemas.microsoft.com/office/drawing/2014/main" id="{7D2D6197-1400-41F7-8148-EFBE199E898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56114" y="3244124"/>
            <a:ext cx="318754" cy="369754"/>
          </a:xfrm>
          <a:prstGeom prst="rect">
            <a:avLst/>
          </a:prstGeom>
        </p:spPr>
      </p:pic>
      <p:sp>
        <p:nvSpPr>
          <p:cNvPr id="10" name="TextBox 9">
            <a:extLst>
              <a:ext uri="{FF2B5EF4-FFF2-40B4-BE49-F238E27FC236}">
                <a16:creationId xmlns:a16="http://schemas.microsoft.com/office/drawing/2014/main" id="{41B364DF-0F6E-4442-8D34-71888F3C8B61}"/>
              </a:ext>
            </a:extLst>
          </p:cNvPr>
          <p:cNvSpPr txBox="1"/>
          <p:nvPr/>
        </p:nvSpPr>
        <p:spPr>
          <a:xfrm>
            <a:off x="866824" y="2473173"/>
            <a:ext cx="3091128" cy="553998"/>
          </a:xfrm>
          <a:prstGeom prst="rect">
            <a:avLst/>
          </a:prstGeom>
          <a:noFill/>
        </p:spPr>
        <p:txBody>
          <a:bodyPr wrap="square" rtlCol="0">
            <a:spAutoFit/>
          </a:bodyPr>
          <a:lstStyle/>
          <a:p>
            <a:r>
              <a:rPr lang="en-US" sz="3000" b="1" dirty="0">
                <a:solidFill>
                  <a:srgbClr val="20BAE8"/>
                </a:solidFill>
                <a:latin typeface="Roboto Slab" pitchFamily="2" charset="0"/>
                <a:ea typeface="Roboto Slab" pitchFamily="2" charset="0"/>
              </a:rPr>
              <a:t>Our Vision Page</a:t>
            </a:r>
          </a:p>
        </p:txBody>
      </p:sp>
      <p:sp>
        <p:nvSpPr>
          <p:cNvPr id="21" name="TextBox 20">
            <a:extLst>
              <a:ext uri="{FF2B5EF4-FFF2-40B4-BE49-F238E27FC236}">
                <a16:creationId xmlns:a16="http://schemas.microsoft.com/office/drawing/2014/main" id="{453357A6-2553-4803-A82C-D648B8DEABD1}"/>
              </a:ext>
            </a:extLst>
          </p:cNvPr>
          <p:cNvSpPr txBox="1"/>
          <p:nvPr/>
        </p:nvSpPr>
        <p:spPr>
          <a:xfrm>
            <a:off x="866824" y="3249516"/>
            <a:ext cx="2998362" cy="1135311"/>
          </a:xfrm>
          <a:prstGeom prst="rect">
            <a:avLst/>
          </a:prstGeom>
          <a:noFill/>
        </p:spPr>
        <p:txBody>
          <a:bodyPr wrap="square" rtlCol="0">
            <a:spAutoFit/>
          </a:bodyPr>
          <a:lstStyle/>
          <a:p>
            <a:pPr>
              <a:lnSpc>
                <a:spcPts val="21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has been the industry's standard dummy text ever galley of type and scrambled it to make a type specimen book </a:t>
            </a:r>
          </a:p>
        </p:txBody>
      </p:sp>
      <p:sp>
        <p:nvSpPr>
          <p:cNvPr id="32" name="TextBox 31">
            <a:extLst>
              <a:ext uri="{FF2B5EF4-FFF2-40B4-BE49-F238E27FC236}">
                <a16:creationId xmlns:a16="http://schemas.microsoft.com/office/drawing/2014/main" id="{54A04204-A7A6-42B9-95AD-9289F54EB2D5}"/>
              </a:ext>
            </a:extLst>
          </p:cNvPr>
          <p:cNvSpPr txBox="1"/>
          <p:nvPr/>
        </p:nvSpPr>
        <p:spPr>
          <a:xfrm>
            <a:off x="9170510" y="1600930"/>
            <a:ext cx="1722782" cy="323165"/>
          </a:xfrm>
          <a:prstGeom prst="rect">
            <a:avLst/>
          </a:prstGeom>
          <a:noFill/>
        </p:spPr>
        <p:txBody>
          <a:bodyPr wrap="square" rtlCol="0">
            <a:spAutoFit/>
          </a:bodyPr>
          <a:lstStyle/>
          <a:p>
            <a:r>
              <a:rPr lang="en-US" sz="1500" dirty="0"/>
              <a:t>Professional Design</a:t>
            </a:r>
          </a:p>
        </p:txBody>
      </p:sp>
      <p:sp>
        <p:nvSpPr>
          <p:cNvPr id="36" name="TextBox 35">
            <a:extLst>
              <a:ext uri="{FF2B5EF4-FFF2-40B4-BE49-F238E27FC236}">
                <a16:creationId xmlns:a16="http://schemas.microsoft.com/office/drawing/2014/main" id="{B12FEA03-EB89-4542-87F0-0A2CA0BD174E}"/>
              </a:ext>
            </a:extLst>
          </p:cNvPr>
          <p:cNvSpPr txBox="1"/>
          <p:nvPr/>
        </p:nvSpPr>
        <p:spPr>
          <a:xfrm>
            <a:off x="9170510" y="1964541"/>
            <a:ext cx="1722782" cy="627288"/>
          </a:xfrm>
          <a:prstGeom prst="rect">
            <a:avLst/>
          </a:prstGeom>
          <a:noFill/>
        </p:spPr>
        <p:txBody>
          <a:bodyPr wrap="square" rtlCol="0">
            <a:spAutoFit/>
          </a:bodyPr>
          <a:lstStyle/>
          <a:p>
            <a:pPr>
              <a:lnSpc>
                <a:spcPts val="1400"/>
              </a:lnSpc>
            </a:pPr>
            <a:r>
              <a:rPr lang="en-US" sz="800" dirty="0" err="1">
                <a:solidFill>
                  <a:schemeClr val="tx1">
                    <a:lumMod val="50000"/>
                    <a:lumOff val="50000"/>
                  </a:schemeClr>
                </a:solidFill>
              </a:rPr>
              <a:t>LThe</a:t>
            </a:r>
            <a:r>
              <a:rPr lang="en-US" sz="800" dirty="0">
                <a:solidFill>
                  <a:schemeClr val="tx1">
                    <a:lumMod val="50000"/>
                    <a:lumOff val="50000"/>
                  </a:schemeClr>
                </a:solidFill>
              </a:rPr>
              <a:t> standard chunk of Lorem Ipsum used since the 1500s is reproduced translation by H. Rackham</a:t>
            </a:r>
          </a:p>
        </p:txBody>
      </p:sp>
      <p:pic>
        <p:nvPicPr>
          <p:cNvPr id="24" name="Graphic 23">
            <a:extLst>
              <a:ext uri="{FF2B5EF4-FFF2-40B4-BE49-F238E27FC236}">
                <a16:creationId xmlns:a16="http://schemas.microsoft.com/office/drawing/2014/main" id="{CF70FBB3-450D-4D9A-8E27-C83B2779633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170510" y="1158260"/>
            <a:ext cx="396256" cy="396256"/>
          </a:xfrm>
          <a:prstGeom prst="rect">
            <a:avLst/>
          </a:prstGeom>
        </p:spPr>
      </p:pic>
      <p:pic>
        <p:nvPicPr>
          <p:cNvPr id="39" name="Graphic 38">
            <a:extLst>
              <a:ext uri="{FF2B5EF4-FFF2-40B4-BE49-F238E27FC236}">
                <a16:creationId xmlns:a16="http://schemas.microsoft.com/office/drawing/2014/main" id="{5D5CCDE8-64A6-4F0C-8814-26C39B99FDD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248282" y="1258803"/>
            <a:ext cx="240712" cy="195171"/>
          </a:xfrm>
          <a:prstGeom prst="rect">
            <a:avLst/>
          </a:prstGeom>
        </p:spPr>
      </p:pic>
      <p:sp>
        <p:nvSpPr>
          <p:cNvPr id="33" name="TextBox 32">
            <a:extLst>
              <a:ext uri="{FF2B5EF4-FFF2-40B4-BE49-F238E27FC236}">
                <a16:creationId xmlns:a16="http://schemas.microsoft.com/office/drawing/2014/main" id="{B35DCE8F-2C55-45BA-98BA-89BEB89725E5}"/>
              </a:ext>
            </a:extLst>
          </p:cNvPr>
          <p:cNvSpPr txBox="1"/>
          <p:nvPr/>
        </p:nvSpPr>
        <p:spPr>
          <a:xfrm>
            <a:off x="9170510" y="3074943"/>
            <a:ext cx="1921564" cy="323165"/>
          </a:xfrm>
          <a:prstGeom prst="rect">
            <a:avLst/>
          </a:prstGeom>
          <a:noFill/>
        </p:spPr>
        <p:txBody>
          <a:bodyPr wrap="square" rtlCol="0">
            <a:spAutoFit/>
          </a:bodyPr>
          <a:lstStyle/>
          <a:p>
            <a:r>
              <a:rPr lang="en-US" sz="1500" dirty="0"/>
              <a:t>Creative Presentation</a:t>
            </a:r>
          </a:p>
        </p:txBody>
      </p:sp>
      <p:sp>
        <p:nvSpPr>
          <p:cNvPr id="37" name="TextBox 36">
            <a:extLst>
              <a:ext uri="{FF2B5EF4-FFF2-40B4-BE49-F238E27FC236}">
                <a16:creationId xmlns:a16="http://schemas.microsoft.com/office/drawing/2014/main" id="{B6C5F43B-80D5-4CB7-B0D5-04775CD05BB9}"/>
              </a:ext>
            </a:extLst>
          </p:cNvPr>
          <p:cNvSpPr txBox="1"/>
          <p:nvPr/>
        </p:nvSpPr>
        <p:spPr>
          <a:xfrm>
            <a:off x="9170510" y="3413816"/>
            <a:ext cx="1722782" cy="627288"/>
          </a:xfrm>
          <a:prstGeom prst="rect">
            <a:avLst/>
          </a:prstGeom>
          <a:noFill/>
        </p:spPr>
        <p:txBody>
          <a:bodyPr wrap="square" rtlCol="0">
            <a:spAutoFit/>
          </a:bodyPr>
          <a:lstStyle/>
          <a:p>
            <a:pPr>
              <a:lnSpc>
                <a:spcPts val="1400"/>
              </a:lnSpc>
            </a:pPr>
            <a:r>
              <a:rPr lang="en-US" sz="800" dirty="0" err="1">
                <a:solidFill>
                  <a:schemeClr val="tx1">
                    <a:lumMod val="50000"/>
                    <a:lumOff val="50000"/>
                  </a:schemeClr>
                </a:solidFill>
              </a:rPr>
              <a:t>LThe</a:t>
            </a:r>
            <a:r>
              <a:rPr lang="en-US" sz="800" dirty="0">
                <a:solidFill>
                  <a:schemeClr val="tx1">
                    <a:lumMod val="50000"/>
                    <a:lumOff val="50000"/>
                  </a:schemeClr>
                </a:solidFill>
              </a:rPr>
              <a:t> standard chunk of Lorem Ipsum used since the 1500s is reproduced translation by H. Rackham</a:t>
            </a:r>
          </a:p>
        </p:txBody>
      </p:sp>
      <p:pic>
        <p:nvPicPr>
          <p:cNvPr id="25" name="Graphic 24">
            <a:extLst>
              <a:ext uri="{FF2B5EF4-FFF2-40B4-BE49-F238E27FC236}">
                <a16:creationId xmlns:a16="http://schemas.microsoft.com/office/drawing/2014/main" id="{45858442-381C-4E33-909F-95C51030D14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170510" y="2632273"/>
            <a:ext cx="396256" cy="396256"/>
          </a:xfrm>
          <a:prstGeom prst="rect">
            <a:avLst/>
          </a:prstGeom>
        </p:spPr>
      </p:pic>
      <p:pic>
        <p:nvPicPr>
          <p:cNvPr id="40" name="Graphic 39">
            <a:extLst>
              <a:ext uri="{FF2B5EF4-FFF2-40B4-BE49-F238E27FC236}">
                <a16:creationId xmlns:a16="http://schemas.microsoft.com/office/drawing/2014/main" id="{D6C38D92-F941-409D-9472-C120609781B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248283" y="2732816"/>
            <a:ext cx="240711" cy="195171"/>
          </a:xfrm>
          <a:prstGeom prst="rect">
            <a:avLst/>
          </a:prstGeom>
        </p:spPr>
      </p:pic>
      <p:sp>
        <p:nvSpPr>
          <p:cNvPr id="34" name="TextBox 33">
            <a:extLst>
              <a:ext uri="{FF2B5EF4-FFF2-40B4-BE49-F238E27FC236}">
                <a16:creationId xmlns:a16="http://schemas.microsoft.com/office/drawing/2014/main" id="{37ECA555-BD0A-4E36-B4B2-EDDAB49AE28F}"/>
              </a:ext>
            </a:extLst>
          </p:cNvPr>
          <p:cNvSpPr txBox="1"/>
          <p:nvPr/>
        </p:nvSpPr>
        <p:spPr>
          <a:xfrm>
            <a:off x="9170510" y="4446915"/>
            <a:ext cx="1431234" cy="323165"/>
          </a:xfrm>
          <a:prstGeom prst="rect">
            <a:avLst/>
          </a:prstGeom>
          <a:noFill/>
        </p:spPr>
        <p:txBody>
          <a:bodyPr wrap="square" rtlCol="0">
            <a:spAutoFit/>
          </a:bodyPr>
          <a:lstStyle/>
          <a:p>
            <a:r>
              <a:rPr lang="en-US" sz="1500" dirty="0"/>
              <a:t>Talented Person</a:t>
            </a:r>
          </a:p>
        </p:txBody>
      </p:sp>
      <p:sp>
        <p:nvSpPr>
          <p:cNvPr id="38" name="TextBox 37">
            <a:extLst>
              <a:ext uri="{FF2B5EF4-FFF2-40B4-BE49-F238E27FC236}">
                <a16:creationId xmlns:a16="http://schemas.microsoft.com/office/drawing/2014/main" id="{D5546797-31E5-4E0C-92B4-86234F2ECE46}"/>
              </a:ext>
            </a:extLst>
          </p:cNvPr>
          <p:cNvSpPr txBox="1"/>
          <p:nvPr/>
        </p:nvSpPr>
        <p:spPr>
          <a:xfrm>
            <a:off x="9170510" y="4797715"/>
            <a:ext cx="1722782" cy="627288"/>
          </a:xfrm>
          <a:prstGeom prst="rect">
            <a:avLst/>
          </a:prstGeom>
          <a:noFill/>
        </p:spPr>
        <p:txBody>
          <a:bodyPr wrap="square" rtlCol="0">
            <a:spAutoFit/>
          </a:bodyPr>
          <a:lstStyle/>
          <a:p>
            <a:pPr>
              <a:lnSpc>
                <a:spcPts val="1400"/>
              </a:lnSpc>
            </a:pPr>
            <a:r>
              <a:rPr lang="en-US" sz="800" dirty="0" err="1">
                <a:solidFill>
                  <a:schemeClr val="tx1">
                    <a:lumMod val="50000"/>
                    <a:lumOff val="50000"/>
                  </a:schemeClr>
                </a:solidFill>
              </a:rPr>
              <a:t>LThe</a:t>
            </a:r>
            <a:r>
              <a:rPr lang="en-US" sz="800" dirty="0">
                <a:solidFill>
                  <a:schemeClr val="tx1">
                    <a:lumMod val="50000"/>
                    <a:lumOff val="50000"/>
                  </a:schemeClr>
                </a:solidFill>
              </a:rPr>
              <a:t> standard chunk of Lorem Ipsum used since the 1500s is reproduced translation by H. Rackham</a:t>
            </a:r>
          </a:p>
        </p:txBody>
      </p:sp>
      <p:pic>
        <p:nvPicPr>
          <p:cNvPr id="26" name="Graphic 25">
            <a:extLst>
              <a:ext uri="{FF2B5EF4-FFF2-40B4-BE49-F238E27FC236}">
                <a16:creationId xmlns:a16="http://schemas.microsoft.com/office/drawing/2014/main" id="{E00832F7-ACDD-4AD5-89C7-86CE4712BF4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170510" y="4004245"/>
            <a:ext cx="396256" cy="396256"/>
          </a:xfrm>
          <a:prstGeom prst="rect">
            <a:avLst/>
          </a:prstGeom>
        </p:spPr>
      </p:pic>
      <p:pic>
        <p:nvPicPr>
          <p:cNvPr id="8" name="Picture Placeholder 7">
            <a:extLst>
              <a:ext uri="{FF2B5EF4-FFF2-40B4-BE49-F238E27FC236}">
                <a16:creationId xmlns:a16="http://schemas.microsoft.com/office/drawing/2014/main" id="{01A7B7BA-B441-4E74-AFAA-45E9C30B086E}"/>
              </a:ext>
            </a:extLst>
          </p:cNvPr>
          <p:cNvPicPr>
            <a:picLocks noGrp="1" noChangeAspect="1"/>
          </p:cNvPicPr>
          <p:nvPr>
            <p:ph type="pic" sz="quarter" idx="10"/>
          </p:nvPr>
        </p:nvPicPr>
        <p:blipFill>
          <a:blip r:embed="rId20">
            <a:extLst>
              <a:ext uri="{28A0092B-C50C-407E-A947-70E740481C1C}">
                <a14:useLocalDpi xmlns:a14="http://schemas.microsoft.com/office/drawing/2010/main" val="0"/>
              </a:ext>
            </a:extLst>
          </a:blip>
          <a:srcRect/>
          <a:stretch>
            <a:fillRect/>
          </a:stretch>
        </p:blipFill>
        <p:spPr/>
      </p:pic>
      <p:pic>
        <p:nvPicPr>
          <p:cNvPr id="41" name="Graphic 40">
            <a:extLst>
              <a:ext uri="{FF2B5EF4-FFF2-40B4-BE49-F238E27FC236}">
                <a16:creationId xmlns:a16="http://schemas.microsoft.com/office/drawing/2014/main" id="{0921ABAA-7895-4017-8A56-5A0200C9315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248283" y="4104788"/>
            <a:ext cx="240711" cy="195171"/>
          </a:xfrm>
          <a:prstGeom prst="rect">
            <a:avLst/>
          </a:prstGeom>
        </p:spPr>
      </p:pic>
      <p:cxnSp>
        <p:nvCxnSpPr>
          <p:cNvPr id="3" name="Straight Connector 2">
            <a:extLst>
              <a:ext uri="{FF2B5EF4-FFF2-40B4-BE49-F238E27FC236}">
                <a16:creationId xmlns:a16="http://schemas.microsoft.com/office/drawing/2014/main" id="{7937E6F4-233E-4DC0-8265-AFB7BC6845F5}"/>
              </a:ext>
            </a:extLst>
          </p:cNvPr>
          <p:cNvCxnSpPr/>
          <p:nvPr/>
        </p:nvCxnSpPr>
        <p:spPr>
          <a:xfrm>
            <a:off x="1016000" y="3084610"/>
            <a:ext cx="284918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E60FB7A7-CABB-4824-92E4-D4F72A08A33E}"/>
              </a:ext>
            </a:extLst>
          </p:cNvPr>
          <p:cNvCxnSpPr>
            <a:cxnSpLocks/>
          </p:cNvCxnSpPr>
          <p:nvPr/>
        </p:nvCxnSpPr>
        <p:spPr>
          <a:xfrm>
            <a:off x="7012325" y="1950027"/>
            <a:ext cx="38443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A126C4A-FAA5-47BF-81F6-EC6CDB9BE3EC}"/>
              </a:ext>
            </a:extLst>
          </p:cNvPr>
          <p:cNvCxnSpPr>
            <a:cxnSpLocks/>
            <a:stCxn id="4" idx="3"/>
          </p:cNvCxnSpPr>
          <p:nvPr/>
        </p:nvCxnSpPr>
        <p:spPr>
          <a:xfrm flipV="1">
            <a:off x="8166810" y="3398108"/>
            <a:ext cx="2689877" cy="3089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C20B193-0215-4CCE-9EF4-6F1A07C2514B}"/>
              </a:ext>
            </a:extLst>
          </p:cNvPr>
          <p:cNvCxnSpPr>
            <a:cxnSpLocks/>
          </p:cNvCxnSpPr>
          <p:nvPr/>
        </p:nvCxnSpPr>
        <p:spPr>
          <a:xfrm>
            <a:off x="7061200" y="4770080"/>
            <a:ext cx="3795487" cy="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Placeholder 13">
            <a:extLst>
              <a:ext uri="{FF2B5EF4-FFF2-40B4-BE49-F238E27FC236}">
                <a16:creationId xmlns:a16="http://schemas.microsoft.com/office/drawing/2014/main" id="{6DF422EA-1237-42D9-8DBD-5C017D9A30A9}"/>
              </a:ext>
            </a:extLst>
          </p:cNvPr>
          <p:cNvPicPr>
            <a:picLocks noGrp="1" noChangeAspect="1"/>
          </p:cNvPicPr>
          <p:nvPr>
            <p:ph type="pic" sz="quarter" idx="11"/>
          </p:nvPr>
        </p:nvPicPr>
        <p:blipFill>
          <a:blip r:embed="rId20">
            <a:extLst>
              <a:ext uri="{28A0092B-C50C-407E-A947-70E740481C1C}">
                <a14:useLocalDpi xmlns:a14="http://schemas.microsoft.com/office/drawing/2010/main" val="0"/>
              </a:ext>
            </a:extLst>
          </a:blip>
          <a:srcRect l="58" r="58"/>
          <a:stretch>
            <a:fillRect/>
          </a:stretch>
        </p:blipFill>
        <p:spPr/>
      </p:pic>
      <p:pic>
        <p:nvPicPr>
          <p:cNvPr id="20" name="Picture Placeholder 19">
            <a:extLst>
              <a:ext uri="{FF2B5EF4-FFF2-40B4-BE49-F238E27FC236}">
                <a16:creationId xmlns:a16="http://schemas.microsoft.com/office/drawing/2014/main" id="{14AFB417-0AC8-4A07-AD28-DA8340C88B6B}"/>
              </a:ext>
            </a:extLst>
          </p:cNvPr>
          <p:cNvPicPr>
            <a:picLocks noGrp="1" noChangeAspect="1"/>
          </p:cNvPicPr>
          <p:nvPr>
            <p:ph type="pic" sz="quarter" idx="12"/>
          </p:nvPr>
        </p:nvPicPr>
        <p:blipFill>
          <a:blip r:embed="rId20">
            <a:extLst>
              <a:ext uri="{28A0092B-C50C-407E-A947-70E740481C1C}">
                <a14:useLocalDpi xmlns:a14="http://schemas.microsoft.com/office/drawing/2010/main" val="0"/>
              </a:ext>
            </a:extLst>
          </a:blip>
          <a:srcRect/>
          <a:stretch>
            <a:fillRect/>
          </a:stretch>
        </p:blipFill>
        <p:spPr/>
      </p:pic>
      <p:pic>
        <p:nvPicPr>
          <p:cNvPr id="28" name="Picture Placeholder 27">
            <a:extLst>
              <a:ext uri="{FF2B5EF4-FFF2-40B4-BE49-F238E27FC236}">
                <a16:creationId xmlns:a16="http://schemas.microsoft.com/office/drawing/2014/main" id="{4FC2AEEA-0783-48E7-92E0-E71DC0A1C475}"/>
              </a:ext>
            </a:extLst>
          </p:cNvPr>
          <p:cNvPicPr>
            <a:picLocks noGrp="1" noChangeAspect="1"/>
          </p:cNvPicPr>
          <p:nvPr>
            <p:ph type="pic" sz="quarter" idx="13"/>
          </p:nvPr>
        </p:nvPicPr>
        <p:blipFill>
          <a:blip r:embed="rId20">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463270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6A388D3D-9A83-4383-BAD3-3B0C54444A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57649" y="3199828"/>
            <a:ext cx="4076700" cy="19050"/>
          </a:xfrm>
          <a:prstGeom prst="rect">
            <a:avLst/>
          </a:prstGeom>
        </p:spPr>
      </p:pic>
      <p:sp>
        <p:nvSpPr>
          <p:cNvPr id="49" name="TextBox 48">
            <a:extLst>
              <a:ext uri="{FF2B5EF4-FFF2-40B4-BE49-F238E27FC236}">
                <a16:creationId xmlns:a16="http://schemas.microsoft.com/office/drawing/2014/main" id="{99D31A38-EE2E-426B-80B9-8BAD7BBE478B}"/>
              </a:ext>
            </a:extLst>
          </p:cNvPr>
          <p:cNvSpPr txBox="1"/>
          <p:nvPr/>
        </p:nvSpPr>
        <p:spPr>
          <a:xfrm>
            <a:off x="3996936" y="636601"/>
            <a:ext cx="4299855"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Vision Page</a:t>
            </a:r>
          </a:p>
        </p:txBody>
      </p:sp>
      <p:pic>
        <p:nvPicPr>
          <p:cNvPr id="50" name="Graphic 49">
            <a:extLst>
              <a:ext uri="{FF2B5EF4-FFF2-40B4-BE49-F238E27FC236}">
                <a16:creationId xmlns:a16="http://schemas.microsoft.com/office/drawing/2014/main" id="{E8AA8F39-C9CB-4599-9C11-C1471D9FE1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08513" y="1309434"/>
            <a:ext cx="4076700" cy="19050"/>
          </a:xfrm>
          <a:prstGeom prst="rect">
            <a:avLst/>
          </a:prstGeom>
        </p:spPr>
      </p:pic>
      <p:pic>
        <p:nvPicPr>
          <p:cNvPr id="5" name="Picture Placeholder 4">
            <a:extLst>
              <a:ext uri="{FF2B5EF4-FFF2-40B4-BE49-F238E27FC236}">
                <a16:creationId xmlns:a16="http://schemas.microsoft.com/office/drawing/2014/main" id="{D579532F-6DE3-40EC-8D11-1F4423AB55DE}"/>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a:stretch>
            <a:fillRect/>
          </a:stretch>
        </p:blipFill>
        <p:spPr/>
      </p:pic>
      <p:sp>
        <p:nvSpPr>
          <p:cNvPr id="51" name="TextBox 50">
            <a:extLst>
              <a:ext uri="{FF2B5EF4-FFF2-40B4-BE49-F238E27FC236}">
                <a16:creationId xmlns:a16="http://schemas.microsoft.com/office/drawing/2014/main" id="{18083FB0-54A9-4373-B4F1-ED4F0519038E}"/>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15" name="TextBox 14">
            <a:extLst>
              <a:ext uri="{FF2B5EF4-FFF2-40B4-BE49-F238E27FC236}">
                <a16:creationId xmlns:a16="http://schemas.microsoft.com/office/drawing/2014/main" id="{AC92B5EC-EF23-4A59-B889-179A5B3BAEAF}"/>
              </a:ext>
            </a:extLst>
          </p:cNvPr>
          <p:cNvSpPr txBox="1"/>
          <p:nvPr/>
        </p:nvSpPr>
        <p:spPr>
          <a:xfrm>
            <a:off x="1809232" y="2693140"/>
            <a:ext cx="1312275" cy="323165"/>
          </a:xfrm>
          <a:prstGeom prst="rect">
            <a:avLst/>
          </a:prstGeom>
          <a:noFill/>
        </p:spPr>
        <p:txBody>
          <a:bodyPr wrap="square" rtlCol="0">
            <a:spAutoFit/>
          </a:bodyPr>
          <a:lstStyle/>
          <a:p>
            <a:r>
              <a:rPr lang="en-US" sz="1500" dirty="0"/>
              <a:t>Your Text Here</a:t>
            </a:r>
          </a:p>
        </p:txBody>
      </p:sp>
      <p:sp>
        <p:nvSpPr>
          <p:cNvPr id="52" name="TextBox 51">
            <a:extLst>
              <a:ext uri="{FF2B5EF4-FFF2-40B4-BE49-F238E27FC236}">
                <a16:creationId xmlns:a16="http://schemas.microsoft.com/office/drawing/2014/main" id="{5D134D1A-52A0-44A7-A54E-A3E57F572925}"/>
              </a:ext>
            </a:extLst>
          </p:cNvPr>
          <p:cNvSpPr txBox="1"/>
          <p:nvPr/>
        </p:nvSpPr>
        <p:spPr>
          <a:xfrm>
            <a:off x="1809232" y="4508687"/>
            <a:ext cx="1312275" cy="323165"/>
          </a:xfrm>
          <a:prstGeom prst="rect">
            <a:avLst/>
          </a:prstGeom>
          <a:noFill/>
        </p:spPr>
        <p:txBody>
          <a:bodyPr wrap="square" rtlCol="0">
            <a:spAutoFit/>
          </a:bodyPr>
          <a:lstStyle/>
          <a:p>
            <a:r>
              <a:rPr lang="en-US" sz="1500" dirty="0"/>
              <a:t>Your Text Here</a:t>
            </a:r>
          </a:p>
        </p:txBody>
      </p:sp>
      <p:sp>
        <p:nvSpPr>
          <p:cNvPr id="16" name="TextBox 15">
            <a:extLst>
              <a:ext uri="{FF2B5EF4-FFF2-40B4-BE49-F238E27FC236}">
                <a16:creationId xmlns:a16="http://schemas.microsoft.com/office/drawing/2014/main" id="{B4754757-AECE-4CF1-80BA-BED7EFCD4BB1}"/>
              </a:ext>
            </a:extLst>
          </p:cNvPr>
          <p:cNvSpPr txBox="1"/>
          <p:nvPr/>
        </p:nvSpPr>
        <p:spPr>
          <a:xfrm>
            <a:off x="1809232" y="2958184"/>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56" name="TextBox 55">
            <a:extLst>
              <a:ext uri="{FF2B5EF4-FFF2-40B4-BE49-F238E27FC236}">
                <a16:creationId xmlns:a16="http://schemas.microsoft.com/office/drawing/2014/main" id="{C2519129-73BC-435C-AA81-DC6F1A198A3C}"/>
              </a:ext>
            </a:extLst>
          </p:cNvPr>
          <p:cNvSpPr txBox="1"/>
          <p:nvPr/>
        </p:nvSpPr>
        <p:spPr>
          <a:xfrm>
            <a:off x="1809232" y="4786983"/>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54" name="TextBox 53">
            <a:extLst>
              <a:ext uri="{FF2B5EF4-FFF2-40B4-BE49-F238E27FC236}">
                <a16:creationId xmlns:a16="http://schemas.microsoft.com/office/drawing/2014/main" id="{8282D901-9967-4378-94E3-77436E5C048D}"/>
              </a:ext>
            </a:extLst>
          </p:cNvPr>
          <p:cNvSpPr txBox="1"/>
          <p:nvPr/>
        </p:nvSpPr>
        <p:spPr>
          <a:xfrm>
            <a:off x="8594349" y="4508687"/>
            <a:ext cx="1312275" cy="323165"/>
          </a:xfrm>
          <a:prstGeom prst="rect">
            <a:avLst/>
          </a:prstGeom>
          <a:noFill/>
        </p:spPr>
        <p:txBody>
          <a:bodyPr wrap="square" rtlCol="0">
            <a:spAutoFit/>
          </a:bodyPr>
          <a:lstStyle/>
          <a:p>
            <a:r>
              <a:rPr lang="en-US" sz="1500" dirty="0"/>
              <a:t>Your Text Here</a:t>
            </a:r>
          </a:p>
        </p:txBody>
      </p:sp>
      <p:sp>
        <p:nvSpPr>
          <p:cNvPr id="55" name="TextBox 54">
            <a:extLst>
              <a:ext uri="{FF2B5EF4-FFF2-40B4-BE49-F238E27FC236}">
                <a16:creationId xmlns:a16="http://schemas.microsoft.com/office/drawing/2014/main" id="{28B96268-0D08-44F9-A5C5-8CACE22A9D46}"/>
              </a:ext>
            </a:extLst>
          </p:cNvPr>
          <p:cNvSpPr txBox="1"/>
          <p:nvPr/>
        </p:nvSpPr>
        <p:spPr>
          <a:xfrm>
            <a:off x="8594349" y="2693140"/>
            <a:ext cx="1312275" cy="323165"/>
          </a:xfrm>
          <a:prstGeom prst="rect">
            <a:avLst/>
          </a:prstGeom>
          <a:noFill/>
        </p:spPr>
        <p:txBody>
          <a:bodyPr wrap="square" rtlCol="0">
            <a:spAutoFit/>
          </a:bodyPr>
          <a:lstStyle/>
          <a:p>
            <a:r>
              <a:rPr lang="en-US" sz="1500" dirty="0"/>
              <a:t>Your Text Here</a:t>
            </a:r>
          </a:p>
        </p:txBody>
      </p:sp>
      <p:sp>
        <p:nvSpPr>
          <p:cNvPr id="57" name="TextBox 56">
            <a:extLst>
              <a:ext uri="{FF2B5EF4-FFF2-40B4-BE49-F238E27FC236}">
                <a16:creationId xmlns:a16="http://schemas.microsoft.com/office/drawing/2014/main" id="{239795B9-2381-473D-84EF-3797A0F48701}"/>
              </a:ext>
            </a:extLst>
          </p:cNvPr>
          <p:cNvSpPr txBox="1"/>
          <p:nvPr/>
        </p:nvSpPr>
        <p:spPr>
          <a:xfrm>
            <a:off x="8594349" y="4786983"/>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58" name="TextBox 57">
            <a:extLst>
              <a:ext uri="{FF2B5EF4-FFF2-40B4-BE49-F238E27FC236}">
                <a16:creationId xmlns:a16="http://schemas.microsoft.com/office/drawing/2014/main" id="{464E95D6-C014-4B7F-8AE8-FE1D46D453B2}"/>
              </a:ext>
            </a:extLst>
          </p:cNvPr>
          <p:cNvSpPr txBox="1"/>
          <p:nvPr/>
        </p:nvSpPr>
        <p:spPr>
          <a:xfrm>
            <a:off x="8594349" y="2958184"/>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Tree>
    <p:extLst>
      <p:ext uri="{BB962C8B-B14F-4D97-AF65-F5344CB8AC3E}">
        <p14:creationId xmlns:p14="http://schemas.microsoft.com/office/powerpoint/2010/main" val="3739806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6A388D3D-9A83-4383-BAD3-3B0C54444A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57649" y="3199828"/>
            <a:ext cx="4076700" cy="19050"/>
          </a:xfrm>
          <a:prstGeom prst="rect">
            <a:avLst/>
          </a:prstGeom>
        </p:spPr>
      </p:pic>
      <p:sp>
        <p:nvSpPr>
          <p:cNvPr id="49" name="TextBox 48">
            <a:extLst>
              <a:ext uri="{FF2B5EF4-FFF2-40B4-BE49-F238E27FC236}">
                <a16:creationId xmlns:a16="http://schemas.microsoft.com/office/drawing/2014/main" id="{99D31A38-EE2E-426B-80B9-8BAD7BBE478B}"/>
              </a:ext>
            </a:extLst>
          </p:cNvPr>
          <p:cNvSpPr txBox="1"/>
          <p:nvPr/>
        </p:nvSpPr>
        <p:spPr>
          <a:xfrm>
            <a:off x="3996936" y="636601"/>
            <a:ext cx="4299855"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Service</a:t>
            </a:r>
          </a:p>
        </p:txBody>
      </p:sp>
      <p:pic>
        <p:nvPicPr>
          <p:cNvPr id="50" name="Graphic 49">
            <a:extLst>
              <a:ext uri="{FF2B5EF4-FFF2-40B4-BE49-F238E27FC236}">
                <a16:creationId xmlns:a16="http://schemas.microsoft.com/office/drawing/2014/main" id="{E8AA8F39-C9CB-4599-9C11-C1471D9FE1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08513" y="1309434"/>
            <a:ext cx="4076700" cy="19050"/>
          </a:xfrm>
          <a:prstGeom prst="rect">
            <a:avLst/>
          </a:prstGeom>
        </p:spPr>
      </p:pic>
      <p:sp>
        <p:nvSpPr>
          <p:cNvPr id="51" name="TextBox 50">
            <a:extLst>
              <a:ext uri="{FF2B5EF4-FFF2-40B4-BE49-F238E27FC236}">
                <a16:creationId xmlns:a16="http://schemas.microsoft.com/office/drawing/2014/main" id="{18083FB0-54A9-4373-B4F1-ED4F0519038E}"/>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9" name="Oval 8">
            <a:extLst>
              <a:ext uri="{FF2B5EF4-FFF2-40B4-BE49-F238E27FC236}">
                <a16:creationId xmlns:a16="http://schemas.microsoft.com/office/drawing/2014/main" id="{67CF64E1-8923-4606-A124-8B4ECB5FE9CF}"/>
              </a:ext>
            </a:extLst>
          </p:cNvPr>
          <p:cNvSpPr/>
          <p:nvPr/>
        </p:nvSpPr>
        <p:spPr>
          <a:xfrm>
            <a:off x="2828622" y="2675420"/>
            <a:ext cx="1374624" cy="1374624"/>
          </a:xfrm>
          <a:prstGeom prst="ellipse">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5D134D1A-52A0-44A7-A54E-A3E57F572925}"/>
              </a:ext>
            </a:extLst>
          </p:cNvPr>
          <p:cNvSpPr txBox="1"/>
          <p:nvPr/>
        </p:nvSpPr>
        <p:spPr>
          <a:xfrm>
            <a:off x="2859797" y="4999024"/>
            <a:ext cx="1312275" cy="323165"/>
          </a:xfrm>
          <a:prstGeom prst="rect">
            <a:avLst/>
          </a:prstGeom>
          <a:noFill/>
        </p:spPr>
        <p:txBody>
          <a:bodyPr wrap="square" rtlCol="0">
            <a:spAutoFit/>
          </a:bodyPr>
          <a:lstStyle/>
          <a:p>
            <a:pPr algn="ctr"/>
            <a:r>
              <a:rPr lang="en-US" sz="1500" dirty="0"/>
              <a:t>Your Text Here</a:t>
            </a:r>
          </a:p>
        </p:txBody>
      </p:sp>
      <p:sp>
        <p:nvSpPr>
          <p:cNvPr id="56" name="TextBox 55">
            <a:extLst>
              <a:ext uri="{FF2B5EF4-FFF2-40B4-BE49-F238E27FC236}">
                <a16:creationId xmlns:a16="http://schemas.microsoft.com/office/drawing/2014/main" id="{C2519129-73BC-435C-AA81-DC6F1A198A3C}"/>
              </a:ext>
            </a:extLst>
          </p:cNvPr>
          <p:cNvSpPr txBox="1"/>
          <p:nvPr/>
        </p:nvSpPr>
        <p:spPr>
          <a:xfrm>
            <a:off x="2651386" y="5277320"/>
            <a:ext cx="1729097" cy="627288"/>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pic>
        <p:nvPicPr>
          <p:cNvPr id="18" name="Graphic 17">
            <a:extLst>
              <a:ext uri="{FF2B5EF4-FFF2-40B4-BE49-F238E27FC236}">
                <a16:creationId xmlns:a16="http://schemas.microsoft.com/office/drawing/2014/main" id="{9703A1F8-5586-4A2E-98A8-E3AA737EF6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75666" y="4445692"/>
            <a:ext cx="419376" cy="419376"/>
          </a:xfrm>
          <a:prstGeom prst="rect">
            <a:avLst/>
          </a:prstGeom>
        </p:spPr>
      </p:pic>
      <p:pic>
        <p:nvPicPr>
          <p:cNvPr id="19" name="Graphic 18">
            <a:extLst>
              <a:ext uri="{FF2B5EF4-FFF2-40B4-BE49-F238E27FC236}">
                <a16:creationId xmlns:a16="http://schemas.microsoft.com/office/drawing/2014/main" id="{1CA069D1-85F2-4D73-83A5-0B4A7848D36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55240" y="4525266"/>
            <a:ext cx="260228" cy="260228"/>
          </a:xfrm>
          <a:prstGeom prst="rect">
            <a:avLst/>
          </a:prstGeom>
        </p:spPr>
      </p:pic>
      <p:sp>
        <p:nvSpPr>
          <p:cNvPr id="15" name="TextBox 14">
            <a:extLst>
              <a:ext uri="{FF2B5EF4-FFF2-40B4-BE49-F238E27FC236}">
                <a16:creationId xmlns:a16="http://schemas.microsoft.com/office/drawing/2014/main" id="{AC92B5EC-EF23-4A59-B889-179A5B3BAEAF}"/>
              </a:ext>
            </a:extLst>
          </p:cNvPr>
          <p:cNvSpPr txBox="1"/>
          <p:nvPr/>
        </p:nvSpPr>
        <p:spPr>
          <a:xfrm>
            <a:off x="5490725" y="4999024"/>
            <a:ext cx="1312275" cy="323165"/>
          </a:xfrm>
          <a:prstGeom prst="rect">
            <a:avLst/>
          </a:prstGeom>
          <a:noFill/>
        </p:spPr>
        <p:txBody>
          <a:bodyPr wrap="square" rtlCol="0">
            <a:spAutoFit/>
          </a:bodyPr>
          <a:lstStyle/>
          <a:p>
            <a:pPr algn="ctr"/>
            <a:r>
              <a:rPr lang="en-US" sz="1500" dirty="0"/>
              <a:t>Your Text Here</a:t>
            </a:r>
          </a:p>
        </p:txBody>
      </p:sp>
      <p:sp>
        <p:nvSpPr>
          <p:cNvPr id="16" name="TextBox 15">
            <a:extLst>
              <a:ext uri="{FF2B5EF4-FFF2-40B4-BE49-F238E27FC236}">
                <a16:creationId xmlns:a16="http://schemas.microsoft.com/office/drawing/2014/main" id="{B4754757-AECE-4CF1-80BA-BED7EFCD4BB1}"/>
              </a:ext>
            </a:extLst>
          </p:cNvPr>
          <p:cNvSpPr txBox="1"/>
          <p:nvPr/>
        </p:nvSpPr>
        <p:spPr>
          <a:xfrm>
            <a:off x="5282314" y="5264068"/>
            <a:ext cx="1729097" cy="627288"/>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pic>
        <p:nvPicPr>
          <p:cNvPr id="34" name="Graphic 33">
            <a:extLst>
              <a:ext uri="{FF2B5EF4-FFF2-40B4-BE49-F238E27FC236}">
                <a16:creationId xmlns:a16="http://schemas.microsoft.com/office/drawing/2014/main" id="{4C60BCA8-F81C-47BE-B436-0D5E109AE2C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940989" y="4471092"/>
            <a:ext cx="419376" cy="419376"/>
          </a:xfrm>
          <a:prstGeom prst="rect">
            <a:avLst/>
          </a:prstGeom>
        </p:spPr>
      </p:pic>
      <p:pic>
        <p:nvPicPr>
          <p:cNvPr id="20" name="Graphic 19">
            <a:extLst>
              <a:ext uri="{FF2B5EF4-FFF2-40B4-BE49-F238E27FC236}">
                <a16:creationId xmlns:a16="http://schemas.microsoft.com/office/drawing/2014/main" id="{153451E6-D166-48F9-8E50-B60E13FEA03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020563" y="4550666"/>
            <a:ext cx="260228" cy="260228"/>
          </a:xfrm>
          <a:prstGeom prst="rect">
            <a:avLst/>
          </a:prstGeom>
        </p:spPr>
      </p:pic>
      <p:sp>
        <p:nvSpPr>
          <p:cNvPr id="59" name="Oval 58">
            <a:extLst>
              <a:ext uri="{FF2B5EF4-FFF2-40B4-BE49-F238E27FC236}">
                <a16:creationId xmlns:a16="http://schemas.microsoft.com/office/drawing/2014/main" id="{368652EB-3F4F-48FB-9345-49A027589AE3}"/>
              </a:ext>
            </a:extLst>
          </p:cNvPr>
          <p:cNvSpPr/>
          <p:nvPr/>
        </p:nvSpPr>
        <p:spPr>
          <a:xfrm>
            <a:off x="5459550" y="2675420"/>
            <a:ext cx="1374624" cy="1374624"/>
          </a:xfrm>
          <a:prstGeom prst="ellipse">
            <a:avLst/>
          </a:prstGeom>
          <a:solidFill>
            <a:srgbClr val="034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8282D901-9967-4378-94E3-77436E5C048D}"/>
              </a:ext>
            </a:extLst>
          </p:cNvPr>
          <p:cNvSpPr txBox="1"/>
          <p:nvPr/>
        </p:nvSpPr>
        <p:spPr>
          <a:xfrm>
            <a:off x="8121654" y="4999024"/>
            <a:ext cx="1312275" cy="323165"/>
          </a:xfrm>
          <a:prstGeom prst="rect">
            <a:avLst/>
          </a:prstGeom>
          <a:noFill/>
        </p:spPr>
        <p:txBody>
          <a:bodyPr wrap="square" rtlCol="0">
            <a:spAutoFit/>
          </a:bodyPr>
          <a:lstStyle/>
          <a:p>
            <a:pPr algn="ctr"/>
            <a:r>
              <a:rPr lang="en-US" sz="1500" dirty="0"/>
              <a:t>Your Text Here</a:t>
            </a:r>
          </a:p>
        </p:txBody>
      </p:sp>
      <p:sp>
        <p:nvSpPr>
          <p:cNvPr id="57" name="TextBox 56">
            <a:extLst>
              <a:ext uri="{FF2B5EF4-FFF2-40B4-BE49-F238E27FC236}">
                <a16:creationId xmlns:a16="http://schemas.microsoft.com/office/drawing/2014/main" id="{239795B9-2381-473D-84EF-3797A0F48701}"/>
              </a:ext>
            </a:extLst>
          </p:cNvPr>
          <p:cNvSpPr txBox="1"/>
          <p:nvPr/>
        </p:nvSpPr>
        <p:spPr>
          <a:xfrm>
            <a:off x="7913243" y="5277320"/>
            <a:ext cx="1729097" cy="627288"/>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pic>
        <p:nvPicPr>
          <p:cNvPr id="35" name="Graphic 34">
            <a:extLst>
              <a:ext uri="{FF2B5EF4-FFF2-40B4-BE49-F238E27FC236}">
                <a16:creationId xmlns:a16="http://schemas.microsoft.com/office/drawing/2014/main" id="{B133A97E-D0AD-4737-939F-8EE7C24A3BA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532606" y="4445692"/>
            <a:ext cx="419376" cy="419376"/>
          </a:xfrm>
          <a:prstGeom prst="rect">
            <a:avLst/>
          </a:prstGeom>
        </p:spPr>
      </p:pic>
      <p:pic>
        <p:nvPicPr>
          <p:cNvPr id="21" name="Graphic 20">
            <a:extLst>
              <a:ext uri="{FF2B5EF4-FFF2-40B4-BE49-F238E27FC236}">
                <a16:creationId xmlns:a16="http://schemas.microsoft.com/office/drawing/2014/main" id="{C98C931F-A20D-499E-94D1-4A2C89BB832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612180" y="4525266"/>
            <a:ext cx="260228" cy="260228"/>
          </a:xfrm>
          <a:prstGeom prst="rect">
            <a:avLst/>
          </a:prstGeom>
        </p:spPr>
      </p:pic>
      <p:sp>
        <p:nvSpPr>
          <p:cNvPr id="62" name="Oval 61">
            <a:extLst>
              <a:ext uri="{FF2B5EF4-FFF2-40B4-BE49-F238E27FC236}">
                <a16:creationId xmlns:a16="http://schemas.microsoft.com/office/drawing/2014/main" id="{C54E9E58-A891-472A-8C13-FC9F50BE9F7B}"/>
              </a:ext>
            </a:extLst>
          </p:cNvPr>
          <p:cNvSpPr/>
          <p:nvPr/>
        </p:nvSpPr>
        <p:spPr>
          <a:xfrm>
            <a:off x="8090479" y="2675420"/>
            <a:ext cx="1374624" cy="13746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Placeholder 9">
            <a:extLst>
              <a:ext uri="{FF2B5EF4-FFF2-40B4-BE49-F238E27FC236}">
                <a16:creationId xmlns:a16="http://schemas.microsoft.com/office/drawing/2014/main" id="{F6C9485B-F448-4BA4-BFD1-DB2E2CC9F773}"/>
              </a:ext>
            </a:extLst>
          </p:cNvPr>
          <p:cNvPicPr>
            <a:picLocks noGrp="1" noChangeAspect="1"/>
          </p:cNvPicPr>
          <p:nvPr>
            <p:ph type="pic" sz="quarter" idx="10"/>
          </p:nvPr>
        </p:nvPicPr>
        <p:blipFill>
          <a:blip r:embed="rId18">
            <a:extLst>
              <a:ext uri="{28A0092B-C50C-407E-A947-70E740481C1C}">
                <a14:useLocalDpi xmlns:a14="http://schemas.microsoft.com/office/drawing/2010/main" val="0"/>
              </a:ext>
            </a:extLst>
          </a:blip>
          <a:srcRect/>
          <a:stretch>
            <a:fillRect/>
          </a:stretch>
        </p:blipFill>
        <p:spPr>
          <a:xfrm>
            <a:off x="2899293" y="2732844"/>
            <a:ext cx="1233284" cy="1233284"/>
          </a:xfrm>
        </p:spPr>
      </p:pic>
      <p:pic>
        <p:nvPicPr>
          <p:cNvPr id="13" name="Picture Placeholder 12">
            <a:extLst>
              <a:ext uri="{FF2B5EF4-FFF2-40B4-BE49-F238E27FC236}">
                <a16:creationId xmlns:a16="http://schemas.microsoft.com/office/drawing/2014/main" id="{A852D706-1D80-4AB4-BA42-8F5DC0261E99}"/>
              </a:ext>
            </a:extLst>
          </p:cNvPr>
          <p:cNvPicPr>
            <a:picLocks noGrp="1" noChangeAspect="1"/>
          </p:cNvPicPr>
          <p:nvPr>
            <p:ph type="pic" sz="quarter" idx="11"/>
          </p:nvPr>
        </p:nvPicPr>
        <p:blipFill>
          <a:blip r:embed="rId18">
            <a:extLst>
              <a:ext uri="{28A0092B-C50C-407E-A947-70E740481C1C}">
                <a14:useLocalDpi xmlns:a14="http://schemas.microsoft.com/office/drawing/2010/main" val="0"/>
              </a:ext>
            </a:extLst>
          </a:blip>
          <a:srcRect l="64" r="64"/>
          <a:stretch>
            <a:fillRect/>
          </a:stretch>
        </p:blipFill>
        <p:spPr>
          <a:xfrm>
            <a:off x="5530221" y="2732844"/>
            <a:ext cx="1233284" cy="1233284"/>
          </a:xfrm>
        </p:spPr>
      </p:pic>
      <p:pic>
        <p:nvPicPr>
          <p:cNvPr id="17" name="Picture Placeholder 16">
            <a:extLst>
              <a:ext uri="{FF2B5EF4-FFF2-40B4-BE49-F238E27FC236}">
                <a16:creationId xmlns:a16="http://schemas.microsoft.com/office/drawing/2014/main" id="{8FC5A446-CF5A-48DD-96E1-485ACED36D36}"/>
              </a:ext>
            </a:extLst>
          </p:cNvPr>
          <p:cNvPicPr>
            <a:picLocks noGrp="1" noChangeAspect="1"/>
          </p:cNvPicPr>
          <p:nvPr>
            <p:ph type="pic" sz="quarter" idx="12"/>
          </p:nvPr>
        </p:nvPicPr>
        <p:blipFill>
          <a:blip r:embed="rId18">
            <a:extLst>
              <a:ext uri="{28A0092B-C50C-407E-A947-70E740481C1C}">
                <a14:useLocalDpi xmlns:a14="http://schemas.microsoft.com/office/drawing/2010/main" val="0"/>
              </a:ext>
            </a:extLst>
          </a:blip>
          <a:srcRect/>
          <a:stretch>
            <a:fillRect/>
          </a:stretch>
        </p:blipFill>
        <p:spPr>
          <a:xfrm>
            <a:off x="8161150" y="2732844"/>
            <a:ext cx="1233284" cy="1233284"/>
          </a:xfrm>
        </p:spPr>
      </p:pic>
    </p:spTree>
    <p:extLst>
      <p:ext uri="{BB962C8B-B14F-4D97-AF65-F5344CB8AC3E}">
        <p14:creationId xmlns:p14="http://schemas.microsoft.com/office/powerpoint/2010/main" val="3071726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Graphic 36">
            <a:extLst>
              <a:ext uri="{FF2B5EF4-FFF2-40B4-BE49-F238E27FC236}">
                <a16:creationId xmlns:a16="http://schemas.microsoft.com/office/drawing/2014/main" id="{49DF2B40-6B3D-4B53-87C8-A5328F2877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57650" y="3284264"/>
            <a:ext cx="4076700" cy="19050"/>
          </a:xfrm>
          <a:prstGeom prst="rect">
            <a:avLst/>
          </a:prstGeom>
        </p:spPr>
      </p:pic>
      <p:pic>
        <p:nvPicPr>
          <p:cNvPr id="11" name="Graphic 10">
            <a:extLst>
              <a:ext uri="{FF2B5EF4-FFF2-40B4-BE49-F238E27FC236}">
                <a16:creationId xmlns:a16="http://schemas.microsoft.com/office/drawing/2014/main" id="{6A388D3D-9A83-4383-BAD3-3B0C54444A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51431" y="3273552"/>
            <a:ext cx="4076700" cy="19050"/>
          </a:xfrm>
          <a:prstGeom prst="rect">
            <a:avLst/>
          </a:prstGeom>
        </p:spPr>
      </p:pic>
      <p:sp>
        <p:nvSpPr>
          <p:cNvPr id="36" name="TextBox 35">
            <a:extLst>
              <a:ext uri="{FF2B5EF4-FFF2-40B4-BE49-F238E27FC236}">
                <a16:creationId xmlns:a16="http://schemas.microsoft.com/office/drawing/2014/main" id="{2DCD9C80-85F1-4EE9-8FD5-5DA72A33DFA1}"/>
              </a:ext>
            </a:extLst>
          </p:cNvPr>
          <p:cNvSpPr txBox="1"/>
          <p:nvPr/>
        </p:nvSpPr>
        <p:spPr>
          <a:xfrm>
            <a:off x="8074374" y="2600719"/>
            <a:ext cx="2430815"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Service</a:t>
            </a:r>
          </a:p>
        </p:txBody>
      </p:sp>
      <p:sp>
        <p:nvSpPr>
          <p:cNvPr id="38" name="TextBox 37">
            <a:extLst>
              <a:ext uri="{FF2B5EF4-FFF2-40B4-BE49-F238E27FC236}">
                <a16:creationId xmlns:a16="http://schemas.microsoft.com/office/drawing/2014/main" id="{0F95208E-91E5-4017-9537-67E76DEA4188}"/>
              </a:ext>
            </a:extLst>
          </p:cNvPr>
          <p:cNvSpPr txBox="1"/>
          <p:nvPr/>
        </p:nvSpPr>
        <p:spPr>
          <a:xfrm>
            <a:off x="6980533" y="3303896"/>
            <a:ext cx="4618497" cy="866006"/>
          </a:xfrm>
          <a:prstGeom prst="rect">
            <a:avLst/>
          </a:prstGeom>
          <a:noFill/>
        </p:spPr>
        <p:txBody>
          <a:bodyPr wrap="square" rtlCol="0">
            <a:spAutoFit/>
          </a:bodyPr>
          <a:lstStyle/>
          <a:p>
            <a:pPr algn="ctr">
              <a:lnSpc>
                <a:spcPts val="21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make a type specimen book</a:t>
            </a:r>
          </a:p>
        </p:txBody>
      </p:sp>
      <p:pic>
        <p:nvPicPr>
          <p:cNvPr id="10" name="Graphic 9">
            <a:extLst>
              <a:ext uri="{FF2B5EF4-FFF2-40B4-BE49-F238E27FC236}">
                <a16:creationId xmlns:a16="http://schemas.microsoft.com/office/drawing/2014/main" id="{1B4FF3ED-921F-4265-9207-9A32B7D1377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96859" y="2542660"/>
            <a:ext cx="1973687" cy="1973688"/>
          </a:xfrm>
          <a:prstGeom prst="rect">
            <a:avLst/>
          </a:prstGeom>
        </p:spPr>
      </p:pic>
      <p:pic>
        <p:nvPicPr>
          <p:cNvPr id="14" name="Graphic 13">
            <a:extLst>
              <a:ext uri="{FF2B5EF4-FFF2-40B4-BE49-F238E27FC236}">
                <a16:creationId xmlns:a16="http://schemas.microsoft.com/office/drawing/2014/main" id="{449C4FFF-861C-4884-ACD5-6EFD0AE39D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400858" y="1159150"/>
            <a:ext cx="1973687" cy="1973688"/>
          </a:xfrm>
          <a:prstGeom prst="rect">
            <a:avLst/>
          </a:prstGeom>
        </p:spPr>
      </p:pic>
      <p:pic>
        <p:nvPicPr>
          <p:cNvPr id="24" name="Graphic 23">
            <a:extLst>
              <a:ext uri="{FF2B5EF4-FFF2-40B4-BE49-F238E27FC236}">
                <a16:creationId xmlns:a16="http://schemas.microsoft.com/office/drawing/2014/main" id="{4F46DED5-8218-4C36-A3AC-15E0DBCBE80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54528" y="3711496"/>
            <a:ext cx="1973687" cy="1973688"/>
          </a:xfrm>
          <a:prstGeom prst="rect">
            <a:avLst/>
          </a:prstGeom>
        </p:spPr>
      </p:pic>
      <p:pic>
        <p:nvPicPr>
          <p:cNvPr id="25" name="Graphic 24">
            <a:extLst>
              <a:ext uri="{FF2B5EF4-FFF2-40B4-BE49-F238E27FC236}">
                <a16:creationId xmlns:a16="http://schemas.microsoft.com/office/drawing/2014/main" id="{0EF7308D-70A4-4FFF-9892-B35A3510125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571190" y="3519860"/>
            <a:ext cx="874337" cy="19287"/>
          </a:xfrm>
          <a:prstGeom prst="rect">
            <a:avLst/>
          </a:prstGeom>
        </p:spPr>
      </p:pic>
      <p:pic>
        <p:nvPicPr>
          <p:cNvPr id="27" name="Graphic 26">
            <a:extLst>
              <a:ext uri="{FF2B5EF4-FFF2-40B4-BE49-F238E27FC236}">
                <a16:creationId xmlns:a16="http://schemas.microsoft.com/office/drawing/2014/main" id="{941CBF3B-4D94-45C1-9BAB-CE517B4FB81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636466" y="3608795"/>
            <a:ext cx="842192" cy="1092921"/>
          </a:xfrm>
          <a:prstGeom prst="rect">
            <a:avLst/>
          </a:prstGeom>
        </p:spPr>
      </p:pic>
      <p:pic>
        <p:nvPicPr>
          <p:cNvPr id="28" name="Graphic 27">
            <a:extLst>
              <a:ext uri="{FF2B5EF4-FFF2-40B4-BE49-F238E27FC236}">
                <a16:creationId xmlns:a16="http://schemas.microsoft.com/office/drawing/2014/main" id="{19231D1D-F61B-4792-99A3-B31AAFED6607}"/>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634109" y="2631597"/>
            <a:ext cx="925769" cy="797190"/>
          </a:xfrm>
          <a:prstGeom prst="rect">
            <a:avLst/>
          </a:prstGeom>
        </p:spPr>
      </p:pic>
      <p:grpSp>
        <p:nvGrpSpPr>
          <p:cNvPr id="31" name="Group 30">
            <a:extLst>
              <a:ext uri="{FF2B5EF4-FFF2-40B4-BE49-F238E27FC236}">
                <a16:creationId xmlns:a16="http://schemas.microsoft.com/office/drawing/2014/main" id="{B0BAF7AC-D02D-4AED-AADF-E80AE1B658D9}"/>
              </a:ext>
            </a:extLst>
          </p:cNvPr>
          <p:cNvGrpSpPr/>
          <p:nvPr/>
        </p:nvGrpSpPr>
        <p:grpSpPr>
          <a:xfrm>
            <a:off x="3431333" y="3387639"/>
            <a:ext cx="263587" cy="263587"/>
            <a:chOff x="5900737" y="3233737"/>
            <a:chExt cx="390525" cy="390525"/>
          </a:xfrm>
        </p:grpSpPr>
        <p:pic>
          <p:nvPicPr>
            <p:cNvPr id="29" name="Graphic 28">
              <a:extLst>
                <a:ext uri="{FF2B5EF4-FFF2-40B4-BE49-F238E27FC236}">
                  <a16:creationId xmlns:a16="http://schemas.microsoft.com/office/drawing/2014/main" id="{2C79F6F3-5500-4045-A79A-83B4811C4C6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900737" y="3233737"/>
              <a:ext cx="390525" cy="390525"/>
            </a:xfrm>
            <a:prstGeom prst="rect">
              <a:avLst/>
            </a:prstGeom>
          </p:spPr>
        </p:pic>
        <p:pic>
          <p:nvPicPr>
            <p:cNvPr id="30" name="Graphic 29">
              <a:extLst>
                <a:ext uri="{FF2B5EF4-FFF2-40B4-BE49-F238E27FC236}">
                  <a16:creationId xmlns:a16="http://schemas.microsoft.com/office/drawing/2014/main" id="{ED79E317-46A2-4389-882A-4C4A12E4CBBE}"/>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976937" y="3309937"/>
              <a:ext cx="238125" cy="238125"/>
            </a:xfrm>
            <a:prstGeom prst="rect">
              <a:avLst/>
            </a:prstGeom>
          </p:spPr>
        </p:pic>
      </p:grpSp>
      <p:sp>
        <p:nvSpPr>
          <p:cNvPr id="53" name="TextBox 52">
            <a:extLst>
              <a:ext uri="{FF2B5EF4-FFF2-40B4-BE49-F238E27FC236}">
                <a16:creationId xmlns:a16="http://schemas.microsoft.com/office/drawing/2014/main" id="{586017D2-B7F6-4784-AF58-2A6AD1818927}"/>
              </a:ext>
            </a:extLst>
          </p:cNvPr>
          <p:cNvSpPr txBox="1"/>
          <p:nvPr/>
        </p:nvSpPr>
        <p:spPr>
          <a:xfrm>
            <a:off x="927565" y="3159524"/>
            <a:ext cx="1312275" cy="323165"/>
          </a:xfrm>
          <a:prstGeom prst="rect">
            <a:avLst/>
          </a:prstGeom>
          <a:noFill/>
        </p:spPr>
        <p:txBody>
          <a:bodyPr wrap="square" rtlCol="0">
            <a:spAutoFit/>
          </a:bodyPr>
          <a:lstStyle/>
          <a:p>
            <a:pPr algn="ctr"/>
            <a:r>
              <a:rPr lang="en-US" sz="1500" dirty="0"/>
              <a:t>Your Text Here</a:t>
            </a:r>
          </a:p>
        </p:txBody>
      </p:sp>
      <p:sp>
        <p:nvSpPr>
          <p:cNvPr id="55" name="TextBox 54">
            <a:extLst>
              <a:ext uri="{FF2B5EF4-FFF2-40B4-BE49-F238E27FC236}">
                <a16:creationId xmlns:a16="http://schemas.microsoft.com/office/drawing/2014/main" id="{C4F0C4CC-537B-415B-BC87-48991F7BFEA3}"/>
              </a:ext>
            </a:extLst>
          </p:cNvPr>
          <p:cNvSpPr txBox="1"/>
          <p:nvPr/>
        </p:nvSpPr>
        <p:spPr>
          <a:xfrm>
            <a:off x="719154" y="3437820"/>
            <a:ext cx="1729097" cy="613181"/>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sp>
        <p:nvSpPr>
          <p:cNvPr id="60" name="TextBox 59">
            <a:extLst>
              <a:ext uri="{FF2B5EF4-FFF2-40B4-BE49-F238E27FC236}">
                <a16:creationId xmlns:a16="http://schemas.microsoft.com/office/drawing/2014/main" id="{5E240954-C148-4D49-B8C4-0DBC902FF1B9}"/>
              </a:ext>
            </a:extLst>
          </p:cNvPr>
          <p:cNvSpPr txBox="1"/>
          <p:nvPr/>
        </p:nvSpPr>
        <p:spPr>
          <a:xfrm>
            <a:off x="4731564" y="1776014"/>
            <a:ext cx="1312275" cy="323165"/>
          </a:xfrm>
          <a:prstGeom prst="rect">
            <a:avLst/>
          </a:prstGeom>
          <a:noFill/>
        </p:spPr>
        <p:txBody>
          <a:bodyPr wrap="square" rtlCol="0">
            <a:spAutoFit/>
          </a:bodyPr>
          <a:lstStyle/>
          <a:p>
            <a:pPr algn="ctr"/>
            <a:r>
              <a:rPr lang="en-US" sz="1500" dirty="0"/>
              <a:t>Your Text Here</a:t>
            </a:r>
          </a:p>
        </p:txBody>
      </p:sp>
      <p:sp>
        <p:nvSpPr>
          <p:cNvPr id="61" name="TextBox 60">
            <a:extLst>
              <a:ext uri="{FF2B5EF4-FFF2-40B4-BE49-F238E27FC236}">
                <a16:creationId xmlns:a16="http://schemas.microsoft.com/office/drawing/2014/main" id="{317577A6-1167-4F52-83AD-5872DF1121A6}"/>
              </a:ext>
            </a:extLst>
          </p:cNvPr>
          <p:cNvSpPr txBox="1"/>
          <p:nvPr/>
        </p:nvSpPr>
        <p:spPr>
          <a:xfrm>
            <a:off x="4523153" y="2054310"/>
            <a:ext cx="1729097" cy="613181"/>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sp>
        <p:nvSpPr>
          <p:cNvPr id="79" name="TextBox 78">
            <a:extLst>
              <a:ext uri="{FF2B5EF4-FFF2-40B4-BE49-F238E27FC236}">
                <a16:creationId xmlns:a16="http://schemas.microsoft.com/office/drawing/2014/main" id="{6E06D57F-47DC-47A9-8016-1AB983645485}"/>
              </a:ext>
            </a:extLst>
          </p:cNvPr>
          <p:cNvSpPr txBox="1"/>
          <p:nvPr/>
        </p:nvSpPr>
        <p:spPr>
          <a:xfrm>
            <a:off x="4785234" y="4328360"/>
            <a:ext cx="1312275" cy="323165"/>
          </a:xfrm>
          <a:prstGeom prst="rect">
            <a:avLst/>
          </a:prstGeom>
          <a:noFill/>
        </p:spPr>
        <p:txBody>
          <a:bodyPr wrap="square" rtlCol="0">
            <a:spAutoFit/>
          </a:bodyPr>
          <a:lstStyle/>
          <a:p>
            <a:pPr algn="ctr"/>
            <a:r>
              <a:rPr lang="en-US" sz="1500" dirty="0"/>
              <a:t>Your Text Here</a:t>
            </a:r>
          </a:p>
        </p:txBody>
      </p:sp>
      <p:sp>
        <p:nvSpPr>
          <p:cNvPr id="80" name="TextBox 79">
            <a:extLst>
              <a:ext uri="{FF2B5EF4-FFF2-40B4-BE49-F238E27FC236}">
                <a16:creationId xmlns:a16="http://schemas.microsoft.com/office/drawing/2014/main" id="{FA9BD108-C149-441B-9590-A8786F749CE4}"/>
              </a:ext>
            </a:extLst>
          </p:cNvPr>
          <p:cNvSpPr txBox="1"/>
          <p:nvPr/>
        </p:nvSpPr>
        <p:spPr>
          <a:xfrm>
            <a:off x="4576823" y="4606656"/>
            <a:ext cx="1729097" cy="613181"/>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rPr>
              <a:t>The standard chunk of Lorem Ipsum used since the 1500s is reproduced H. Rackham</a:t>
            </a:r>
          </a:p>
        </p:txBody>
      </p:sp>
    </p:spTree>
    <p:extLst>
      <p:ext uri="{BB962C8B-B14F-4D97-AF65-F5344CB8AC3E}">
        <p14:creationId xmlns:p14="http://schemas.microsoft.com/office/powerpoint/2010/main" val="1191662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Graphic 36">
            <a:extLst>
              <a:ext uri="{FF2B5EF4-FFF2-40B4-BE49-F238E27FC236}">
                <a16:creationId xmlns:a16="http://schemas.microsoft.com/office/drawing/2014/main" id="{49DF2B40-6B3D-4B53-87C8-A5328F2877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57650" y="3284264"/>
            <a:ext cx="4076700" cy="19050"/>
          </a:xfrm>
          <a:prstGeom prst="rect">
            <a:avLst/>
          </a:prstGeom>
        </p:spPr>
      </p:pic>
      <p:sp>
        <p:nvSpPr>
          <p:cNvPr id="23" name="TextBox 22">
            <a:extLst>
              <a:ext uri="{FF2B5EF4-FFF2-40B4-BE49-F238E27FC236}">
                <a16:creationId xmlns:a16="http://schemas.microsoft.com/office/drawing/2014/main" id="{BAFAE187-B304-40AB-9CFD-CE879473C089}"/>
              </a:ext>
            </a:extLst>
          </p:cNvPr>
          <p:cNvSpPr txBox="1"/>
          <p:nvPr/>
        </p:nvSpPr>
        <p:spPr>
          <a:xfrm>
            <a:off x="4301314" y="636601"/>
            <a:ext cx="35795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Team Member</a:t>
            </a:r>
          </a:p>
        </p:txBody>
      </p:sp>
      <p:pic>
        <p:nvPicPr>
          <p:cNvPr id="26" name="Graphic 25">
            <a:extLst>
              <a:ext uri="{FF2B5EF4-FFF2-40B4-BE49-F238E27FC236}">
                <a16:creationId xmlns:a16="http://schemas.microsoft.com/office/drawing/2014/main" id="{98BB2C67-1009-4A1E-8B4D-06419E8FCF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52724" y="1309434"/>
            <a:ext cx="4076700" cy="19050"/>
          </a:xfrm>
          <a:prstGeom prst="rect">
            <a:avLst/>
          </a:prstGeom>
        </p:spPr>
      </p:pic>
      <p:sp>
        <p:nvSpPr>
          <p:cNvPr id="32" name="TextBox 31">
            <a:extLst>
              <a:ext uri="{FF2B5EF4-FFF2-40B4-BE49-F238E27FC236}">
                <a16:creationId xmlns:a16="http://schemas.microsoft.com/office/drawing/2014/main" id="{B7FB161F-DF0B-4E33-9281-80A549F76A6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5" name="TextBox 4">
            <a:extLst>
              <a:ext uri="{FF2B5EF4-FFF2-40B4-BE49-F238E27FC236}">
                <a16:creationId xmlns:a16="http://schemas.microsoft.com/office/drawing/2014/main" id="{C6D43F70-F955-43B1-B008-9963AB43AEA2}"/>
              </a:ext>
            </a:extLst>
          </p:cNvPr>
          <p:cNvSpPr txBox="1"/>
          <p:nvPr/>
        </p:nvSpPr>
        <p:spPr>
          <a:xfrm>
            <a:off x="7024465" y="3260092"/>
            <a:ext cx="2122714" cy="338554"/>
          </a:xfrm>
          <a:prstGeom prst="rect">
            <a:avLst/>
          </a:prstGeom>
          <a:noFill/>
        </p:spPr>
        <p:txBody>
          <a:bodyPr wrap="square" rtlCol="0">
            <a:spAutoFit/>
          </a:bodyPr>
          <a:lstStyle/>
          <a:p>
            <a:r>
              <a:rPr lang="en-US" sz="1600" dirty="0">
                <a:latin typeface="Roboto Slab bold" pitchFamily="2" charset="0"/>
                <a:ea typeface="Roboto Slab bold" pitchFamily="2" charset="0"/>
              </a:rPr>
              <a:t>We Are Best Service</a:t>
            </a:r>
          </a:p>
        </p:txBody>
      </p:sp>
      <p:sp>
        <p:nvSpPr>
          <p:cNvPr id="6" name="TextBox 5">
            <a:extLst>
              <a:ext uri="{FF2B5EF4-FFF2-40B4-BE49-F238E27FC236}">
                <a16:creationId xmlns:a16="http://schemas.microsoft.com/office/drawing/2014/main" id="{286068C0-145A-4CA9-A803-DB344B1EB2CD}"/>
              </a:ext>
            </a:extLst>
          </p:cNvPr>
          <p:cNvSpPr txBox="1"/>
          <p:nvPr/>
        </p:nvSpPr>
        <p:spPr>
          <a:xfrm>
            <a:off x="7024465" y="3622983"/>
            <a:ext cx="3601780" cy="856196"/>
          </a:xfrm>
          <a:prstGeom prst="rect">
            <a:avLst/>
          </a:prstGeom>
          <a:noFill/>
        </p:spPr>
        <p:txBody>
          <a:bodyPr wrap="square" rtlCol="0">
            <a:spAutoFit/>
          </a:bodyPr>
          <a:lstStyle/>
          <a:p>
            <a:pPr>
              <a:lnSpc>
                <a:spcPts val="2100"/>
              </a:lnSpc>
            </a:pPr>
            <a:r>
              <a:rPr lang="en-US" sz="800" dirty="0">
                <a:solidFill>
                  <a:schemeClr val="tx1">
                    <a:lumMod val="50000"/>
                    <a:lumOff val="50000"/>
                  </a:schemeClr>
                </a:solidFill>
                <a:latin typeface="Open Sans regular"/>
              </a:rPr>
              <a:t>Lorem Ipsum is simply dummy text of the printing and typesetting industry. Lorem Ipsum has been the industry's standard dummy text ever since the </a:t>
            </a:r>
            <a:r>
              <a:rPr lang="en-US" sz="800" dirty="0" err="1">
                <a:solidFill>
                  <a:schemeClr val="tx1">
                    <a:lumMod val="50000"/>
                    <a:lumOff val="50000"/>
                  </a:schemeClr>
                </a:solidFill>
                <a:latin typeface="Open Sans regular"/>
              </a:rPr>
              <a:t>the</a:t>
            </a:r>
            <a:r>
              <a:rPr lang="en-US" sz="800" dirty="0">
                <a:solidFill>
                  <a:schemeClr val="tx1">
                    <a:lumMod val="50000"/>
                    <a:lumOff val="50000"/>
                  </a:schemeClr>
                </a:solidFill>
                <a:latin typeface="Open Sans regular"/>
              </a:rPr>
              <a:t> leap into electronic typesetting, </a:t>
            </a:r>
          </a:p>
        </p:txBody>
      </p:sp>
      <p:pic>
        <p:nvPicPr>
          <p:cNvPr id="8" name="Picture Placeholder 7">
            <a:extLst>
              <a:ext uri="{FF2B5EF4-FFF2-40B4-BE49-F238E27FC236}">
                <a16:creationId xmlns:a16="http://schemas.microsoft.com/office/drawing/2014/main" id="{69B2F847-FCD9-419B-BFF3-CC8C4BD11B43}"/>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rcRect t="18650" b="18650"/>
          <a:stretch>
            <a:fillRect/>
          </a:stretch>
        </p:blipFill>
        <p:spPr/>
      </p:pic>
      <p:sp>
        <p:nvSpPr>
          <p:cNvPr id="3" name="Rectangle 2">
            <a:extLst>
              <a:ext uri="{FF2B5EF4-FFF2-40B4-BE49-F238E27FC236}">
                <a16:creationId xmlns:a16="http://schemas.microsoft.com/office/drawing/2014/main" id="{D42EDA7B-A87C-40A7-9E3F-0FB636C6EE69}"/>
              </a:ext>
            </a:extLst>
          </p:cNvPr>
          <p:cNvSpPr/>
          <p:nvPr/>
        </p:nvSpPr>
        <p:spPr>
          <a:xfrm>
            <a:off x="1667481" y="2459684"/>
            <a:ext cx="4497013" cy="2819902"/>
          </a:xfrm>
          <a:prstGeom prst="rect">
            <a:avLst/>
          </a:prstGeom>
          <a:solidFill>
            <a:srgbClr val="20BAE8">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6408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phic 13">
            <a:extLst>
              <a:ext uri="{FF2B5EF4-FFF2-40B4-BE49-F238E27FC236}">
                <a16:creationId xmlns:a16="http://schemas.microsoft.com/office/drawing/2014/main" id="{0E874BDE-3B84-423B-A60F-3294591A0D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190750"/>
            <a:ext cx="12192000" cy="2476500"/>
          </a:xfrm>
          <a:prstGeom prst="rect">
            <a:avLst/>
          </a:prstGeom>
        </p:spPr>
      </p:pic>
      <p:sp>
        <p:nvSpPr>
          <p:cNvPr id="9" name="Oval 8">
            <a:extLst>
              <a:ext uri="{FF2B5EF4-FFF2-40B4-BE49-F238E27FC236}">
                <a16:creationId xmlns:a16="http://schemas.microsoft.com/office/drawing/2014/main" id="{38FF96F0-2459-476B-9F8F-6A42864AC9AB}"/>
              </a:ext>
            </a:extLst>
          </p:cNvPr>
          <p:cNvSpPr/>
          <p:nvPr/>
        </p:nvSpPr>
        <p:spPr>
          <a:xfrm>
            <a:off x="2103140" y="2581921"/>
            <a:ext cx="1280160" cy="1280160"/>
          </a:xfrm>
          <a:prstGeom prst="ellipse">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Graphic 36">
            <a:extLst>
              <a:ext uri="{FF2B5EF4-FFF2-40B4-BE49-F238E27FC236}">
                <a16:creationId xmlns:a16="http://schemas.microsoft.com/office/drawing/2014/main" id="{49DF2B40-6B3D-4B53-87C8-A5328F2877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57650" y="3284264"/>
            <a:ext cx="4076700" cy="19050"/>
          </a:xfrm>
          <a:prstGeom prst="rect">
            <a:avLst/>
          </a:prstGeom>
        </p:spPr>
      </p:pic>
      <p:sp>
        <p:nvSpPr>
          <p:cNvPr id="42" name="Oval 41">
            <a:extLst>
              <a:ext uri="{FF2B5EF4-FFF2-40B4-BE49-F238E27FC236}">
                <a16:creationId xmlns:a16="http://schemas.microsoft.com/office/drawing/2014/main" id="{D45F4EB4-DCE3-48AF-BA9B-754E5EA8F6F6}"/>
              </a:ext>
            </a:extLst>
          </p:cNvPr>
          <p:cNvSpPr/>
          <p:nvPr/>
        </p:nvSpPr>
        <p:spPr>
          <a:xfrm>
            <a:off x="4338327" y="2581921"/>
            <a:ext cx="1280160" cy="1280160"/>
          </a:xfrm>
          <a:prstGeom prst="ellipse">
            <a:avLst/>
          </a:prstGeom>
          <a:solidFill>
            <a:srgbClr val="20B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AFAE187-B304-40AB-9CFD-CE879473C089}"/>
              </a:ext>
            </a:extLst>
          </p:cNvPr>
          <p:cNvSpPr txBox="1"/>
          <p:nvPr/>
        </p:nvSpPr>
        <p:spPr>
          <a:xfrm>
            <a:off x="4301314" y="636601"/>
            <a:ext cx="35795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Team Member</a:t>
            </a:r>
          </a:p>
        </p:txBody>
      </p:sp>
      <p:pic>
        <p:nvPicPr>
          <p:cNvPr id="26" name="Graphic 25">
            <a:extLst>
              <a:ext uri="{FF2B5EF4-FFF2-40B4-BE49-F238E27FC236}">
                <a16:creationId xmlns:a16="http://schemas.microsoft.com/office/drawing/2014/main" id="{98BB2C67-1009-4A1E-8B4D-06419E8FCF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052724" y="1309434"/>
            <a:ext cx="4076700" cy="19050"/>
          </a:xfrm>
          <a:prstGeom prst="rect">
            <a:avLst/>
          </a:prstGeom>
        </p:spPr>
      </p:pic>
      <p:sp>
        <p:nvSpPr>
          <p:cNvPr id="45" name="Oval 44">
            <a:extLst>
              <a:ext uri="{FF2B5EF4-FFF2-40B4-BE49-F238E27FC236}">
                <a16:creationId xmlns:a16="http://schemas.microsoft.com/office/drawing/2014/main" id="{800764F4-360C-40E9-9B83-BA75C4EB4BB6}"/>
              </a:ext>
            </a:extLst>
          </p:cNvPr>
          <p:cNvSpPr/>
          <p:nvPr/>
        </p:nvSpPr>
        <p:spPr>
          <a:xfrm>
            <a:off x="6573514" y="2581921"/>
            <a:ext cx="1280160" cy="1280160"/>
          </a:xfrm>
          <a:prstGeom prst="ellipse">
            <a:avLst/>
          </a:prstGeom>
          <a:solidFill>
            <a:srgbClr val="034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B7FB161F-DF0B-4E33-9281-80A549F76A6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48" name="Oval 47">
            <a:extLst>
              <a:ext uri="{FF2B5EF4-FFF2-40B4-BE49-F238E27FC236}">
                <a16:creationId xmlns:a16="http://schemas.microsoft.com/office/drawing/2014/main" id="{7A9A4623-CB46-4774-9521-DE140377D465}"/>
              </a:ext>
            </a:extLst>
          </p:cNvPr>
          <p:cNvSpPr/>
          <p:nvPr/>
        </p:nvSpPr>
        <p:spPr>
          <a:xfrm>
            <a:off x="8808701" y="2581921"/>
            <a:ext cx="1280160" cy="1280160"/>
          </a:xfrm>
          <a:prstGeom prst="ellipse">
            <a:avLst/>
          </a:prstGeom>
          <a:solidFill>
            <a:srgbClr val="006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E291C66-6693-4DFB-9EC3-A1217DC71596}"/>
              </a:ext>
            </a:extLst>
          </p:cNvPr>
          <p:cNvSpPr txBox="1"/>
          <p:nvPr/>
        </p:nvSpPr>
        <p:spPr>
          <a:xfrm>
            <a:off x="2432070" y="4060635"/>
            <a:ext cx="622300" cy="215444"/>
          </a:xfrm>
          <a:prstGeom prst="rect">
            <a:avLst/>
          </a:prstGeom>
          <a:noFill/>
        </p:spPr>
        <p:txBody>
          <a:bodyPr wrap="square" rtlCol="0">
            <a:spAutoFit/>
          </a:bodyPr>
          <a:lstStyle/>
          <a:p>
            <a:r>
              <a:rPr lang="en-US" sz="800" dirty="0">
                <a:latin typeface="Open Sans regular"/>
              </a:rPr>
              <a:t>John Doe</a:t>
            </a:r>
          </a:p>
        </p:txBody>
      </p:sp>
      <p:sp>
        <p:nvSpPr>
          <p:cNvPr id="33" name="TextBox 32">
            <a:extLst>
              <a:ext uri="{FF2B5EF4-FFF2-40B4-BE49-F238E27FC236}">
                <a16:creationId xmlns:a16="http://schemas.microsoft.com/office/drawing/2014/main" id="{6CCDEEBE-552D-45A4-9855-755BAA8E9C67}"/>
              </a:ext>
            </a:extLst>
          </p:cNvPr>
          <p:cNvSpPr txBox="1"/>
          <p:nvPr/>
        </p:nvSpPr>
        <p:spPr>
          <a:xfrm>
            <a:off x="4491045" y="4060635"/>
            <a:ext cx="974725" cy="215444"/>
          </a:xfrm>
          <a:prstGeom prst="rect">
            <a:avLst/>
          </a:prstGeom>
          <a:noFill/>
        </p:spPr>
        <p:txBody>
          <a:bodyPr wrap="square" rtlCol="0">
            <a:spAutoFit/>
          </a:bodyPr>
          <a:lstStyle/>
          <a:p>
            <a:r>
              <a:rPr lang="en-US" sz="800" dirty="0">
                <a:latin typeface="Open Sans regular"/>
              </a:rPr>
              <a:t>Wilkins Micawber</a:t>
            </a:r>
          </a:p>
        </p:txBody>
      </p:sp>
      <p:sp>
        <p:nvSpPr>
          <p:cNvPr id="35" name="TextBox 34">
            <a:extLst>
              <a:ext uri="{FF2B5EF4-FFF2-40B4-BE49-F238E27FC236}">
                <a16:creationId xmlns:a16="http://schemas.microsoft.com/office/drawing/2014/main" id="{53BC361C-AF1A-4E65-A768-3F64C6E68A5A}"/>
              </a:ext>
            </a:extLst>
          </p:cNvPr>
          <p:cNvSpPr txBox="1"/>
          <p:nvPr/>
        </p:nvSpPr>
        <p:spPr>
          <a:xfrm>
            <a:off x="6808782" y="4060635"/>
            <a:ext cx="809624" cy="215444"/>
          </a:xfrm>
          <a:prstGeom prst="rect">
            <a:avLst/>
          </a:prstGeom>
          <a:noFill/>
        </p:spPr>
        <p:txBody>
          <a:bodyPr wrap="square" rtlCol="0">
            <a:spAutoFit/>
          </a:bodyPr>
          <a:lstStyle/>
          <a:p>
            <a:r>
              <a:rPr lang="en-US" sz="800" dirty="0">
                <a:latin typeface="Open Sans regular"/>
              </a:rPr>
              <a:t>Artful Dodger</a:t>
            </a:r>
          </a:p>
        </p:txBody>
      </p:sp>
      <p:sp>
        <p:nvSpPr>
          <p:cNvPr id="38" name="TextBox 37">
            <a:extLst>
              <a:ext uri="{FF2B5EF4-FFF2-40B4-BE49-F238E27FC236}">
                <a16:creationId xmlns:a16="http://schemas.microsoft.com/office/drawing/2014/main" id="{41CE3C3A-F5DB-472C-9105-27EFEFA2EA6A}"/>
              </a:ext>
            </a:extLst>
          </p:cNvPr>
          <p:cNvSpPr txBox="1"/>
          <p:nvPr/>
        </p:nvSpPr>
        <p:spPr>
          <a:xfrm>
            <a:off x="9013807" y="4060635"/>
            <a:ext cx="869949" cy="215444"/>
          </a:xfrm>
          <a:prstGeom prst="rect">
            <a:avLst/>
          </a:prstGeom>
          <a:noFill/>
        </p:spPr>
        <p:txBody>
          <a:bodyPr wrap="square" rtlCol="0">
            <a:spAutoFit/>
          </a:bodyPr>
          <a:lstStyle/>
          <a:p>
            <a:r>
              <a:rPr lang="en-US" sz="800" dirty="0">
                <a:latin typeface="Open Sans regular"/>
              </a:rPr>
              <a:t>Matthew Smith</a:t>
            </a:r>
          </a:p>
        </p:txBody>
      </p:sp>
      <p:sp>
        <p:nvSpPr>
          <p:cNvPr id="55" name="TextBox 54">
            <a:extLst>
              <a:ext uri="{FF2B5EF4-FFF2-40B4-BE49-F238E27FC236}">
                <a16:creationId xmlns:a16="http://schemas.microsoft.com/office/drawing/2014/main" id="{E8BF4E23-7100-4B4B-9862-D11B6E09FCFE}"/>
              </a:ext>
            </a:extLst>
          </p:cNvPr>
          <p:cNvSpPr txBox="1"/>
          <p:nvPr/>
        </p:nvSpPr>
        <p:spPr>
          <a:xfrm>
            <a:off x="2576595" y="5283201"/>
            <a:ext cx="7140536" cy="856196"/>
          </a:xfrm>
          <a:prstGeom prst="rect">
            <a:avLst/>
          </a:prstGeom>
          <a:noFill/>
        </p:spPr>
        <p:txBody>
          <a:bodyPr wrap="square" rtlCol="0">
            <a:spAutoFit/>
          </a:bodyPr>
          <a:lstStyle/>
          <a:p>
            <a:pPr algn="ctr">
              <a:lnSpc>
                <a:spcPts val="2100"/>
              </a:lnSpc>
            </a:pPr>
            <a:r>
              <a:rPr lang="en-US" sz="800" dirty="0">
                <a:solidFill>
                  <a:schemeClr val="tx1">
                    <a:lumMod val="50000"/>
                    <a:lumOff val="50000"/>
                  </a:schemeClr>
                </a:solidFill>
                <a:latin typeface="Open Sans regular"/>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Ipsum passages, and more recently with desktop publishing software like </a:t>
            </a:r>
            <a:r>
              <a:rPr lang="en-US" sz="800" dirty="0" err="1">
                <a:solidFill>
                  <a:schemeClr val="tx1">
                    <a:lumMod val="50000"/>
                    <a:lumOff val="50000"/>
                  </a:schemeClr>
                </a:solidFill>
                <a:latin typeface="Open Sans regular"/>
              </a:rPr>
              <a:t>Aldu</a:t>
            </a:r>
            <a:endParaRPr lang="en-US" sz="800" dirty="0">
              <a:solidFill>
                <a:schemeClr val="tx1">
                  <a:lumMod val="50000"/>
                  <a:lumOff val="50000"/>
                </a:schemeClr>
              </a:solidFill>
              <a:latin typeface="Open Sans regular"/>
            </a:endParaRPr>
          </a:p>
        </p:txBody>
      </p:sp>
      <p:pic>
        <p:nvPicPr>
          <p:cNvPr id="12" name="Picture Placeholder 11">
            <a:extLst>
              <a:ext uri="{FF2B5EF4-FFF2-40B4-BE49-F238E27FC236}">
                <a16:creationId xmlns:a16="http://schemas.microsoft.com/office/drawing/2014/main" id="{10329A5D-FC2E-46FE-93F7-A492AD9E508A}"/>
              </a:ext>
            </a:extLst>
          </p:cNvPr>
          <p:cNvPicPr>
            <a:picLocks noGrp="1" noChangeAspect="1"/>
          </p:cNvPicPr>
          <p:nvPr>
            <p:ph type="pic" sz="quarter" idx="10"/>
          </p:nvPr>
        </p:nvPicPr>
        <p:blipFill>
          <a:blip r:embed="rId8">
            <a:extLst>
              <a:ext uri="{28A0092B-C50C-407E-A947-70E740481C1C}">
                <a14:useLocalDpi xmlns:a14="http://schemas.microsoft.com/office/drawing/2010/main" val="0"/>
              </a:ext>
            </a:extLst>
          </a:blip>
          <a:srcRect t="67" b="67"/>
          <a:stretch>
            <a:fillRect/>
          </a:stretch>
        </p:blipFill>
        <p:spPr/>
      </p:pic>
      <p:pic>
        <p:nvPicPr>
          <p:cNvPr id="16" name="Picture Placeholder 15">
            <a:extLst>
              <a:ext uri="{FF2B5EF4-FFF2-40B4-BE49-F238E27FC236}">
                <a16:creationId xmlns:a16="http://schemas.microsoft.com/office/drawing/2014/main" id="{56B4C032-1959-4CA2-809A-7BE120E9BEA1}"/>
              </a:ext>
            </a:extLst>
          </p:cNvPr>
          <p:cNvPicPr>
            <a:picLocks noGrp="1" noChangeAspect="1"/>
          </p:cNvPicPr>
          <p:nvPr>
            <p:ph type="pic" sz="quarter" idx="11"/>
          </p:nvPr>
        </p:nvPicPr>
        <p:blipFill>
          <a:blip r:embed="rId8">
            <a:extLst>
              <a:ext uri="{28A0092B-C50C-407E-A947-70E740481C1C}">
                <a14:useLocalDpi xmlns:a14="http://schemas.microsoft.com/office/drawing/2010/main" val="0"/>
              </a:ext>
            </a:extLst>
          </a:blip>
          <a:srcRect t="67" b="67"/>
          <a:stretch>
            <a:fillRect/>
          </a:stretch>
        </p:blipFill>
        <p:spPr/>
      </p:pic>
      <p:pic>
        <p:nvPicPr>
          <p:cNvPr id="18" name="Picture Placeholder 17">
            <a:extLst>
              <a:ext uri="{FF2B5EF4-FFF2-40B4-BE49-F238E27FC236}">
                <a16:creationId xmlns:a16="http://schemas.microsoft.com/office/drawing/2014/main" id="{95C61642-7474-413B-A5CD-F0CA5D59E702}"/>
              </a:ext>
            </a:extLst>
          </p:cNvPr>
          <p:cNvPicPr>
            <a:picLocks noGrp="1" noChangeAspect="1"/>
          </p:cNvPicPr>
          <p:nvPr>
            <p:ph type="pic" sz="quarter" idx="12"/>
          </p:nvPr>
        </p:nvPicPr>
        <p:blipFill>
          <a:blip r:embed="rId8">
            <a:extLst>
              <a:ext uri="{28A0092B-C50C-407E-A947-70E740481C1C}">
                <a14:useLocalDpi xmlns:a14="http://schemas.microsoft.com/office/drawing/2010/main" val="0"/>
              </a:ext>
            </a:extLst>
          </a:blip>
          <a:srcRect t="67" b="67"/>
          <a:stretch>
            <a:fillRect/>
          </a:stretch>
        </p:blipFill>
        <p:spPr/>
      </p:pic>
      <p:pic>
        <p:nvPicPr>
          <p:cNvPr id="20" name="Picture Placeholder 19">
            <a:extLst>
              <a:ext uri="{FF2B5EF4-FFF2-40B4-BE49-F238E27FC236}">
                <a16:creationId xmlns:a16="http://schemas.microsoft.com/office/drawing/2014/main" id="{E1468B59-FFB7-4115-8BD1-914EA6EF9ADC}"/>
              </a:ext>
            </a:extLst>
          </p:cNvPr>
          <p:cNvPicPr>
            <a:picLocks noGrp="1" noChangeAspect="1"/>
          </p:cNvPicPr>
          <p:nvPr>
            <p:ph type="pic" sz="quarter" idx="13"/>
          </p:nvPr>
        </p:nvPicPr>
        <p:blipFill>
          <a:blip r:embed="rId8">
            <a:extLst>
              <a:ext uri="{28A0092B-C50C-407E-A947-70E740481C1C}">
                <a14:useLocalDpi xmlns:a14="http://schemas.microsoft.com/office/drawing/2010/main" val="0"/>
              </a:ext>
            </a:extLst>
          </a:blip>
          <a:srcRect t="67" b="67"/>
          <a:stretch>
            <a:fillRect/>
          </a:stretch>
        </p:blipFill>
        <p:spPr/>
      </p:pic>
    </p:spTree>
    <p:extLst>
      <p:ext uri="{BB962C8B-B14F-4D97-AF65-F5344CB8AC3E}">
        <p14:creationId xmlns:p14="http://schemas.microsoft.com/office/powerpoint/2010/main" val="1268558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Graphic 36">
            <a:extLst>
              <a:ext uri="{FF2B5EF4-FFF2-40B4-BE49-F238E27FC236}">
                <a16:creationId xmlns:a16="http://schemas.microsoft.com/office/drawing/2014/main" id="{49DF2B40-6B3D-4B53-87C8-A5328F2877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57650" y="3284264"/>
            <a:ext cx="4076700" cy="19050"/>
          </a:xfrm>
          <a:prstGeom prst="rect">
            <a:avLst/>
          </a:prstGeom>
        </p:spPr>
      </p:pic>
      <p:sp>
        <p:nvSpPr>
          <p:cNvPr id="23" name="TextBox 22">
            <a:extLst>
              <a:ext uri="{FF2B5EF4-FFF2-40B4-BE49-F238E27FC236}">
                <a16:creationId xmlns:a16="http://schemas.microsoft.com/office/drawing/2014/main" id="{BAFAE187-B304-40AB-9CFD-CE879473C089}"/>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Business Objective</a:t>
            </a:r>
          </a:p>
        </p:txBody>
      </p:sp>
      <p:pic>
        <p:nvPicPr>
          <p:cNvPr id="26" name="Graphic 25">
            <a:extLst>
              <a:ext uri="{FF2B5EF4-FFF2-40B4-BE49-F238E27FC236}">
                <a16:creationId xmlns:a16="http://schemas.microsoft.com/office/drawing/2014/main" id="{98BB2C67-1009-4A1E-8B4D-06419E8FCF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61229" y="1309434"/>
            <a:ext cx="4076700" cy="19050"/>
          </a:xfrm>
          <a:prstGeom prst="rect">
            <a:avLst/>
          </a:prstGeom>
        </p:spPr>
      </p:pic>
      <p:sp>
        <p:nvSpPr>
          <p:cNvPr id="32" name="TextBox 31">
            <a:extLst>
              <a:ext uri="{FF2B5EF4-FFF2-40B4-BE49-F238E27FC236}">
                <a16:creationId xmlns:a16="http://schemas.microsoft.com/office/drawing/2014/main" id="{B7FB161F-DF0B-4E33-9281-80A549F76A6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pic>
        <p:nvPicPr>
          <p:cNvPr id="11" name="Graphic 10">
            <a:extLst>
              <a:ext uri="{FF2B5EF4-FFF2-40B4-BE49-F238E27FC236}">
                <a16:creationId xmlns:a16="http://schemas.microsoft.com/office/drawing/2014/main" id="{3AE1B47B-B77B-455A-A8A8-FEDAABA6014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532243" y="2574404"/>
            <a:ext cx="3127514" cy="3087418"/>
          </a:xfrm>
          <a:prstGeom prst="rect">
            <a:avLst/>
          </a:prstGeom>
        </p:spPr>
      </p:pic>
      <p:pic>
        <p:nvPicPr>
          <p:cNvPr id="41" name="Graphic 40">
            <a:extLst>
              <a:ext uri="{FF2B5EF4-FFF2-40B4-BE49-F238E27FC236}">
                <a16:creationId xmlns:a16="http://schemas.microsoft.com/office/drawing/2014/main" id="{BB5D3D1E-A591-422D-81CC-0BD1A254061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94402" y="2899209"/>
            <a:ext cx="543161" cy="543161"/>
          </a:xfrm>
          <a:prstGeom prst="rect">
            <a:avLst/>
          </a:prstGeom>
        </p:spPr>
      </p:pic>
      <p:grpSp>
        <p:nvGrpSpPr>
          <p:cNvPr id="3" name="Group 2">
            <a:extLst>
              <a:ext uri="{FF2B5EF4-FFF2-40B4-BE49-F238E27FC236}">
                <a16:creationId xmlns:a16="http://schemas.microsoft.com/office/drawing/2014/main" id="{9B18F7B0-A987-4869-8594-33FF14CB92C3}"/>
              </a:ext>
            </a:extLst>
          </p:cNvPr>
          <p:cNvGrpSpPr/>
          <p:nvPr/>
        </p:nvGrpSpPr>
        <p:grpSpPr>
          <a:xfrm>
            <a:off x="7435982" y="3366569"/>
            <a:ext cx="1214925" cy="95250"/>
            <a:chOff x="7435982" y="3366569"/>
            <a:chExt cx="1214925" cy="95250"/>
          </a:xfrm>
        </p:grpSpPr>
        <p:cxnSp>
          <p:nvCxnSpPr>
            <p:cNvPr id="58" name="Straight Connector 57">
              <a:extLst>
                <a:ext uri="{FF2B5EF4-FFF2-40B4-BE49-F238E27FC236}">
                  <a16:creationId xmlns:a16="http://schemas.microsoft.com/office/drawing/2014/main" id="{ADDE4507-01B8-4942-9CD0-B578B758AD1F}"/>
                </a:ext>
              </a:extLst>
            </p:cNvPr>
            <p:cNvCxnSpPr>
              <a:cxnSpLocks/>
            </p:cNvCxnSpPr>
            <p:nvPr/>
          </p:nvCxnSpPr>
          <p:spPr>
            <a:xfrm>
              <a:off x="7435982" y="3396078"/>
              <a:ext cx="1186158" cy="16393"/>
            </a:xfrm>
            <a:prstGeom prst="line">
              <a:avLst/>
            </a:prstGeom>
          </p:spPr>
          <p:style>
            <a:lnRef idx="1">
              <a:schemeClr val="accent1"/>
            </a:lnRef>
            <a:fillRef idx="0">
              <a:schemeClr val="accent1"/>
            </a:fillRef>
            <a:effectRef idx="0">
              <a:schemeClr val="accent1"/>
            </a:effectRef>
            <a:fontRef idx="minor">
              <a:schemeClr val="tx1"/>
            </a:fontRef>
          </p:style>
        </p:cxnSp>
        <p:pic>
          <p:nvPicPr>
            <p:cNvPr id="72" name="Graphic 71">
              <a:extLst>
                <a:ext uri="{FF2B5EF4-FFF2-40B4-BE49-F238E27FC236}">
                  <a16:creationId xmlns:a16="http://schemas.microsoft.com/office/drawing/2014/main" id="{CF9B8ACC-A552-4915-8246-E561E0A82D3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555657" y="3366569"/>
              <a:ext cx="95250" cy="95250"/>
            </a:xfrm>
            <a:prstGeom prst="rect">
              <a:avLst/>
            </a:prstGeom>
          </p:spPr>
        </p:pic>
      </p:grpSp>
      <p:pic>
        <p:nvPicPr>
          <p:cNvPr id="43" name="Graphic 42">
            <a:extLst>
              <a:ext uri="{FF2B5EF4-FFF2-40B4-BE49-F238E27FC236}">
                <a16:creationId xmlns:a16="http://schemas.microsoft.com/office/drawing/2014/main" id="{0D16946D-40E4-4D69-8342-2DCCA3148BA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154646" y="3813609"/>
            <a:ext cx="543161" cy="543161"/>
          </a:xfrm>
          <a:prstGeom prst="rect">
            <a:avLst/>
          </a:prstGeom>
        </p:spPr>
      </p:pic>
      <p:pic>
        <p:nvPicPr>
          <p:cNvPr id="12" name="Graphic 11">
            <a:extLst>
              <a:ext uri="{FF2B5EF4-FFF2-40B4-BE49-F238E27FC236}">
                <a16:creationId xmlns:a16="http://schemas.microsoft.com/office/drawing/2014/main" id="{E364C776-87D2-4243-846B-763201E9DEF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348420" y="2965470"/>
            <a:ext cx="543161" cy="543161"/>
          </a:xfrm>
          <a:prstGeom prst="rect">
            <a:avLst/>
          </a:prstGeom>
        </p:spPr>
      </p:pic>
      <p:pic>
        <p:nvPicPr>
          <p:cNvPr id="18" name="Graphic 17">
            <a:extLst>
              <a:ext uri="{FF2B5EF4-FFF2-40B4-BE49-F238E27FC236}">
                <a16:creationId xmlns:a16="http://schemas.microsoft.com/office/drawing/2014/main" id="{AEBCBE27-BB74-42E3-A2D6-FD7ACDBA471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355775" y="3088134"/>
            <a:ext cx="220414" cy="165310"/>
          </a:xfrm>
          <a:prstGeom prst="rect">
            <a:avLst/>
          </a:prstGeom>
        </p:spPr>
      </p:pic>
      <p:pic>
        <p:nvPicPr>
          <p:cNvPr id="19" name="Graphic 18">
            <a:extLst>
              <a:ext uri="{FF2B5EF4-FFF2-40B4-BE49-F238E27FC236}">
                <a16:creationId xmlns:a16="http://schemas.microsoft.com/office/drawing/2014/main" id="{FC76A8B9-8AB2-4EFD-B59F-0FC91A6ADB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316019" y="3947431"/>
            <a:ext cx="220414" cy="275516"/>
          </a:xfrm>
          <a:prstGeom prst="rect">
            <a:avLst/>
          </a:prstGeom>
        </p:spPr>
      </p:pic>
      <p:pic>
        <p:nvPicPr>
          <p:cNvPr id="13" name="Graphic 12">
            <a:extLst>
              <a:ext uri="{FF2B5EF4-FFF2-40B4-BE49-F238E27FC236}">
                <a16:creationId xmlns:a16="http://schemas.microsoft.com/office/drawing/2014/main" id="{10E8BCD5-1CBC-42A3-A646-4D492D3AE38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509793" y="3126843"/>
            <a:ext cx="220414" cy="220414"/>
          </a:xfrm>
          <a:prstGeom prst="rect">
            <a:avLst/>
          </a:prstGeom>
        </p:spPr>
      </p:pic>
      <p:grpSp>
        <p:nvGrpSpPr>
          <p:cNvPr id="2" name="Group 1">
            <a:extLst>
              <a:ext uri="{FF2B5EF4-FFF2-40B4-BE49-F238E27FC236}">
                <a16:creationId xmlns:a16="http://schemas.microsoft.com/office/drawing/2014/main" id="{54878818-CDED-47AC-BF53-E2864659522E}"/>
              </a:ext>
            </a:extLst>
          </p:cNvPr>
          <p:cNvGrpSpPr/>
          <p:nvPr/>
        </p:nvGrpSpPr>
        <p:grpSpPr>
          <a:xfrm>
            <a:off x="6146863" y="2144493"/>
            <a:ext cx="2529016" cy="263058"/>
            <a:chOff x="6146863" y="2144493"/>
            <a:chExt cx="2529016" cy="263058"/>
          </a:xfrm>
        </p:grpSpPr>
        <p:cxnSp>
          <p:nvCxnSpPr>
            <p:cNvPr id="97" name="Straight Connector 96">
              <a:extLst>
                <a:ext uri="{FF2B5EF4-FFF2-40B4-BE49-F238E27FC236}">
                  <a16:creationId xmlns:a16="http://schemas.microsoft.com/office/drawing/2014/main" id="{82E9FF43-AAA1-456E-BDA6-C375EC6287EF}"/>
                </a:ext>
              </a:extLst>
            </p:cNvPr>
            <p:cNvCxnSpPr>
              <a:cxnSpLocks/>
            </p:cNvCxnSpPr>
            <p:nvPr/>
          </p:nvCxnSpPr>
          <p:spPr>
            <a:xfrm flipH="1">
              <a:off x="6867525" y="2192118"/>
              <a:ext cx="17546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CCFA0056-D2CD-466C-9CCA-AD2566CF174F}"/>
                </a:ext>
              </a:extLst>
            </p:cNvPr>
            <p:cNvCxnSpPr/>
            <p:nvPr/>
          </p:nvCxnSpPr>
          <p:spPr>
            <a:xfrm flipH="1">
              <a:off x="6146863" y="2407551"/>
              <a:ext cx="720662" cy="0"/>
            </a:xfrm>
            <a:prstGeom prst="line">
              <a:avLst/>
            </a:prstGeom>
          </p:spPr>
          <p:style>
            <a:lnRef idx="1">
              <a:schemeClr val="accent1"/>
            </a:lnRef>
            <a:fillRef idx="0">
              <a:schemeClr val="accent1"/>
            </a:fillRef>
            <a:effectRef idx="0">
              <a:schemeClr val="accent1"/>
            </a:effectRef>
            <a:fontRef idx="minor">
              <a:schemeClr val="tx1"/>
            </a:fontRef>
          </p:style>
        </p:cxnSp>
        <p:pic>
          <p:nvPicPr>
            <p:cNvPr id="73" name="Graphic 72">
              <a:extLst>
                <a:ext uri="{FF2B5EF4-FFF2-40B4-BE49-F238E27FC236}">
                  <a16:creationId xmlns:a16="http://schemas.microsoft.com/office/drawing/2014/main" id="{E8FCC205-118D-472B-8EB6-4FD641DDDB1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8580629" y="2144493"/>
              <a:ext cx="95250" cy="95250"/>
            </a:xfrm>
            <a:prstGeom prst="rect">
              <a:avLst/>
            </a:prstGeom>
          </p:spPr>
        </p:pic>
      </p:grpSp>
      <p:sp>
        <p:nvSpPr>
          <p:cNvPr id="77" name="TextBox 76">
            <a:extLst>
              <a:ext uri="{FF2B5EF4-FFF2-40B4-BE49-F238E27FC236}">
                <a16:creationId xmlns:a16="http://schemas.microsoft.com/office/drawing/2014/main" id="{188652D0-4F37-4102-A1B8-6B0F6026E3D9}"/>
              </a:ext>
            </a:extLst>
          </p:cNvPr>
          <p:cNvSpPr txBox="1"/>
          <p:nvPr/>
        </p:nvSpPr>
        <p:spPr>
          <a:xfrm>
            <a:off x="2236750" y="4143691"/>
            <a:ext cx="1312275" cy="323165"/>
          </a:xfrm>
          <a:prstGeom prst="rect">
            <a:avLst/>
          </a:prstGeom>
          <a:noFill/>
        </p:spPr>
        <p:txBody>
          <a:bodyPr wrap="square" rtlCol="0">
            <a:spAutoFit/>
          </a:bodyPr>
          <a:lstStyle/>
          <a:p>
            <a:r>
              <a:rPr lang="en-US" sz="1500" dirty="0"/>
              <a:t>Your Text Here</a:t>
            </a:r>
          </a:p>
        </p:txBody>
      </p:sp>
      <p:sp>
        <p:nvSpPr>
          <p:cNvPr id="78" name="TextBox 77">
            <a:extLst>
              <a:ext uri="{FF2B5EF4-FFF2-40B4-BE49-F238E27FC236}">
                <a16:creationId xmlns:a16="http://schemas.microsoft.com/office/drawing/2014/main" id="{35742CB6-2B73-4599-BACF-3D4B310070D3}"/>
              </a:ext>
            </a:extLst>
          </p:cNvPr>
          <p:cNvSpPr txBox="1"/>
          <p:nvPr/>
        </p:nvSpPr>
        <p:spPr>
          <a:xfrm>
            <a:off x="2236750" y="4421987"/>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pic>
        <p:nvPicPr>
          <p:cNvPr id="39" name="Graphic 38">
            <a:extLst>
              <a:ext uri="{FF2B5EF4-FFF2-40B4-BE49-F238E27FC236}">
                <a16:creationId xmlns:a16="http://schemas.microsoft.com/office/drawing/2014/main" id="{3BFC1580-1896-4C98-BFBC-3F7189B119C4}"/>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5678646" y="2210096"/>
            <a:ext cx="543161" cy="543161"/>
          </a:xfrm>
          <a:prstGeom prst="rect">
            <a:avLst/>
          </a:prstGeom>
        </p:spPr>
      </p:pic>
      <p:sp>
        <p:nvSpPr>
          <p:cNvPr id="81" name="TextBox 80">
            <a:extLst>
              <a:ext uri="{FF2B5EF4-FFF2-40B4-BE49-F238E27FC236}">
                <a16:creationId xmlns:a16="http://schemas.microsoft.com/office/drawing/2014/main" id="{650C5E35-BBF8-46ED-9744-14EA81991C25}"/>
              </a:ext>
            </a:extLst>
          </p:cNvPr>
          <p:cNvSpPr txBox="1"/>
          <p:nvPr/>
        </p:nvSpPr>
        <p:spPr>
          <a:xfrm>
            <a:off x="2236750" y="2325950"/>
            <a:ext cx="1312275" cy="323165"/>
          </a:xfrm>
          <a:prstGeom prst="rect">
            <a:avLst/>
          </a:prstGeom>
          <a:noFill/>
        </p:spPr>
        <p:txBody>
          <a:bodyPr wrap="square" rtlCol="0">
            <a:spAutoFit/>
          </a:bodyPr>
          <a:lstStyle/>
          <a:p>
            <a:r>
              <a:rPr lang="en-US" sz="1500" dirty="0"/>
              <a:t>Your Text Here</a:t>
            </a:r>
          </a:p>
        </p:txBody>
      </p:sp>
      <p:sp>
        <p:nvSpPr>
          <p:cNvPr id="82" name="TextBox 81">
            <a:extLst>
              <a:ext uri="{FF2B5EF4-FFF2-40B4-BE49-F238E27FC236}">
                <a16:creationId xmlns:a16="http://schemas.microsoft.com/office/drawing/2014/main" id="{DF44EA6F-68CB-43CA-9B08-74F67FAD592F}"/>
              </a:ext>
            </a:extLst>
          </p:cNvPr>
          <p:cNvSpPr txBox="1"/>
          <p:nvPr/>
        </p:nvSpPr>
        <p:spPr>
          <a:xfrm>
            <a:off x="2236750" y="2604246"/>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4" name="TextBox 83">
            <a:extLst>
              <a:ext uri="{FF2B5EF4-FFF2-40B4-BE49-F238E27FC236}">
                <a16:creationId xmlns:a16="http://schemas.microsoft.com/office/drawing/2014/main" id="{992210EC-776A-4A4D-90F8-867FE339710F}"/>
              </a:ext>
            </a:extLst>
          </p:cNvPr>
          <p:cNvSpPr txBox="1"/>
          <p:nvPr/>
        </p:nvSpPr>
        <p:spPr>
          <a:xfrm>
            <a:off x="9163174" y="2030536"/>
            <a:ext cx="1312275" cy="323165"/>
          </a:xfrm>
          <a:prstGeom prst="rect">
            <a:avLst/>
          </a:prstGeom>
          <a:noFill/>
        </p:spPr>
        <p:txBody>
          <a:bodyPr wrap="square" rtlCol="0">
            <a:spAutoFit/>
          </a:bodyPr>
          <a:lstStyle/>
          <a:p>
            <a:r>
              <a:rPr lang="en-US" sz="1500" dirty="0"/>
              <a:t>Your Text Here</a:t>
            </a:r>
          </a:p>
        </p:txBody>
      </p:sp>
      <p:sp>
        <p:nvSpPr>
          <p:cNvPr id="85" name="TextBox 84">
            <a:extLst>
              <a:ext uri="{FF2B5EF4-FFF2-40B4-BE49-F238E27FC236}">
                <a16:creationId xmlns:a16="http://schemas.microsoft.com/office/drawing/2014/main" id="{7B49FBD7-402A-42C5-AD5C-2F29CAF6FF19}"/>
              </a:ext>
            </a:extLst>
          </p:cNvPr>
          <p:cNvSpPr txBox="1"/>
          <p:nvPr/>
        </p:nvSpPr>
        <p:spPr>
          <a:xfrm>
            <a:off x="9163174" y="2308832"/>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7" name="TextBox 86">
            <a:extLst>
              <a:ext uri="{FF2B5EF4-FFF2-40B4-BE49-F238E27FC236}">
                <a16:creationId xmlns:a16="http://schemas.microsoft.com/office/drawing/2014/main" id="{085B6C23-F104-4FE7-AF58-142B77BE67C3}"/>
              </a:ext>
            </a:extLst>
          </p:cNvPr>
          <p:cNvSpPr txBox="1"/>
          <p:nvPr/>
        </p:nvSpPr>
        <p:spPr>
          <a:xfrm>
            <a:off x="9163174" y="3270718"/>
            <a:ext cx="1312275" cy="323165"/>
          </a:xfrm>
          <a:prstGeom prst="rect">
            <a:avLst/>
          </a:prstGeom>
          <a:noFill/>
        </p:spPr>
        <p:txBody>
          <a:bodyPr wrap="square" rtlCol="0">
            <a:spAutoFit/>
          </a:bodyPr>
          <a:lstStyle/>
          <a:p>
            <a:r>
              <a:rPr lang="en-US" sz="1500" dirty="0"/>
              <a:t>Your Text Here</a:t>
            </a:r>
          </a:p>
        </p:txBody>
      </p:sp>
      <p:sp>
        <p:nvSpPr>
          <p:cNvPr id="88" name="TextBox 87">
            <a:extLst>
              <a:ext uri="{FF2B5EF4-FFF2-40B4-BE49-F238E27FC236}">
                <a16:creationId xmlns:a16="http://schemas.microsoft.com/office/drawing/2014/main" id="{16C6600F-D03A-4ACE-8D48-5E62A3B3F8F4}"/>
              </a:ext>
            </a:extLst>
          </p:cNvPr>
          <p:cNvSpPr txBox="1"/>
          <p:nvPr/>
        </p:nvSpPr>
        <p:spPr>
          <a:xfrm>
            <a:off x="9163174" y="3549014"/>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90" name="TextBox 89">
            <a:extLst>
              <a:ext uri="{FF2B5EF4-FFF2-40B4-BE49-F238E27FC236}">
                <a16:creationId xmlns:a16="http://schemas.microsoft.com/office/drawing/2014/main" id="{580CDEE4-9011-46D8-A45A-9F48BFF9420D}"/>
              </a:ext>
            </a:extLst>
          </p:cNvPr>
          <p:cNvSpPr txBox="1"/>
          <p:nvPr/>
        </p:nvSpPr>
        <p:spPr>
          <a:xfrm>
            <a:off x="7119167" y="5785320"/>
            <a:ext cx="1312275" cy="323165"/>
          </a:xfrm>
          <a:prstGeom prst="rect">
            <a:avLst/>
          </a:prstGeom>
          <a:noFill/>
        </p:spPr>
        <p:txBody>
          <a:bodyPr wrap="square" rtlCol="0">
            <a:spAutoFit/>
          </a:bodyPr>
          <a:lstStyle/>
          <a:p>
            <a:r>
              <a:rPr lang="en-US" sz="1500" dirty="0"/>
              <a:t>Your Text Here</a:t>
            </a:r>
          </a:p>
        </p:txBody>
      </p:sp>
      <p:sp>
        <p:nvSpPr>
          <p:cNvPr id="91" name="TextBox 90">
            <a:extLst>
              <a:ext uri="{FF2B5EF4-FFF2-40B4-BE49-F238E27FC236}">
                <a16:creationId xmlns:a16="http://schemas.microsoft.com/office/drawing/2014/main" id="{C1D50C3D-A147-4980-AFF0-3265621E7382}"/>
              </a:ext>
            </a:extLst>
          </p:cNvPr>
          <p:cNvSpPr txBox="1"/>
          <p:nvPr/>
        </p:nvSpPr>
        <p:spPr>
          <a:xfrm>
            <a:off x="7119167" y="6063616"/>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cxnSp>
        <p:nvCxnSpPr>
          <p:cNvPr id="95" name="Straight Connector 94">
            <a:extLst>
              <a:ext uri="{FF2B5EF4-FFF2-40B4-BE49-F238E27FC236}">
                <a16:creationId xmlns:a16="http://schemas.microsoft.com/office/drawing/2014/main" id="{515046C0-858C-41D8-86B9-01F4593151C7}"/>
              </a:ext>
            </a:extLst>
          </p:cNvPr>
          <p:cNvCxnSpPr>
            <a:cxnSpLocks/>
            <a:stCxn id="76" idx="1"/>
          </p:cNvCxnSpPr>
          <p:nvPr/>
        </p:nvCxnSpPr>
        <p:spPr>
          <a:xfrm flipV="1">
            <a:off x="3558669" y="2461295"/>
            <a:ext cx="1327193" cy="1832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806380AF-D2CE-4A78-8B4C-F92BA9CEAE24}"/>
              </a:ext>
            </a:extLst>
          </p:cNvPr>
          <p:cNvCxnSpPr/>
          <p:nvPr/>
        </p:nvCxnSpPr>
        <p:spPr>
          <a:xfrm>
            <a:off x="6867525" y="2192118"/>
            <a:ext cx="0" cy="215433"/>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D41F137E-1627-43E6-A333-E30EAF074FA6}"/>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5840019" y="2343918"/>
            <a:ext cx="220414" cy="275516"/>
          </a:xfrm>
          <a:prstGeom prst="rect">
            <a:avLst/>
          </a:prstGeom>
        </p:spPr>
      </p:pic>
      <p:pic>
        <p:nvPicPr>
          <p:cNvPr id="76" name="Graphic 75">
            <a:extLst>
              <a:ext uri="{FF2B5EF4-FFF2-40B4-BE49-F238E27FC236}">
                <a16:creationId xmlns:a16="http://schemas.microsoft.com/office/drawing/2014/main" id="{6D52B84C-21AC-4451-BB40-777A219A0FBF}"/>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3558669" y="2431994"/>
            <a:ext cx="95250" cy="95250"/>
          </a:xfrm>
          <a:prstGeom prst="rect">
            <a:avLst/>
          </a:prstGeom>
        </p:spPr>
      </p:pic>
      <p:grpSp>
        <p:nvGrpSpPr>
          <p:cNvPr id="116" name="Group 115">
            <a:extLst>
              <a:ext uri="{FF2B5EF4-FFF2-40B4-BE49-F238E27FC236}">
                <a16:creationId xmlns:a16="http://schemas.microsoft.com/office/drawing/2014/main" id="{C4B96E3B-555B-4C30-9423-86E89B7C681D}"/>
              </a:ext>
            </a:extLst>
          </p:cNvPr>
          <p:cNvGrpSpPr/>
          <p:nvPr/>
        </p:nvGrpSpPr>
        <p:grpSpPr>
          <a:xfrm>
            <a:off x="3549025" y="3170789"/>
            <a:ext cx="645377" cy="1112050"/>
            <a:chOff x="3549025" y="3170789"/>
            <a:chExt cx="645377" cy="1112050"/>
          </a:xfrm>
          <a:solidFill>
            <a:srgbClr val="20BAE8"/>
          </a:solidFill>
        </p:grpSpPr>
        <p:cxnSp>
          <p:nvCxnSpPr>
            <p:cNvPr id="105" name="Straight Connector 104">
              <a:extLst>
                <a:ext uri="{FF2B5EF4-FFF2-40B4-BE49-F238E27FC236}">
                  <a16:creationId xmlns:a16="http://schemas.microsoft.com/office/drawing/2014/main" id="{4734546E-6F3F-45A4-A3AD-E5ACD1943A16}"/>
                </a:ext>
              </a:extLst>
            </p:cNvPr>
            <p:cNvCxnSpPr>
              <a:stCxn id="41" idx="1"/>
            </p:cNvCxnSpPr>
            <p:nvPr/>
          </p:nvCxnSpPr>
          <p:spPr>
            <a:xfrm flipH="1" flipV="1">
              <a:off x="3549025" y="3170789"/>
              <a:ext cx="645377" cy="1"/>
            </a:xfrm>
            <a:prstGeom prst="line">
              <a:avLst/>
            </a:prstGeom>
            <a:grpFill/>
            <a:ln>
              <a:solidFill>
                <a:srgbClr val="20BAE8"/>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93751502-4508-4AE1-AC7D-D82528610E9A}"/>
                </a:ext>
              </a:extLst>
            </p:cNvPr>
            <p:cNvCxnSpPr>
              <a:cxnSpLocks/>
            </p:cNvCxnSpPr>
            <p:nvPr/>
          </p:nvCxnSpPr>
          <p:spPr>
            <a:xfrm>
              <a:off x="3549025" y="3170789"/>
              <a:ext cx="0" cy="1112050"/>
            </a:xfrm>
            <a:prstGeom prst="line">
              <a:avLst/>
            </a:prstGeom>
            <a:grpFill/>
            <a:ln>
              <a:solidFill>
                <a:srgbClr val="20BAE8"/>
              </a:solidFill>
            </a:ln>
          </p:spPr>
          <p:style>
            <a:lnRef idx="1">
              <a:schemeClr val="accent1"/>
            </a:lnRef>
            <a:fillRef idx="0">
              <a:schemeClr val="accent1"/>
            </a:fillRef>
            <a:effectRef idx="0">
              <a:schemeClr val="accent1"/>
            </a:effectRef>
            <a:fontRef idx="minor">
              <a:schemeClr val="tx1"/>
            </a:fontRef>
          </p:style>
        </p:cxnSp>
      </p:grpSp>
      <p:pic>
        <p:nvPicPr>
          <p:cNvPr id="40" name="Graphic 39">
            <a:extLst>
              <a:ext uri="{FF2B5EF4-FFF2-40B4-BE49-F238E27FC236}">
                <a16:creationId xmlns:a16="http://schemas.microsoft.com/office/drawing/2014/main" id="{D7219EB5-D1BC-4EDD-BADF-E4821C465A60}"/>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4724489" y="2355870"/>
            <a:ext cx="543161" cy="543161"/>
          </a:xfrm>
          <a:prstGeom prst="rect">
            <a:avLst/>
          </a:prstGeom>
        </p:spPr>
      </p:pic>
      <p:grpSp>
        <p:nvGrpSpPr>
          <p:cNvPr id="115" name="Group 114">
            <a:extLst>
              <a:ext uri="{FF2B5EF4-FFF2-40B4-BE49-F238E27FC236}">
                <a16:creationId xmlns:a16="http://schemas.microsoft.com/office/drawing/2014/main" id="{BECA9104-D760-4E53-9374-0AA30DB4EFE7}"/>
              </a:ext>
            </a:extLst>
          </p:cNvPr>
          <p:cNvGrpSpPr/>
          <p:nvPr/>
        </p:nvGrpSpPr>
        <p:grpSpPr>
          <a:xfrm>
            <a:off x="4424131" y="4356770"/>
            <a:ext cx="2673355" cy="1617234"/>
            <a:chOff x="4424131" y="4356770"/>
            <a:chExt cx="2673355" cy="1617234"/>
          </a:xfrm>
        </p:grpSpPr>
        <p:cxnSp>
          <p:nvCxnSpPr>
            <p:cNvPr id="112" name="Straight Connector 111">
              <a:extLst>
                <a:ext uri="{FF2B5EF4-FFF2-40B4-BE49-F238E27FC236}">
                  <a16:creationId xmlns:a16="http://schemas.microsoft.com/office/drawing/2014/main" id="{B84348C3-1787-42CC-8BBA-DBB762F30F0E}"/>
                </a:ext>
              </a:extLst>
            </p:cNvPr>
            <p:cNvCxnSpPr/>
            <p:nvPr/>
          </p:nvCxnSpPr>
          <p:spPr>
            <a:xfrm>
              <a:off x="4424131" y="5974004"/>
              <a:ext cx="2673355" cy="0"/>
            </a:xfrm>
            <a:prstGeom prst="line">
              <a:avLst/>
            </a:prstGeom>
            <a:ln>
              <a:solidFill>
                <a:srgbClr val="00A5E3"/>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69D074F7-05B5-4145-B07C-4CEBCF818BC0}"/>
                </a:ext>
              </a:extLst>
            </p:cNvPr>
            <p:cNvCxnSpPr>
              <a:stCxn id="43" idx="2"/>
            </p:cNvCxnSpPr>
            <p:nvPr/>
          </p:nvCxnSpPr>
          <p:spPr>
            <a:xfrm flipH="1">
              <a:off x="4426226" y="4356770"/>
              <a:ext cx="1" cy="1617234"/>
            </a:xfrm>
            <a:prstGeom prst="line">
              <a:avLst/>
            </a:prstGeom>
            <a:ln>
              <a:solidFill>
                <a:srgbClr val="00A5E3"/>
              </a:solidFill>
            </a:ln>
          </p:spPr>
          <p:style>
            <a:lnRef idx="1">
              <a:schemeClr val="accent1"/>
            </a:lnRef>
            <a:fillRef idx="0">
              <a:schemeClr val="accent1"/>
            </a:fillRef>
            <a:effectRef idx="0">
              <a:schemeClr val="accent1"/>
            </a:effectRef>
            <a:fontRef idx="minor">
              <a:schemeClr val="tx1"/>
            </a:fontRef>
          </p:style>
        </p:cxnSp>
      </p:grpSp>
      <p:pic>
        <p:nvPicPr>
          <p:cNvPr id="75" name="Graphic 74">
            <a:extLst>
              <a:ext uri="{FF2B5EF4-FFF2-40B4-BE49-F238E27FC236}">
                <a16:creationId xmlns:a16="http://schemas.microsoft.com/office/drawing/2014/main" id="{7664C788-7655-45A6-BAE1-50594D0EF635}"/>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3507404" y="4242701"/>
            <a:ext cx="95250" cy="95250"/>
          </a:xfrm>
          <a:prstGeom prst="rect">
            <a:avLst/>
          </a:prstGeom>
        </p:spPr>
      </p:pic>
      <p:pic>
        <p:nvPicPr>
          <p:cNvPr id="16" name="Graphic 15">
            <a:extLst>
              <a:ext uri="{FF2B5EF4-FFF2-40B4-BE49-F238E27FC236}">
                <a16:creationId xmlns:a16="http://schemas.microsoft.com/office/drawing/2014/main" id="{1BBAFF69-3853-40B4-98A9-245794E9DAE7}"/>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4885862" y="2489692"/>
            <a:ext cx="220414" cy="275516"/>
          </a:xfrm>
          <a:prstGeom prst="rect">
            <a:avLst/>
          </a:prstGeom>
        </p:spPr>
      </p:pic>
      <p:pic>
        <p:nvPicPr>
          <p:cNvPr id="74" name="Graphic 73">
            <a:extLst>
              <a:ext uri="{FF2B5EF4-FFF2-40B4-BE49-F238E27FC236}">
                <a16:creationId xmlns:a16="http://schemas.microsoft.com/office/drawing/2014/main" id="{0E005AE6-EF18-4987-B340-D1B68FC6F26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053269" y="5918702"/>
            <a:ext cx="95250" cy="95250"/>
          </a:xfrm>
          <a:prstGeom prst="rect">
            <a:avLst/>
          </a:prstGeom>
        </p:spPr>
      </p:pic>
    </p:spTree>
    <p:extLst>
      <p:ext uri="{BB962C8B-B14F-4D97-AF65-F5344CB8AC3E}">
        <p14:creationId xmlns:p14="http://schemas.microsoft.com/office/powerpoint/2010/main" val="79710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C4E456E8-B23C-4D12-BBB7-4761FC2F4C98}"/>
              </a:ext>
            </a:extLst>
          </p:cNvPr>
          <p:cNvSpPr/>
          <p:nvPr/>
        </p:nvSpPr>
        <p:spPr>
          <a:xfrm>
            <a:off x="1268909" y="2587129"/>
            <a:ext cx="555650" cy="555650"/>
          </a:xfrm>
          <a:prstGeom prst="ellipse">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20338296-FB19-4BA3-8D6B-9925A6E7C90C}"/>
              </a:ext>
            </a:extLst>
          </p:cNvPr>
          <p:cNvSpPr/>
          <p:nvPr/>
        </p:nvSpPr>
        <p:spPr>
          <a:xfrm>
            <a:off x="1268909" y="3856989"/>
            <a:ext cx="555650" cy="555650"/>
          </a:xfrm>
          <a:prstGeom prst="ellipse">
            <a:avLst/>
          </a:prstGeom>
          <a:solidFill>
            <a:srgbClr val="20B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593BF187-777F-46E4-A532-775DC9B4B78A}"/>
              </a:ext>
            </a:extLst>
          </p:cNvPr>
          <p:cNvSpPr/>
          <p:nvPr/>
        </p:nvSpPr>
        <p:spPr>
          <a:xfrm>
            <a:off x="1268909" y="5126849"/>
            <a:ext cx="555650" cy="5556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98F670CB-DE13-47C9-9A8C-BC248E8E8952}"/>
              </a:ext>
            </a:extLst>
          </p:cNvPr>
          <p:cNvSpPr/>
          <p:nvPr/>
        </p:nvSpPr>
        <p:spPr>
          <a:xfrm>
            <a:off x="8694228" y="5126849"/>
            <a:ext cx="555650" cy="555650"/>
          </a:xfrm>
          <a:prstGeom prst="ellipse">
            <a:avLst/>
          </a:prstGeom>
          <a:solidFill>
            <a:srgbClr val="20B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16BD4660-C216-4056-9CF6-36FE34C9486E}"/>
              </a:ext>
            </a:extLst>
          </p:cNvPr>
          <p:cNvSpPr/>
          <p:nvPr/>
        </p:nvSpPr>
        <p:spPr>
          <a:xfrm>
            <a:off x="8694228" y="3856989"/>
            <a:ext cx="555650" cy="555650"/>
          </a:xfrm>
          <a:prstGeom prst="ellipse">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6144562A-8B78-4FBE-9ABC-EDFE4A131D8A}"/>
              </a:ext>
            </a:extLst>
          </p:cNvPr>
          <p:cNvSpPr/>
          <p:nvPr/>
        </p:nvSpPr>
        <p:spPr>
          <a:xfrm>
            <a:off x="8694228" y="2587129"/>
            <a:ext cx="555650" cy="555650"/>
          </a:xfrm>
          <a:prstGeom prst="ellipse">
            <a:avLst/>
          </a:prstGeom>
          <a:solidFill>
            <a:srgbClr val="006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AFAE187-B304-40AB-9CFD-CE879473C089}"/>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Business Objective</a:t>
            </a:r>
          </a:p>
        </p:txBody>
      </p:sp>
      <p:pic>
        <p:nvPicPr>
          <p:cNvPr id="26" name="Graphic 25">
            <a:extLst>
              <a:ext uri="{FF2B5EF4-FFF2-40B4-BE49-F238E27FC236}">
                <a16:creationId xmlns:a16="http://schemas.microsoft.com/office/drawing/2014/main" id="{98BB2C67-1009-4A1E-8B4D-06419E8FCF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61229" y="1309434"/>
            <a:ext cx="4076700" cy="19050"/>
          </a:xfrm>
          <a:prstGeom prst="rect">
            <a:avLst/>
          </a:prstGeom>
        </p:spPr>
      </p:pic>
      <p:sp>
        <p:nvSpPr>
          <p:cNvPr id="32" name="TextBox 31">
            <a:extLst>
              <a:ext uri="{FF2B5EF4-FFF2-40B4-BE49-F238E27FC236}">
                <a16:creationId xmlns:a16="http://schemas.microsoft.com/office/drawing/2014/main" id="{B7FB161F-DF0B-4E33-9281-80A549F76A6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pic>
        <p:nvPicPr>
          <p:cNvPr id="7" name="Graphic 6">
            <a:extLst>
              <a:ext uri="{FF2B5EF4-FFF2-40B4-BE49-F238E27FC236}">
                <a16:creationId xmlns:a16="http://schemas.microsoft.com/office/drawing/2014/main" id="{301291EB-084A-4729-9A86-A9C379398F1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22273" y="1931457"/>
            <a:ext cx="3692534" cy="4371460"/>
          </a:xfrm>
          <a:prstGeom prst="rect">
            <a:avLst/>
          </a:prstGeom>
        </p:spPr>
      </p:pic>
      <p:sp>
        <p:nvSpPr>
          <p:cNvPr id="77" name="TextBox 76">
            <a:extLst>
              <a:ext uri="{FF2B5EF4-FFF2-40B4-BE49-F238E27FC236}">
                <a16:creationId xmlns:a16="http://schemas.microsoft.com/office/drawing/2014/main" id="{188652D0-4F37-4102-A1B8-6B0F6026E3D9}"/>
              </a:ext>
            </a:extLst>
          </p:cNvPr>
          <p:cNvSpPr txBox="1"/>
          <p:nvPr/>
        </p:nvSpPr>
        <p:spPr>
          <a:xfrm>
            <a:off x="2236750" y="5126849"/>
            <a:ext cx="1312275" cy="323165"/>
          </a:xfrm>
          <a:prstGeom prst="rect">
            <a:avLst/>
          </a:prstGeom>
          <a:noFill/>
        </p:spPr>
        <p:txBody>
          <a:bodyPr wrap="square" rtlCol="0">
            <a:spAutoFit/>
          </a:bodyPr>
          <a:lstStyle/>
          <a:p>
            <a:r>
              <a:rPr lang="en-US" sz="1500" dirty="0"/>
              <a:t>Your Text Here</a:t>
            </a:r>
          </a:p>
        </p:txBody>
      </p:sp>
      <p:sp>
        <p:nvSpPr>
          <p:cNvPr id="78" name="TextBox 77">
            <a:extLst>
              <a:ext uri="{FF2B5EF4-FFF2-40B4-BE49-F238E27FC236}">
                <a16:creationId xmlns:a16="http://schemas.microsoft.com/office/drawing/2014/main" id="{35742CB6-2B73-4599-BACF-3D4B310070D3}"/>
              </a:ext>
            </a:extLst>
          </p:cNvPr>
          <p:cNvSpPr txBox="1"/>
          <p:nvPr/>
        </p:nvSpPr>
        <p:spPr>
          <a:xfrm>
            <a:off x="2236750" y="540514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1" name="TextBox 80">
            <a:extLst>
              <a:ext uri="{FF2B5EF4-FFF2-40B4-BE49-F238E27FC236}">
                <a16:creationId xmlns:a16="http://schemas.microsoft.com/office/drawing/2014/main" id="{650C5E35-BBF8-46ED-9744-14EA81991C25}"/>
              </a:ext>
            </a:extLst>
          </p:cNvPr>
          <p:cNvSpPr txBox="1"/>
          <p:nvPr/>
        </p:nvSpPr>
        <p:spPr>
          <a:xfrm>
            <a:off x="2236750" y="2587129"/>
            <a:ext cx="1312275" cy="323165"/>
          </a:xfrm>
          <a:prstGeom prst="rect">
            <a:avLst/>
          </a:prstGeom>
          <a:noFill/>
        </p:spPr>
        <p:txBody>
          <a:bodyPr wrap="square" rtlCol="0">
            <a:spAutoFit/>
          </a:bodyPr>
          <a:lstStyle/>
          <a:p>
            <a:r>
              <a:rPr lang="en-US" sz="1500" dirty="0"/>
              <a:t>Your Text Here</a:t>
            </a:r>
          </a:p>
        </p:txBody>
      </p:sp>
      <p:sp>
        <p:nvSpPr>
          <p:cNvPr id="82" name="TextBox 81">
            <a:extLst>
              <a:ext uri="{FF2B5EF4-FFF2-40B4-BE49-F238E27FC236}">
                <a16:creationId xmlns:a16="http://schemas.microsoft.com/office/drawing/2014/main" id="{DF44EA6F-68CB-43CA-9B08-74F67FAD592F}"/>
              </a:ext>
            </a:extLst>
          </p:cNvPr>
          <p:cNvSpPr txBox="1"/>
          <p:nvPr/>
        </p:nvSpPr>
        <p:spPr>
          <a:xfrm>
            <a:off x="2236750" y="286542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55" name="TextBox 54">
            <a:extLst>
              <a:ext uri="{FF2B5EF4-FFF2-40B4-BE49-F238E27FC236}">
                <a16:creationId xmlns:a16="http://schemas.microsoft.com/office/drawing/2014/main" id="{DEC862B2-5E5F-48D3-A0FE-CE1A3D57F786}"/>
              </a:ext>
            </a:extLst>
          </p:cNvPr>
          <p:cNvSpPr txBox="1"/>
          <p:nvPr/>
        </p:nvSpPr>
        <p:spPr>
          <a:xfrm>
            <a:off x="2236750" y="3856989"/>
            <a:ext cx="1312275" cy="323165"/>
          </a:xfrm>
          <a:prstGeom prst="rect">
            <a:avLst/>
          </a:prstGeom>
          <a:noFill/>
        </p:spPr>
        <p:txBody>
          <a:bodyPr wrap="square" rtlCol="0">
            <a:spAutoFit/>
          </a:bodyPr>
          <a:lstStyle/>
          <a:p>
            <a:r>
              <a:rPr lang="en-US" sz="1500" dirty="0"/>
              <a:t>Your Text Here</a:t>
            </a:r>
          </a:p>
        </p:txBody>
      </p:sp>
      <p:sp>
        <p:nvSpPr>
          <p:cNvPr id="56" name="TextBox 55">
            <a:extLst>
              <a:ext uri="{FF2B5EF4-FFF2-40B4-BE49-F238E27FC236}">
                <a16:creationId xmlns:a16="http://schemas.microsoft.com/office/drawing/2014/main" id="{7FCAF008-0A29-43BA-AAAA-E7D9C21E068C}"/>
              </a:ext>
            </a:extLst>
          </p:cNvPr>
          <p:cNvSpPr txBox="1"/>
          <p:nvPr/>
        </p:nvSpPr>
        <p:spPr>
          <a:xfrm>
            <a:off x="2236750" y="413528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4" name="TextBox 83">
            <a:extLst>
              <a:ext uri="{FF2B5EF4-FFF2-40B4-BE49-F238E27FC236}">
                <a16:creationId xmlns:a16="http://schemas.microsoft.com/office/drawing/2014/main" id="{992210EC-776A-4A4D-90F8-867FE339710F}"/>
              </a:ext>
            </a:extLst>
          </p:cNvPr>
          <p:cNvSpPr txBox="1"/>
          <p:nvPr/>
        </p:nvSpPr>
        <p:spPr>
          <a:xfrm>
            <a:off x="9397848" y="2587129"/>
            <a:ext cx="1312275" cy="323165"/>
          </a:xfrm>
          <a:prstGeom prst="rect">
            <a:avLst/>
          </a:prstGeom>
          <a:noFill/>
        </p:spPr>
        <p:txBody>
          <a:bodyPr wrap="square" rtlCol="0">
            <a:spAutoFit/>
          </a:bodyPr>
          <a:lstStyle/>
          <a:p>
            <a:r>
              <a:rPr lang="en-US" sz="1500" dirty="0"/>
              <a:t>Your Text Here</a:t>
            </a:r>
          </a:p>
        </p:txBody>
      </p:sp>
      <p:sp>
        <p:nvSpPr>
          <p:cNvPr id="85" name="TextBox 84">
            <a:extLst>
              <a:ext uri="{FF2B5EF4-FFF2-40B4-BE49-F238E27FC236}">
                <a16:creationId xmlns:a16="http://schemas.microsoft.com/office/drawing/2014/main" id="{7B49FBD7-402A-42C5-AD5C-2F29CAF6FF19}"/>
              </a:ext>
            </a:extLst>
          </p:cNvPr>
          <p:cNvSpPr txBox="1"/>
          <p:nvPr/>
        </p:nvSpPr>
        <p:spPr>
          <a:xfrm>
            <a:off x="9397848" y="286542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7" name="TextBox 86">
            <a:extLst>
              <a:ext uri="{FF2B5EF4-FFF2-40B4-BE49-F238E27FC236}">
                <a16:creationId xmlns:a16="http://schemas.microsoft.com/office/drawing/2014/main" id="{085B6C23-F104-4FE7-AF58-142B77BE67C3}"/>
              </a:ext>
            </a:extLst>
          </p:cNvPr>
          <p:cNvSpPr txBox="1"/>
          <p:nvPr/>
        </p:nvSpPr>
        <p:spPr>
          <a:xfrm>
            <a:off x="9397848" y="3856989"/>
            <a:ext cx="1312275" cy="323165"/>
          </a:xfrm>
          <a:prstGeom prst="rect">
            <a:avLst/>
          </a:prstGeom>
          <a:noFill/>
        </p:spPr>
        <p:txBody>
          <a:bodyPr wrap="square" rtlCol="0">
            <a:spAutoFit/>
          </a:bodyPr>
          <a:lstStyle/>
          <a:p>
            <a:r>
              <a:rPr lang="en-US" sz="1500" dirty="0"/>
              <a:t>Your Text Here</a:t>
            </a:r>
          </a:p>
        </p:txBody>
      </p:sp>
      <p:sp>
        <p:nvSpPr>
          <p:cNvPr id="88" name="TextBox 87">
            <a:extLst>
              <a:ext uri="{FF2B5EF4-FFF2-40B4-BE49-F238E27FC236}">
                <a16:creationId xmlns:a16="http://schemas.microsoft.com/office/drawing/2014/main" id="{16C6600F-D03A-4ACE-8D48-5E62A3B3F8F4}"/>
              </a:ext>
            </a:extLst>
          </p:cNvPr>
          <p:cNvSpPr txBox="1"/>
          <p:nvPr/>
        </p:nvSpPr>
        <p:spPr>
          <a:xfrm>
            <a:off x="9397848" y="413528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59" name="TextBox 58">
            <a:extLst>
              <a:ext uri="{FF2B5EF4-FFF2-40B4-BE49-F238E27FC236}">
                <a16:creationId xmlns:a16="http://schemas.microsoft.com/office/drawing/2014/main" id="{6FFD6E9D-B18C-4B4F-A298-594B43D386FB}"/>
              </a:ext>
            </a:extLst>
          </p:cNvPr>
          <p:cNvSpPr txBox="1"/>
          <p:nvPr/>
        </p:nvSpPr>
        <p:spPr>
          <a:xfrm>
            <a:off x="9397848" y="5126849"/>
            <a:ext cx="1312275" cy="323165"/>
          </a:xfrm>
          <a:prstGeom prst="rect">
            <a:avLst/>
          </a:prstGeom>
          <a:noFill/>
        </p:spPr>
        <p:txBody>
          <a:bodyPr wrap="square" rtlCol="0">
            <a:spAutoFit/>
          </a:bodyPr>
          <a:lstStyle/>
          <a:p>
            <a:r>
              <a:rPr lang="en-US" sz="1500" dirty="0"/>
              <a:t>Your Text Here</a:t>
            </a:r>
          </a:p>
        </p:txBody>
      </p:sp>
      <p:sp>
        <p:nvSpPr>
          <p:cNvPr id="60" name="TextBox 59">
            <a:extLst>
              <a:ext uri="{FF2B5EF4-FFF2-40B4-BE49-F238E27FC236}">
                <a16:creationId xmlns:a16="http://schemas.microsoft.com/office/drawing/2014/main" id="{BD157293-DCF0-4A12-8AAA-AFE4EE05C91E}"/>
              </a:ext>
            </a:extLst>
          </p:cNvPr>
          <p:cNvSpPr txBox="1"/>
          <p:nvPr/>
        </p:nvSpPr>
        <p:spPr>
          <a:xfrm>
            <a:off x="9397848" y="5405145"/>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pic>
        <p:nvPicPr>
          <p:cNvPr id="16" name="Graphic 15">
            <a:extLst>
              <a:ext uri="{FF2B5EF4-FFF2-40B4-BE49-F238E27FC236}">
                <a16:creationId xmlns:a16="http://schemas.microsoft.com/office/drawing/2014/main" id="{1BBAFF69-3853-40B4-98A9-245794E9DAE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55601" y="2720951"/>
            <a:ext cx="220414" cy="275516"/>
          </a:xfrm>
          <a:prstGeom prst="rect">
            <a:avLst/>
          </a:prstGeom>
        </p:spPr>
      </p:pic>
      <p:pic>
        <p:nvPicPr>
          <p:cNvPr id="13" name="Graphic 12">
            <a:extLst>
              <a:ext uri="{FF2B5EF4-FFF2-40B4-BE49-F238E27FC236}">
                <a16:creationId xmlns:a16="http://schemas.microsoft.com/office/drawing/2014/main" id="{10E8BCD5-1CBC-42A3-A646-4D492D3AE38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855601" y="4018362"/>
            <a:ext cx="220414" cy="220414"/>
          </a:xfrm>
          <a:prstGeom prst="rect">
            <a:avLst/>
          </a:prstGeom>
        </p:spPr>
      </p:pic>
      <p:pic>
        <p:nvPicPr>
          <p:cNvPr id="17" name="Graphic 16">
            <a:extLst>
              <a:ext uri="{FF2B5EF4-FFF2-40B4-BE49-F238E27FC236}">
                <a16:creationId xmlns:a16="http://schemas.microsoft.com/office/drawing/2014/main" id="{D41F137E-1627-43E6-A333-E30EAF074FA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855601" y="5260671"/>
            <a:ext cx="220414" cy="275516"/>
          </a:xfrm>
          <a:prstGeom prst="rect">
            <a:avLst/>
          </a:prstGeom>
        </p:spPr>
      </p:pic>
      <p:pic>
        <p:nvPicPr>
          <p:cNvPr id="18" name="Graphic 17">
            <a:extLst>
              <a:ext uri="{FF2B5EF4-FFF2-40B4-BE49-F238E27FC236}">
                <a16:creationId xmlns:a16="http://schemas.microsoft.com/office/drawing/2014/main" id="{AEBCBE27-BB74-42E3-A2D6-FD7ACDBA471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442771" y="4045914"/>
            <a:ext cx="220414" cy="165310"/>
          </a:xfrm>
          <a:prstGeom prst="rect">
            <a:avLst/>
          </a:prstGeom>
        </p:spPr>
      </p:pic>
      <p:pic>
        <p:nvPicPr>
          <p:cNvPr id="10" name="Graphic 9">
            <a:extLst>
              <a:ext uri="{FF2B5EF4-FFF2-40B4-BE49-F238E27FC236}">
                <a16:creationId xmlns:a16="http://schemas.microsoft.com/office/drawing/2014/main" id="{441AEA17-234D-4AD0-BCA2-F9C150AE81A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441891" y="5287342"/>
            <a:ext cx="222175" cy="222175"/>
          </a:xfrm>
          <a:prstGeom prst="rect">
            <a:avLst/>
          </a:prstGeom>
        </p:spPr>
      </p:pic>
      <p:pic>
        <p:nvPicPr>
          <p:cNvPr id="19" name="Graphic 18">
            <a:extLst>
              <a:ext uri="{FF2B5EF4-FFF2-40B4-BE49-F238E27FC236}">
                <a16:creationId xmlns:a16="http://schemas.microsoft.com/office/drawing/2014/main" id="{FC76A8B9-8AB2-4EFD-B59F-0FC91A6ADBF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442771" y="2720951"/>
            <a:ext cx="220414" cy="275516"/>
          </a:xfrm>
          <a:prstGeom prst="rect">
            <a:avLst/>
          </a:prstGeom>
        </p:spPr>
      </p:pic>
    </p:spTree>
    <p:extLst>
      <p:ext uri="{BB962C8B-B14F-4D97-AF65-F5344CB8AC3E}">
        <p14:creationId xmlns:p14="http://schemas.microsoft.com/office/powerpoint/2010/main" val="1401503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2DFC82C1-56D6-41F5-92D3-4954D35117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22852" y="4049800"/>
            <a:ext cx="10946296" cy="2773818"/>
          </a:xfrm>
          <a:prstGeom prst="rect">
            <a:avLst/>
          </a:prstGeom>
        </p:spPr>
      </p:pic>
      <p:sp>
        <p:nvSpPr>
          <p:cNvPr id="23" name="TextBox 22">
            <a:extLst>
              <a:ext uri="{FF2B5EF4-FFF2-40B4-BE49-F238E27FC236}">
                <a16:creationId xmlns:a16="http://schemas.microsoft.com/office/drawing/2014/main" id="{BAFAE187-B304-40AB-9CFD-CE879473C089}"/>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Business Timeline</a:t>
            </a:r>
          </a:p>
        </p:txBody>
      </p:sp>
      <p:pic>
        <p:nvPicPr>
          <p:cNvPr id="26" name="Graphic 25">
            <a:extLst>
              <a:ext uri="{FF2B5EF4-FFF2-40B4-BE49-F238E27FC236}">
                <a16:creationId xmlns:a16="http://schemas.microsoft.com/office/drawing/2014/main" id="{98BB2C67-1009-4A1E-8B4D-06419E8FCF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61229" y="1309434"/>
            <a:ext cx="4076700" cy="19050"/>
          </a:xfrm>
          <a:prstGeom prst="rect">
            <a:avLst/>
          </a:prstGeom>
        </p:spPr>
      </p:pic>
      <p:pic>
        <p:nvPicPr>
          <p:cNvPr id="8" name="Graphic 7">
            <a:extLst>
              <a:ext uri="{FF2B5EF4-FFF2-40B4-BE49-F238E27FC236}">
                <a16:creationId xmlns:a16="http://schemas.microsoft.com/office/drawing/2014/main" id="{D00B2981-6A57-49D1-AFE0-F518E0B01ED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04900" y="4210572"/>
            <a:ext cx="9982200" cy="1986364"/>
          </a:xfrm>
          <a:prstGeom prst="rect">
            <a:avLst/>
          </a:prstGeom>
        </p:spPr>
      </p:pic>
      <p:sp>
        <p:nvSpPr>
          <p:cNvPr id="32" name="TextBox 31">
            <a:extLst>
              <a:ext uri="{FF2B5EF4-FFF2-40B4-BE49-F238E27FC236}">
                <a16:creationId xmlns:a16="http://schemas.microsoft.com/office/drawing/2014/main" id="{B7FB161F-DF0B-4E33-9281-80A549F76A6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64" name="TextBox 63">
            <a:extLst>
              <a:ext uri="{FF2B5EF4-FFF2-40B4-BE49-F238E27FC236}">
                <a16:creationId xmlns:a16="http://schemas.microsoft.com/office/drawing/2014/main" id="{8D826C8D-3F40-491E-A5F3-C188B86BDFAC}"/>
              </a:ext>
            </a:extLst>
          </p:cNvPr>
          <p:cNvSpPr txBox="1"/>
          <p:nvPr/>
        </p:nvSpPr>
        <p:spPr>
          <a:xfrm>
            <a:off x="2182066" y="3774521"/>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65" name="TextBox 64">
            <a:extLst>
              <a:ext uri="{FF2B5EF4-FFF2-40B4-BE49-F238E27FC236}">
                <a16:creationId xmlns:a16="http://schemas.microsoft.com/office/drawing/2014/main" id="{5C3784A2-286B-49F4-9F1E-E254A99DF38A}"/>
              </a:ext>
            </a:extLst>
          </p:cNvPr>
          <p:cNvSpPr txBox="1"/>
          <p:nvPr/>
        </p:nvSpPr>
        <p:spPr>
          <a:xfrm>
            <a:off x="2126962" y="3999217"/>
            <a:ext cx="957910" cy="61254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cxnSp>
        <p:nvCxnSpPr>
          <p:cNvPr id="30" name="Straight Connector 29">
            <a:extLst>
              <a:ext uri="{FF2B5EF4-FFF2-40B4-BE49-F238E27FC236}">
                <a16:creationId xmlns:a16="http://schemas.microsoft.com/office/drawing/2014/main" id="{8AF9185D-31D7-4BDE-9659-A8C3B1ADCD07}"/>
              </a:ext>
            </a:extLst>
          </p:cNvPr>
          <p:cNvCxnSpPr>
            <a:cxnSpLocks/>
          </p:cNvCxnSpPr>
          <p:nvPr/>
        </p:nvCxnSpPr>
        <p:spPr>
          <a:xfrm>
            <a:off x="1772850" y="4434417"/>
            <a:ext cx="0" cy="164706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44617F6-F1DA-4EDA-AB3A-A6E328D59F05}"/>
              </a:ext>
            </a:extLst>
          </p:cNvPr>
          <p:cNvCxnSpPr>
            <a:cxnSpLocks/>
          </p:cNvCxnSpPr>
          <p:nvPr/>
        </p:nvCxnSpPr>
        <p:spPr>
          <a:xfrm>
            <a:off x="3830251" y="3076221"/>
            <a:ext cx="0" cy="2680961"/>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D388E0B-3016-43BA-8790-D2E18DCBE6B4}"/>
              </a:ext>
            </a:extLst>
          </p:cNvPr>
          <p:cNvCxnSpPr>
            <a:cxnSpLocks/>
          </p:cNvCxnSpPr>
          <p:nvPr/>
        </p:nvCxnSpPr>
        <p:spPr>
          <a:xfrm>
            <a:off x="5887651" y="3735009"/>
            <a:ext cx="0" cy="909562"/>
          </a:xfrm>
          <a:prstGeom prst="line">
            <a:avLst/>
          </a:prstGeom>
        </p:spPr>
        <p:style>
          <a:lnRef idx="1">
            <a:schemeClr val="accent1"/>
          </a:lnRef>
          <a:fillRef idx="0">
            <a:schemeClr val="accent1"/>
          </a:fillRef>
          <a:effectRef idx="0">
            <a:schemeClr val="accent1"/>
          </a:effectRef>
          <a:fontRef idx="minor">
            <a:schemeClr val="tx1"/>
          </a:fontRef>
        </p:style>
      </p:cxnSp>
      <p:pic>
        <p:nvPicPr>
          <p:cNvPr id="2" name="Graphic 1">
            <a:extLst>
              <a:ext uri="{FF2B5EF4-FFF2-40B4-BE49-F238E27FC236}">
                <a16:creationId xmlns:a16="http://schemas.microsoft.com/office/drawing/2014/main" id="{9720E187-5DF5-4332-A787-D28F57D9E6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721345" y="3057437"/>
            <a:ext cx="574742" cy="574742"/>
          </a:xfrm>
          <a:prstGeom prst="rect">
            <a:avLst/>
          </a:prstGeom>
        </p:spPr>
      </p:pic>
      <p:pic>
        <p:nvPicPr>
          <p:cNvPr id="50" name="Graphic 49">
            <a:extLst>
              <a:ext uri="{FF2B5EF4-FFF2-40B4-BE49-F238E27FC236}">
                <a16:creationId xmlns:a16="http://schemas.microsoft.com/office/drawing/2014/main" id="{58CBFD31-27CB-4A5E-8C7B-AF8E601016F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663945" y="2622607"/>
            <a:ext cx="574742" cy="574742"/>
          </a:xfrm>
          <a:prstGeom prst="rect">
            <a:avLst/>
          </a:prstGeom>
        </p:spPr>
      </p:pic>
      <p:pic>
        <p:nvPicPr>
          <p:cNvPr id="51" name="Graphic 50">
            <a:extLst>
              <a:ext uri="{FF2B5EF4-FFF2-40B4-BE49-F238E27FC236}">
                <a16:creationId xmlns:a16="http://schemas.microsoft.com/office/drawing/2014/main" id="{F4BAC098-076C-41BC-9F4F-E1B39BC3DD2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06545" y="3169623"/>
            <a:ext cx="574742" cy="574742"/>
          </a:xfrm>
          <a:prstGeom prst="rect">
            <a:avLst/>
          </a:prstGeom>
        </p:spPr>
      </p:pic>
      <p:pic>
        <p:nvPicPr>
          <p:cNvPr id="52" name="Graphic 51">
            <a:extLst>
              <a:ext uri="{FF2B5EF4-FFF2-40B4-BE49-F238E27FC236}">
                <a16:creationId xmlns:a16="http://schemas.microsoft.com/office/drawing/2014/main" id="{1C463EE4-7C3A-478A-9370-6C25666CCDF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549145" y="2510835"/>
            <a:ext cx="574742" cy="574742"/>
          </a:xfrm>
          <a:prstGeom prst="rect">
            <a:avLst/>
          </a:prstGeom>
        </p:spPr>
      </p:pic>
      <p:pic>
        <p:nvPicPr>
          <p:cNvPr id="53" name="Graphic 52">
            <a:extLst>
              <a:ext uri="{FF2B5EF4-FFF2-40B4-BE49-F238E27FC236}">
                <a16:creationId xmlns:a16="http://schemas.microsoft.com/office/drawing/2014/main" id="{0573ECB0-CD07-4C82-B605-4CF9BAAF79C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88570" y="3854712"/>
            <a:ext cx="574742" cy="574742"/>
          </a:xfrm>
          <a:prstGeom prst="rect">
            <a:avLst/>
          </a:prstGeom>
        </p:spPr>
      </p:pic>
      <p:pic>
        <p:nvPicPr>
          <p:cNvPr id="21" name="Graphic 20">
            <a:extLst>
              <a:ext uri="{FF2B5EF4-FFF2-40B4-BE49-F238E27FC236}">
                <a16:creationId xmlns:a16="http://schemas.microsoft.com/office/drawing/2014/main" id="{B90C227F-634D-48B1-85C7-0E5E51D5163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665318" y="4050341"/>
            <a:ext cx="215065" cy="215065"/>
          </a:xfrm>
          <a:prstGeom prst="rect">
            <a:avLst/>
          </a:prstGeom>
        </p:spPr>
      </p:pic>
      <p:pic>
        <p:nvPicPr>
          <p:cNvPr id="18" name="Graphic 17">
            <a:extLst>
              <a:ext uri="{FF2B5EF4-FFF2-40B4-BE49-F238E27FC236}">
                <a16:creationId xmlns:a16="http://schemas.microsoft.com/office/drawing/2014/main" id="{AEBCBE27-BB74-42E3-A2D6-FD7ACDBA471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720043" y="2721985"/>
            <a:ext cx="220414" cy="165310"/>
          </a:xfrm>
          <a:prstGeom prst="rect">
            <a:avLst/>
          </a:prstGeom>
        </p:spPr>
      </p:pic>
      <p:pic>
        <p:nvPicPr>
          <p:cNvPr id="24" name="Graphic 23">
            <a:extLst>
              <a:ext uri="{FF2B5EF4-FFF2-40B4-BE49-F238E27FC236}">
                <a16:creationId xmlns:a16="http://schemas.microsoft.com/office/drawing/2014/main" id="{DC8061CD-ACFD-4E33-B1B8-CEE6D67BDAD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755259" y="3356084"/>
            <a:ext cx="264782" cy="214688"/>
          </a:xfrm>
          <a:prstGeom prst="rect">
            <a:avLst/>
          </a:prstGeom>
        </p:spPr>
      </p:pic>
      <p:cxnSp>
        <p:nvCxnSpPr>
          <p:cNvPr id="37" name="Straight Connector 36">
            <a:extLst>
              <a:ext uri="{FF2B5EF4-FFF2-40B4-BE49-F238E27FC236}">
                <a16:creationId xmlns:a16="http://schemas.microsoft.com/office/drawing/2014/main" id="{2B8C8625-6E37-44D0-B2A8-4568134D6692}"/>
              </a:ext>
            </a:extLst>
          </p:cNvPr>
          <p:cNvCxnSpPr>
            <a:cxnSpLocks/>
          </p:cNvCxnSpPr>
          <p:nvPr/>
        </p:nvCxnSpPr>
        <p:spPr>
          <a:xfrm>
            <a:off x="7945051" y="3187993"/>
            <a:ext cx="0" cy="20157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47BE6C1-771B-4777-BBAF-5A625AE453D8}"/>
              </a:ext>
            </a:extLst>
          </p:cNvPr>
          <p:cNvCxnSpPr>
            <a:cxnSpLocks/>
          </p:cNvCxnSpPr>
          <p:nvPr/>
        </p:nvCxnSpPr>
        <p:spPr>
          <a:xfrm>
            <a:off x="10002451" y="3622823"/>
            <a:ext cx="0" cy="790179"/>
          </a:xfrm>
          <a:prstGeom prst="line">
            <a:avLst/>
          </a:prstGeom>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E33C552C-9E59-408B-B78A-36C3BC281433}"/>
              </a:ext>
            </a:extLst>
          </p:cNvPr>
          <p:cNvSpPr txBox="1"/>
          <p:nvPr/>
        </p:nvSpPr>
        <p:spPr>
          <a:xfrm>
            <a:off x="4198850" y="2421288"/>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2" name="TextBox 101">
            <a:extLst>
              <a:ext uri="{FF2B5EF4-FFF2-40B4-BE49-F238E27FC236}">
                <a16:creationId xmlns:a16="http://schemas.microsoft.com/office/drawing/2014/main" id="{41081FA4-1CA6-472D-A6E6-E88C836BB671}"/>
              </a:ext>
            </a:extLst>
          </p:cNvPr>
          <p:cNvSpPr txBox="1"/>
          <p:nvPr/>
        </p:nvSpPr>
        <p:spPr>
          <a:xfrm>
            <a:off x="4143746" y="2645984"/>
            <a:ext cx="957910" cy="61254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04" name="TextBox 103">
            <a:extLst>
              <a:ext uri="{FF2B5EF4-FFF2-40B4-BE49-F238E27FC236}">
                <a16:creationId xmlns:a16="http://schemas.microsoft.com/office/drawing/2014/main" id="{9E665F65-76D5-4004-B2C2-1B8451EB9839}"/>
              </a:ext>
            </a:extLst>
          </p:cNvPr>
          <p:cNvSpPr txBox="1"/>
          <p:nvPr/>
        </p:nvSpPr>
        <p:spPr>
          <a:xfrm>
            <a:off x="6211023" y="3080076"/>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5" name="TextBox 104">
            <a:extLst>
              <a:ext uri="{FF2B5EF4-FFF2-40B4-BE49-F238E27FC236}">
                <a16:creationId xmlns:a16="http://schemas.microsoft.com/office/drawing/2014/main" id="{72663EB7-AC23-4F5A-A338-302253C693A7}"/>
              </a:ext>
            </a:extLst>
          </p:cNvPr>
          <p:cNvSpPr txBox="1"/>
          <p:nvPr/>
        </p:nvSpPr>
        <p:spPr>
          <a:xfrm>
            <a:off x="6155919" y="3304772"/>
            <a:ext cx="957910" cy="61254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pic>
        <p:nvPicPr>
          <p:cNvPr id="27" name="Graphic 26">
            <a:extLst>
              <a:ext uri="{FF2B5EF4-FFF2-40B4-BE49-F238E27FC236}">
                <a16:creationId xmlns:a16="http://schemas.microsoft.com/office/drawing/2014/main" id="{9BC4EF26-1A9C-4D9D-8F98-3C04D909CDF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812659" y="2809068"/>
            <a:ext cx="264782" cy="214688"/>
          </a:xfrm>
          <a:prstGeom prst="rect">
            <a:avLst/>
          </a:prstGeom>
        </p:spPr>
      </p:pic>
      <p:sp>
        <p:nvSpPr>
          <p:cNvPr id="107" name="TextBox 106">
            <a:extLst>
              <a:ext uri="{FF2B5EF4-FFF2-40B4-BE49-F238E27FC236}">
                <a16:creationId xmlns:a16="http://schemas.microsoft.com/office/drawing/2014/main" id="{0F6C3C0C-5521-4B7F-BF99-46AE43828D89}"/>
              </a:ext>
            </a:extLst>
          </p:cNvPr>
          <p:cNvSpPr txBox="1"/>
          <p:nvPr/>
        </p:nvSpPr>
        <p:spPr>
          <a:xfrm>
            <a:off x="8316994" y="2533060"/>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8" name="TextBox 107">
            <a:extLst>
              <a:ext uri="{FF2B5EF4-FFF2-40B4-BE49-F238E27FC236}">
                <a16:creationId xmlns:a16="http://schemas.microsoft.com/office/drawing/2014/main" id="{6D940D72-A5B9-4DAA-9C5C-88A2D05DD01B}"/>
              </a:ext>
            </a:extLst>
          </p:cNvPr>
          <p:cNvSpPr txBox="1"/>
          <p:nvPr/>
        </p:nvSpPr>
        <p:spPr>
          <a:xfrm>
            <a:off x="8261890" y="2757756"/>
            <a:ext cx="957910" cy="61254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pic>
        <p:nvPicPr>
          <p:cNvPr id="13" name="Graphic 12">
            <a:extLst>
              <a:ext uri="{FF2B5EF4-FFF2-40B4-BE49-F238E27FC236}">
                <a16:creationId xmlns:a16="http://schemas.microsoft.com/office/drawing/2014/main" id="{10E8BCD5-1CBC-42A3-A646-4D492D3AE38F}"/>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892243" y="3241035"/>
            <a:ext cx="220414" cy="220414"/>
          </a:xfrm>
          <a:prstGeom prst="rect">
            <a:avLst/>
          </a:prstGeom>
        </p:spPr>
      </p:pic>
      <p:sp>
        <p:nvSpPr>
          <p:cNvPr id="110" name="TextBox 109">
            <a:extLst>
              <a:ext uri="{FF2B5EF4-FFF2-40B4-BE49-F238E27FC236}">
                <a16:creationId xmlns:a16="http://schemas.microsoft.com/office/drawing/2014/main" id="{D777B647-B2FA-4B86-A777-DE731D18F583}"/>
              </a:ext>
            </a:extLst>
          </p:cNvPr>
          <p:cNvSpPr txBox="1"/>
          <p:nvPr/>
        </p:nvSpPr>
        <p:spPr>
          <a:xfrm>
            <a:off x="10344240" y="2967890"/>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11" name="TextBox 110">
            <a:extLst>
              <a:ext uri="{FF2B5EF4-FFF2-40B4-BE49-F238E27FC236}">
                <a16:creationId xmlns:a16="http://schemas.microsoft.com/office/drawing/2014/main" id="{49EA6248-FE16-4206-9B55-04A5C90B8F57}"/>
              </a:ext>
            </a:extLst>
          </p:cNvPr>
          <p:cNvSpPr txBox="1"/>
          <p:nvPr/>
        </p:nvSpPr>
        <p:spPr>
          <a:xfrm>
            <a:off x="10289136" y="3192586"/>
            <a:ext cx="957910" cy="61254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Tree>
    <p:extLst>
      <p:ext uri="{BB962C8B-B14F-4D97-AF65-F5344CB8AC3E}">
        <p14:creationId xmlns:p14="http://schemas.microsoft.com/office/powerpoint/2010/main" val="3715076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a:extLst>
              <a:ext uri="{FF2B5EF4-FFF2-40B4-BE49-F238E27FC236}">
                <a16:creationId xmlns:a16="http://schemas.microsoft.com/office/drawing/2014/main" id="{8D826C8D-3F40-491E-A5F3-C188B86BDFAC}"/>
              </a:ext>
            </a:extLst>
          </p:cNvPr>
          <p:cNvSpPr txBox="1"/>
          <p:nvPr/>
        </p:nvSpPr>
        <p:spPr>
          <a:xfrm>
            <a:off x="6159732" y="1221724"/>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65" name="TextBox 64">
            <a:extLst>
              <a:ext uri="{FF2B5EF4-FFF2-40B4-BE49-F238E27FC236}">
                <a16:creationId xmlns:a16="http://schemas.microsoft.com/office/drawing/2014/main" id="{5C3784A2-286B-49F4-9F1E-E254A99DF38A}"/>
              </a:ext>
            </a:extLst>
          </p:cNvPr>
          <p:cNvSpPr txBox="1"/>
          <p:nvPr/>
        </p:nvSpPr>
        <p:spPr>
          <a:xfrm>
            <a:off x="6159732" y="1446420"/>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43" name="TextBox 42">
            <a:extLst>
              <a:ext uri="{FF2B5EF4-FFF2-40B4-BE49-F238E27FC236}">
                <a16:creationId xmlns:a16="http://schemas.microsoft.com/office/drawing/2014/main" id="{9C86FCDA-880A-4B64-9133-38C4DD82AC61}"/>
              </a:ext>
            </a:extLst>
          </p:cNvPr>
          <p:cNvSpPr txBox="1"/>
          <p:nvPr/>
        </p:nvSpPr>
        <p:spPr>
          <a:xfrm>
            <a:off x="718566" y="2239022"/>
            <a:ext cx="3091128" cy="1015663"/>
          </a:xfrm>
          <a:prstGeom prst="rect">
            <a:avLst/>
          </a:prstGeom>
          <a:noFill/>
        </p:spPr>
        <p:txBody>
          <a:bodyPr wrap="square" rtlCol="0">
            <a:spAutoFit/>
          </a:bodyPr>
          <a:lstStyle/>
          <a:p>
            <a:r>
              <a:rPr lang="en-US" sz="3000" b="1" dirty="0">
                <a:solidFill>
                  <a:srgbClr val="20BAE8"/>
                </a:solidFill>
                <a:latin typeface="Roboto Slab" pitchFamily="2" charset="0"/>
                <a:ea typeface="Roboto Slab" pitchFamily="2" charset="0"/>
              </a:rPr>
              <a:t>Our Business </a:t>
            </a:r>
          </a:p>
          <a:p>
            <a:r>
              <a:rPr lang="en-US" sz="3000" b="1" dirty="0">
                <a:solidFill>
                  <a:srgbClr val="20BAE8"/>
                </a:solidFill>
                <a:latin typeface="Roboto Slab" pitchFamily="2" charset="0"/>
                <a:ea typeface="Roboto Slab" pitchFamily="2" charset="0"/>
              </a:rPr>
              <a:t>Timeline</a:t>
            </a:r>
          </a:p>
        </p:txBody>
      </p:sp>
      <p:sp>
        <p:nvSpPr>
          <p:cNvPr id="44" name="TextBox 43">
            <a:extLst>
              <a:ext uri="{FF2B5EF4-FFF2-40B4-BE49-F238E27FC236}">
                <a16:creationId xmlns:a16="http://schemas.microsoft.com/office/drawing/2014/main" id="{350445A5-BA91-42D4-AF06-6C88EDA431E0}"/>
              </a:ext>
            </a:extLst>
          </p:cNvPr>
          <p:cNvSpPr txBox="1"/>
          <p:nvPr/>
        </p:nvSpPr>
        <p:spPr>
          <a:xfrm>
            <a:off x="718566" y="3280409"/>
            <a:ext cx="2998362" cy="1135311"/>
          </a:xfrm>
          <a:prstGeom prst="rect">
            <a:avLst/>
          </a:prstGeom>
          <a:noFill/>
        </p:spPr>
        <p:txBody>
          <a:bodyPr wrap="square" rtlCol="0">
            <a:spAutoFit/>
          </a:bodyPr>
          <a:lstStyle/>
          <a:p>
            <a:pPr>
              <a:lnSpc>
                <a:spcPts val="21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has been the industry's standard dummy text ever galley of type and scrambled it to make a type specimen book </a:t>
            </a:r>
          </a:p>
        </p:txBody>
      </p:sp>
      <p:cxnSp>
        <p:nvCxnSpPr>
          <p:cNvPr id="5" name="Straight Connector 4">
            <a:extLst>
              <a:ext uri="{FF2B5EF4-FFF2-40B4-BE49-F238E27FC236}">
                <a16:creationId xmlns:a16="http://schemas.microsoft.com/office/drawing/2014/main" id="{592FCCE8-AC79-4335-A3C6-6FC09A3AB867}"/>
              </a:ext>
            </a:extLst>
          </p:cNvPr>
          <p:cNvCxnSpPr/>
          <p:nvPr/>
        </p:nvCxnSpPr>
        <p:spPr>
          <a:xfrm>
            <a:off x="718566" y="3267733"/>
            <a:ext cx="2998362" cy="0"/>
          </a:xfrm>
          <a:prstGeom prst="line">
            <a:avLst/>
          </a:prstGeom>
        </p:spPr>
        <p:style>
          <a:lnRef idx="1">
            <a:schemeClr val="accent1"/>
          </a:lnRef>
          <a:fillRef idx="0">
            <a:schemeClr val="accent1"/>
          </a:fillRef>
          <a:effectRef idx="0">
            <a:schemeClr val="accent1"/>
          </a:effectRef>
          <a:fontRef idx="minor">
            <a:schemeClr val="tx1"/>
          </a:fontRef>
        </p:style>
      </p:cxnSp>
      <p:pic>
        <p:nvPicPr>
          <p:cNvPr id="15" name="Graphic 14">
            <a:extLst>
              <a:ext uri="{FF2B5EF4-FFF2-40B4-BE49-F238E27FC236}">
                <a16:creationId xmlns:a16="http://schemas.microsoft.com/office/drawing/2014/main" id="{783FC739-297C-4499-BA35-C625D46A5AA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30764" y="2382591"/>
            <a:ext cx="2223616" cy="1020386"/>
          </a:xfrm>
          <a:prstGeom prst="rect">
            <a:avLst/>
          </a:prstGeom>
        </p:spPr>
      </p:pic>
      <p:pic>
        <p:nvPicPr>
          <p:cNvPr id="11" name="Graphic 10">
            <a:extLst>
              <a:ext uri="{FF2B5EF4-FFF2-40B4-BE49-F238E27FC236}">
                <a16:creationId xmlns:a16="http://schemas.microsoft.com/office/drawing/2014/main" id="{769B788F-3BA0-4A4E-B01F-5C0F4BC772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65864" y="3287365"/>
            <a:ext cx="2223616" cy="1020386"/>
          </a:xfrm>
          <a:prstGeom prst="rect">
            <a:avLst/>
          </a:prstGeom>
        </p:spPr>
      </p:pic>
      <p:pic>
        <p:nvPicPr>
          <p:cNvPr id="56" name="Graphic 55">
            <a:extLst>
              <a:ext uri="{FF2B5EF4-FFF2-40B4-BE49-F238E27FC236}">
                <a16:creationId xmlns:a16="http://schemas.microsoft.com/office/drawing/2014/main" id="{80D71C82-A072-4380-BFFA-D0252F4452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708660" y="2579250"/>
            <a:ext cx="1486343" cy="784458"/>
          </a:xfrm>
          <a:prstGeom prst="rect">
            <a:avLst/>
          </a:prstGeom>
        </p:spPr>
      </p:pic>
      <p:pic>
        <p:nvPicPr>
          <p:cNvPr id="16" name="Graphic 15">
            <a:extLst>
              <a:ext uri="{FF2B5EF4-FFF2-40B4-BE49-F238E27FC236}">
                <a16:creationId xmlns:a16="http://schemas.microsoft.com/office/drawing/2014/main" id="{30A06072-78DB-407F-B05F-5F89E6A0016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97762" y="2343656"/>
            <a:ext cx="3019871" cy="1964095"/>
          </a:xfrm>
          <a:prstGeom prst="rect">
            <a:avLst/>
          </a:prstGeom>
        </p:spPr>
      </p:pic>
      <p:pic>
        <p:nvPicPr>
          <p:cNvPr id="10" name="Graphic 9">
            <a:extLst>
              <a:ext uri="{FF2B5EF4-FFF2-40B4-BE49-F238E27FC236}">
                <a16:creationId xmlns:a16="http://schemas.microsoft.com/office/drawing/2014/main" id="{D3D602F7-9AB5-4FCC-8300-5F642387375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761489" y="2382380"/>
            <a:ext cx="3061158" cy="1928706"/>
          </a:xfrm>
          <a:prstGeom prst="rect">
            <a:avLst/>
          </a:prstGeom>
        </p:spPr>
      </p:pic>
      <p:pic>
        <p:nvPicPr>
          <p:cNvPr id="17" name="Graphic 16">
            <a:extLst>
              <a:ext uri="{FF2B5EF4-FFF2-40B4-BE49-F238E27FC236}">
                <a16:creationId xmlns:a16="http://schemas.microsoft.com/office/drawing/2014/main" id="{3ED020F8-31BC-420F-B72D-7779393111D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972912" y="2577983"/>
            <a:ext cx="1486343" cy="784458"/>
          </a:xfrm>
          <a:prstGeom prst="rect">
            <a:avLst/>
          </a:prstGeom>
        </p:spPr>
      </p:pic>
      <p:pic>
        <p:nvPicPr>
          <p:cNvPr id="57" name="Graphic 56">
            <a:extLst>
              <a:ext uri="{FF2B5EF4-FFF2-40B4-BE49-F238E27FC236}">
                <a16:creationId xmlns:a16="http://schemas.microsoft.com/office/drawing/2014/main" id="{FAFB6A24-D1AD-4040-82E8-AC9FAB649CE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340050" y="3311462"/>
            <a:ext cx="1486343" cy="784458"/>
          </a:xfrm>
          <a:prstGeom prst="rect">
            <a:avLst/>
          </a:prstGeom>
        </p:spPr>
      </p:pic>
      <p:pic>
        <p:nvPicPr>
          <p:cNvPr id="58" name="Graphic 57">
            <a:extLst>
              <a:ext uri="{FF2B5EF4-FFF2-40B4-BE49-F238E27FC236}">
                <a16:creationId xmlns:a16="http://schemas.microsoft.com/office/drawing/2014/main" id="{4BAF4EDC-73F8-4AB2-B144-3455F24FB45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075658" y="3322016"/>
            <a:ext cx="1486343" cy="784458"/>
          </a:xfrm>
          <a:prstGeom prst="rect">
            <a:avLst/>
          </a:prstGeom>
        </p:spPr>
      </p:pic>
      <p:pic>
        <p:nvPicPr>
          <p:cNvPr id="63" name="Graphic 62">
            <a:extLst>
              <a:ext uri="{FF2B5EF4-FFF2-40B4-BE49-F238E27FC236}">
                <a16:creationId xmlns:a16="http://schemas.microsoft.com/office/drawing/2014/main" id="{EF846A04-784C-4E83-89F3-C0660EEAB6C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440022" y="1221724"/>
            <a:ext cx="561975" cy="561975"/>
          </a:xfrm>
          <a:prstGeom prst="rect">
            <a:avLst/>
          </a:prstGeom>
        </p:spPr>
      </p:pic>
      <p:cxnSp>
        <p:nvCxnSpPr>
          <p:cNvPr id="25" name="Straight Connector 24">
            <a:extLst>
              <a:ext uri="{FF2B5EF4-FFF2-40B4-BE49-F238E27FC236}">
                <a16:creationId xmlns:a16="http://schemas.microsoft.com/office/drawing/2014/main" id="{1AC63A3E-57CF-4637-B791-271325C86C05}"/>
              </a:ext>
            </a:extLst>
          </p:cNvPr>
          <p:cNvCxnSpPr>
            <a:cxnSpLocks/>
          </p:cNvCxnSpPr>
          <p:nvPr/>
        </p:nvCxnSpPr>
        <p:spPr>
          <a:xfrm>
            <a:off x="5714542" y="1693364"/>
            <a:ext cx="0" cy="1238524"/>
          </a:xfrm>
          <a:prstGeom prst="line">
            <a:avLst/>
          </a:prstGeom>
        </p:spPr>
        <p:style>
          <a:lnRef idx="1">
            <a:schemeClr val="accent1"/>
          </a:lnRef>
          <a:fillRef idx="0">
            <a:schemeClr val="accent1"/>
          </a:fillRef>
          <a:effectRef idx="0">
            <a:schemeClr val="accent1"/>
          </a:effectRef>
          <a:fontRef idx="minor">
            <a:schemeClr val="tx1"/>
          </a:fontRef>
        </p:style>
      </p:cxnSp>
      <p:pic>
        <p:nvPicPr>
          <p:cNvPr id="36" name="Graphic 35">
            <a:extLst>
              <a:ext uri="{FF2B5EF4-FFF2-40B4-BE49-F238E27FC236}">
                <a16:creationId xmlns:a16="http://schemas.microsoft.com/office/drawing/2014/main" id="{83A9CEE2-D4ED-4758-ADDB-1EA79E529BA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598025" y="1385960"/>
            <a:ext cx="264782" cy="214688"/>
          </a:xfrm>
          <a:prstGeom prst="rect">
            <a:avLst/>
          </a:prstGeom>
        </p:spPr>
      </p:pic>
      <p:sp>
        <p:nvSpPr>
          <p:cNvPr id="46" name="TextBox 45">
            <a:extLst>
              <a:ext uri="{FF2B5EF4-FFF2-40B4-BE49-F238E27FC236}">
                <a16:creationId xmlns:a16="http://schemas.microsoft.com/office/drawing/2014/main" id="{4E06FBC7-B7F9-4AC4-8063-37F1BC6DAA91}"/>
              </a:ext>
            </a:extLst>
          </p:cNvPr>
          <p:cNvSpPr txBox="1"/>
          <p:nvPr/>
        </p:nvSpPr>
        <p:spPr>
          <a:xfrm>
            <a:off x="8836284" y="1221724"/>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47" name="TextBox 46">
            <a:extLst>
              <a:ext uri="{FF2B5EF4-FFF2-40B4-BE49-F238E27FC236}">
                <a16:creationId xmlns:a16="http://schemas.microsoft.com/office/drawing/2014/main" id="{A9E2DBED-8F3D-4E82-B079-5C1FEC8DD6A0}"/>
              </a:ext>
            </a:extLst>
          </p:cNvPr>
          <p:cNvSpPr txBox="1"/>
          <p:nvPr/>
        </p:nvSpPr>
        <p:spPr>
          <a:xfrm>
            <a:off x="8836284" y="1446420"/>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49" name="TextBox 48">
            <a:extLst>
              <a:ext uri="{FF2B5EF4-FFF2-40B4-BE49-F238E27FC236}">
                <a16:creationId xmlns:a16="http://schemas.microsoft.com/office/drawing/2014/main" id="{AD7C15E9-F742-44C5-92DA-1BA48BB159C1}"/>
              </a:ext>
            </a:extLst>
          </p:cNvPr>
          <p:cNvSpPr txBox="1"/>
          <p:nvPr/>
        </p:nvSpPr>
        <p:spPr>
          <a:xfrm>
            <a:off x="10261801" y="4830966"/>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50" name="TextBox 49">
            <a:extLst>
              <a:ext uri="{FF2B5EF4-FFF2-40B4-BE49-F238E27FC236}">
                <a16:creationId xmlns:a16="http://schemas.microsoft.com/office/drawing/2014/main" id="{661132DC-A6DB-42F7-B932-DCBC520D7A44}"/>
              </a:ext>
            </a:extLst>
          </p:cNvPr>
          <p:cNvSpPr txBox="1"/>
          <p:nvPr/>
        </p:nvSpPr>
        <p:spPr>
          <a:xfrm>
            <a:off x="10261801" y="5055662"/>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52" name="TextBox 51">
            <a:extLst>
              <a:ext uri="{FF2B5EF4-FFF2-40B4-BE49-F238E27FC236}">
                <a16:creationId xmlns:a16="http://schemas.microsoft.com/office/drawing/2014/main" id="{30FA8411-D8DC-4282-B9DA-4CA9D12DC033}"/>
              </a:ext>
            </a:extLst>
          </p:cNvPr>
          <p:cNvSpPr txBox="1"/>
          <p:nvPr/>
        </p:nvSpPr>
        <p:spPr>
          <a:xfrm>
            <a:off x="7526675" y="4830966"/>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53" name="TextBox 52">
            <a:extLst>
              <a:ext uri="{FF2B5EF4-FFF2-40B4-BE49-F238E27FC236}">
                <a16:creationId xmlns:a16="http://schemas.microsoft.com/office/drawing/2014/main" id="{00C3D34A-A598-4ED7-8287-E8199A03415E}"/>
              </a:ext>
            </a:extLst>
          </p:cNvPr>
          <p:cNvSpPr txBox="1"/>
          <p:nvPr/>
        </p:nvSpPr>
        <p:spPr>
          <a:xfrm>
            <a:off x="7526675" y="5055662"/>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cxnSp>
        <p:nvCxnSpPr>
          <p:cNvPr id="54" name="Straight Connector 53">
            <a:extLst>
              <a:ext uri="{FF2B5EF4-FFF2-40B4-BE49-F238E27FC236}">
                <a16:creationId xmlns:a16="http://schemas.microsoft.com/office/drawing/2014/main" id="{89114B8A-525B-403E-9ECA-BC70B971CCCE}"/>
              </a:ext>
            </a:extLst>
          </p:cNvPr>
          <p:cNvCxnSpPr>
            <a:cxnSpLocks/>
          </p:cNvCxnSpPr>
          <p:nvPr/>
        </p:nvCxnSpPr>
        <p:spPr>
          <a:xfrm>
            <a:off x="8419188" y="1693364"/>
            <a:ext cx="0" cy="1238524"/>
          </a:xfrm>
          <a:prstGeom prst="line">
            <a:avLst/>
          </a:prstGeom>
          <a:ln>
            <a:solidFill>
              <a:srgbClr val="03499A"/>
            </a:solidFill>
          </a:ln>
        </p:spPr>
        <p:style>
          <a:lnRef idx="1">
            <a:schemeClr val="accent1"/>
          </a:lnRef>
          <a:fillRef idx="0">
            <a:schemeClr val="accent1"/>
          </a:fillRef>
          <a:effectRef idx="0">
            <a:schemeClr val="accent1"/>
          </a:effectRef>
          <a:fontRef idx="minor">
            <a:schemeClr val="tx1"/>
          </a:fontRef>
        </p:style>
      </p:cxnSp>
      <p:pic>
        <p:nvPicPr>
          <p:cNvPr id="13" name="Graphic 12">
            <a:extLst>
              <a:ext uri="{FF2B5EF4-FFF2-40B4-BE49-F238E27FC236}">
                <a16:creationId xmlns:a16="http://schemas.microsoft.com/office/drawing/2014/main" id="{F441A6E3-9216-45B7-ABF7-5FD77085DF4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821214" y="4830966"/>
            <a:ext cx="561975" cy="561975"/>
          </a:xfrm>
          <a:prstGeom prst="rect">
            <a:avLst/>
          </a:prstGeom>
        </p:spPr>
      </p:pic>
      <p:cxnSp>
        <p:nvCxnSpPr>
          <p:cNvPr id="55" name="Straight Connector 54">
            <a:extLst>
              <a:ext uri="{FF2B5EF4-FFF2-40B4-BE49-F238E27FC236}">
                <a16:creationId xmlns:a16="http://schemas.microsoft.com/office/drawing/2014/main" id="{95F20233-BF56-4DD8-843D-ECD03CE5410D}"/>
              </a:ext>
            </a:extLst>
          </p:cNvPr>
          <p:cNvCxnSpPr>
            <a:cxnSpLocks/>
          </p:cNvCxnSpPr>
          <p:nvPr/>
        </p:nvCxnSpPr>
        <p:spPr>
          <a:xfrm>
            <a:off x="7116489" y="3638780"/>
            <a:ext cx="0" cy="1238524"/>
          </a:xfrm>
          <a:prstGeom prst="line">
            <a:avLst/>
          </a:prstGeom>
          <a:ln>
            <a:solidFill>
              <a:srgbClr val="20BAE8"/>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DC344D9-06CB-43A8-AB5A-6BC9B953EA2A}"/>
              </a:ext>
            </a:extLst>
          </p:cNvPr>
          <p:cNvCxnSpPr>
            <a:cxnSpLocks/>
          </p:cNvCxnSpPr>
          <p:nvPr/>
        </p:nvCxnSpPr>
        <p:spPr>
          <a:xfrm>
            <a:off x="9830948" y="3638780"/>
            <a:ext cx="0" cy="1238524"/>
          </a:xfrm>
          <a:prstGeom prst="line">
            <a:avLst/>
          </a:prstGeom>
          <a:ln>
            <a:solidFill>
              <a:srgbClr val="006CB3"/>
            </a:solidFill>
          </a:ln>
        </p:spPr>
        <p:style>
          <a:lnRef idx="1">
            <a:schemeClr val="accent1"/>
          </a:lnRef>
          <a:fillRef idx="0">
            <a:schemeClr val="accent1"/>
          </a:fillRef>
          <a:effectRef idx="0">
            <a:schemeClr val="accent1"/>
          </a:effectRef>
          <a:fontRef idx="minor">
            <a:schemeClr val="tx1"/>
          </a:fontRef>
        </p:style>
      </p:cxnSp>
      <p:pic>
        <p:nvPicPr>
          <p:cNvPr id="61" name="Graphic 60">
            <a:extLst>
              <a:ext uri="{FF2B5EF4-FFF2-40B4-BE49-F238E27FC236}">
                <a16:creationId xmlns:a16="http://schemas.microsoft.com/office/drawing/2014/main" id="{2F945E5A-C679-409E-BEF3-40CE467B196A}"/>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550292" y="4830966"/>
            <a:ext cx="561975" cy="561975"/>
          </a:xfrm>
          <a:prstGeom prst="rect">
            <a:avLst/>
          </a:prstGeom>
        </p:spPr>
      </p:pic>
      <p:pic>
        <p:nvPicPr>
          <p:cNvPr id="33" name="Graphic 32">
            <a:extLst>
              <a:ext uri="{FF2B5EF4-FFF2-40B4-BE49-F238E27FC236}">
                <a16:creationId xmlns:a16="http://schemas.microsoft.com/office/drawing/2014/main" id="{0CB90695-D275-42EB-A576-0515FF19CD1B}"/>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7001401" y="5019891"/>
            <a:ext cx="220414" cy="165310"/>
          </a:xfrm>
          <a:prstGeom prst="rect">
            <a:avLst/>
          </a:prstGeom>
        </p:spPr>
      </p:pic>
      <p:pic>
        <p:nvPicPr>
          <p:cNvPr id="62" name="Graphic 61">
            <a:extLst>
              <a:ext uri="{FF2B5EF4-FFF2-40B4-BE49-F238E27FC236}">
                <a16:creationId xmlns:a16="http://schemas.microsoft.com/office/drawing/2014/main" id="{8E93AEDE-6C17-44D1-94E0-EADD307AF8B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142634" y="1221724"/>
            <a:ext cx="561975" cy="561975"/>
          </a:xfrm>
          <a:prstGeom prst="rect">
            <a:avLst/>
          </a:prstGeom>
        </p:spPr>
      </p:pic>
      <p:pic>
        <p:nvPicPr>
          <p:cNvPr id="29" name="Graphic 28">
            <a:extLst>
              <a:ext uri="{FF2B5EF4-FFF2-40B4-BE49-F238E27FC236}">
                <a16:creationId xmlns:a16="http://schemas.microsoft.com/office/drawing/2014/main" id="{324391C7-5B43-4DB9-8384-6679ED768B7C}"/>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733154" y="4995014"/>
            <a:ext cx="215065" cy="215065"/>
          </a:xfrm>
          <a:prstGeom prst="rect">
            <a:avLst/>
          </a:prstGeom>
        </p:spPr>
      </p:pic>
      <p:pic>
        <p:nvPicPr>
          <p:cNvPr id="42" name="Graphic 41">
            <a:extLst>
              <a:ext uri="{FF2B5EF4-FFF2-40B4-BE49-F238E27FC236}">
                <a16:creationId xmlns:a16="http://schemas.microsoft.com/office/drawing/2014/main" id="{E4CF624C-BEEA-4FCB-AFBD-AC065EA714FC}"/>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8304007" y="1383097"/>
            <a:ext cx="220414" cy="220414"/>
          </a:xfrm>
          <a:prstGeom prst="rect">
            <a:avLst/>
          </a:prstGeom>
        </p:spPr>
      </p:pic>
    </p:spTree>
    <p:extLst>
      <p:ext uri="{BB962C8B-B14F-4D97-AF65-F5344CB8AC3E}">
        <p14:creationId xmlns:p14="http://schemas.microsoft.com/office/powerpoint/2010/main" val="3132307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phic 14">
            <a:extLst>
              <a:ext uri="{FF2B5EF4-FFF2-40B4-BE49-F238E27FC236}">
                <a16:creationId xmlns:a16="http://schemas.microsoft.com/office/drawing/2014/main" id="{37A64F96-B86C-49E6-947A-F1AE564F1C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535718"/>
            <a:ext cx="12192000" cy="3435350"/>
          </a:xfrm>
          <a:prstGeom prst="rect">
            <a:avLst/>
          </a:prstGeom>
        </p:spPr>
      </p:pic>
      <p:sp>
        <p:nvSpPr>
          <p:cNvPr id="21" name="TextBox 20">
            <a:extLst>
              <a:ext uri="{FF2B5EF4-FFF2-40B4-BE49-F238E27FC236}">
                <a16:creationId xmlns:a16="http://schemas.microsoft.com/office/drawing/2014/main" id="{5535E1AC-769B-4057-BD83-568B5B366CB2}"/>
              </a:ext>
            </a:extLst>
          </p:cNvPr>
          <p:cNvSpPr txBox="1"/>
          <p:nvPr/>
        </p:nvSpPr>
        <p:spPr>
          <a:xfrm>
            <a:off x="659607" y="1599496"/>
            <a:ext cx="3317307" cy="477054"/>
          </a:xfrm>
          <a:prstGeom prst="rect">
            <a:avLst/>
          </a:prstGeom>
          <a:noFill/>
        </p:spPr>
        <p:txBody>
          <a:bodyPr wrap="square" rtlCol="0">
            <a:spAutoFit/>
          </a:bodyPr>
          <a:lstStyle/>
          <a:p>
            <a:pPr algn="ctr"/>
            <a:r>
              <a:rPr lang="en-US" sz="2400" b="1" dirty="0">
                <a:solidFill>
                  <a:srgbClr val="00A5E3"/>
                </a:solidFill>
                <a:latin typeface="Roboto Slab" pitchFamily="2" charset="0"/>
                <a:ea typeface="Roboto Slab" pitchFamily="2" charset="0"/>
              </a:rPr>
              <a:t>Welcome to Message</a:t>
            </a:r>
          </a:p>
        </p:txBody>
      </p:sp>
      <p:sp>
        <p:nvSpPr>
          <p:cNvPr id="24" name="TextBox 23">
            <a:extLst>
              <a:ext uri="{FF2B5EF4-FFF2-40B4-BE49-F238E27FC236}">
                <a16:creationId xmlns:a16="http://schemas.microsoft.com/office/drawing/2014/main" id="{F343A1C2-DB48-4382-A98D-8E3522292AE3}"/>
              </a:ext>
            </a:extLst>
          </p:cNvPr>
          <p:cNvSpPr txBox="1"/>
          <p:nvPr/>
        </p:nvSpPr>
        <p:spPr>
          <a:xfrm>
            <a:off x="507207" y="2076550"/>
            <a:ext cx="3687422" cy="622478"/>
          </a:xfrm>
          <a:prstGeom prst="rect">
            <a:avLst/>
          </a:prstGeom>
          <a:noFill/>
        </p:spPr>
        <p:txBody>
          <a:bodyPr wrap="square" rtlCol="0">
            <a:spAutoFit/>
          </a:bodyPr>
          <a:lstStyle/>
          <a:p>
            <a:pPr algn="ctr">
              <a:lnSpc>
                <a:spcPts val="14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remaining essentially </a:t>
            </a:r>
            <a:r>
              <a:rPr lang="en-US" sz="11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u</a:t>
            </a: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nchanged </a:t>
            </a:r>
          </a:p>
        </p:txBody>
      </p:sp>
      <p:sp>
        <p:nvSpPr>
          <p:cNvPr id="27" name="TextBox 26">
            <a:extLst>
              <a:ext uri="{FF2B5EF4-FFF2-40B4-BE49-F238E27FC236}">
                <a16:creationId xmlns:a16="http://schemas.microsoft.com/office/drawing/2014/main" id="{38D72324-823A-4407-8BD6-D3161F218498}"/>
              </a:ext>
            </a:extLst>
          </p:cNvPr>
          <p:cNvSpPr txBox="1"/>
          <p:nvPr/>
        </p:nvSpPr>
        <p:spPr>
          <a:xfrm>
            <a:off x="7939314" y="2009916"/>
            <a:ext cx="2278743" cy="400110"/>
          </a:xfrm>
          <a:prstGeom prst="rect">
            <a:avLst/>
          </a:prstGeom>
          <a:noFill/>
        </p:spPr>
        <p:txBody>
          <a:bodyPr wrap="square" rtlCol="0">
            <a:spAutoFit/>
          </a:bodyPr>
          <a:lstStyle/>
          <a:p>
            <a:r>
              <a:rPr lang="en-US" sz="2000" dirty="0">
                <a:solidFill>
                  <a:srgbClr val="00A5E3"/>
                </a:solidFill>
                <a:latin typeface="Roboto Slab bold" pitchFamily="2" charset="0"/>
                <a:ea typeface="Roboto Slab bold" pitchFamily="2" charset="0"/>
              </a:rPr>
              <a:t>JONATHAN DOE</a:t>
            </a:r>
          </a:p>
        </p:txBody>
      </p:sp>
      <p:cxnSp>
        <p:nvCxnSpPr>
          <p:cNvPr id="31" name="Straight Connector 30">
            <a:extLst>
              <a:ext uri="{FF2B5EF4-FFF2-40B4-BE49-F238E27FC236}">
                <a16:creationId xmlns:a16="http://schemas.microsoft.com/office/drawing/2014/main" id="{FE9079D7-8FB4-4EDA-A5F3-3F5FABE6EF0D}"/>
              </a:ext>
            </a:extLst>
          </p:cNvPr>
          <p:cNvCxnSpPr>
            <a:cxnSpLocks/>
          </p:cNvCxnSpPr>
          <p:nvPr/>
        </p:nvCxnSpPr>
        <p:spPr>
          <a:xfrm>
            <a:off x="8054340" y="2496870"/>
            <a:ext cx="1965960" cy="0"/>
          </a:xfrm>
          <a:prstGeom prst="line">
            <a:avLst/>
          </a:prstGeom>
          <a:ln>
            <a:solidFill>
              <a:srgbClr val="00A5E3"/>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9A31DBA-D4B0-4F22-BBF8-A8AD97D0462B}"/>
              </a:ext>
            </a:extLst>
          </p:cNvPr>
          <p:cNvSpPr txBox="1"/>
          <p:nvPr/>
        </p:nvSpPr>
        <p:spPr>
          <a:xfrm>
            <a:off x="659607" y="4877430"/>
            <a:ext cx="11284743" cy="1122487"/>
          </a:xfrm>
          <a:prstGeom prst="rect">
            <a:avLst/>
          </a:prstGeom>
          <a:noFill/>
        </p:spPr>
        <p:txBody>
          <a:bodyPr wrap="square" rtlCol="0">
            <a:spAutoFit/>
          </a:bodyPr>
          <a:lstStyle/>
          <a:p>
            <a:pPr algn="ctr">
              <a:lnSpc>
                <a:spcPts val="20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a:t>
            </a:r>
          </a:p>
          <a:p>
            <a:pPr algn="ctr">
              <a:lnSpc>
                <a:spcPts val="21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It is a long established fact that a reader will be distracted by the readable content of a page when looking at its layout. The point of using Lorem Ipsum is that it has a more-or-less normal distribution of letters, as opposed to using 'Content here, content here', making it look like readable English. Many desktop publishing packages and web page editors now use Lorem Ipsum as purpose (injected </a:t>
            </a:r>
            <a:r>
              <a:rPr lang="en-US" sz="10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humour</a:t>
            </a: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and the like).</a:t>
            </a:r>
          </a:p>
        </p:txBody>
      </p:sp>
      <p:sp>
        <p:nvSpPr>
          <p:cNvPr id="2" name="Oval 1">
            <a:extLst>
              <a:ext uri="{FF2B5EF4-FFF2-40B4-BE49-F238E27FC236}">
                <a16:creationId xmlns:a16="http://schemas.microsoft.com/office/drawing/2014/main" id="{625AA050-90F7-42D8-B022-4D407E28DFDF}"/>
              </a:ext>
            </a:extLst>
          </p:cNvPr>
          <p:cNvSpPr/>
          <p:nvPr/>
        </p:nvSpPr>
        <p:spPr>
          <a:xfrm>
            <a:off x="4373880" y="893223"/>
            <a:ext cx="2987040" cy="2987040"/>
          </a:xfrm>
          <a:prstGeom prst="ellipse">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a:extLst>
              <a:ext uri="{FF2B5EF4-FFF2-40B4-BE49-F238E27FC236}">
                <a16:creationId xmlns:a16="http://schemas.microsoft.com/office/drawing/2014/main" id="{A763AE73-9BC0-40AC-9858-D0E24133982A}"/>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29" b="29"/>
          <a:stretch>
            <a:fillRect/>
          </a:stretch>
        </p:blipFill>
        <p:spPr/>
      </p:pic>
    </p:spTree>
    <p:extLst>
      <p:ext uri="{BB962C8B-B14F-4D97-AF65-F5344CB8AC3E}">
        <p14:creationId xmlns:p14="http://schemas.microsoft.com/office/powerpoint/2010/main" val="1744131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AE98F1D1-A174-455C-A08F-925DE9664130}"/>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Business Objective</a:t>
            </a:r>
          </a:p>
        </p:txBody>
      </p:sp>
      <p:pic>
        <p:nvPicPr>
          <p:cNvPr id="40" name="Graphic 39">
            <a:extLst>
              <a:ext uri="{FF2B5EF4-FFF2-40B4-BE49-F238E27FC236}">
                <a16:creationId xmlns:a16="http://schemas.microsoft.com/office/drawing/2014/main" id="{B7F90727-B857-4341-8A95-9767B48A09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61229" y="1309434"/>
            <a:ext cx="4076700" cy="19050"/>
          </a:xfrm>
          <a:prstGeom prst="rect">
            <a:avLst/>
          </a:prstGeom>
        </p:spPr>
      </p:pic>
      <p:sp>
        <p:nvSpPr>
          <p:cNvPr id="41" name="TextBox 40">
            <a:extLst>
              <a:ext uri="{FF2B5EF4-FFF2-40B4-BE49-F238E27FC236}">
                <a16:creationId xmlns:a16="http://schemas.microsoft.com/office/drawing/2014/main" id="{851D0075-546A-4982-8486-5D22F7957A97}"/>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sp>
        <p:nvSpPr>
          <p:cNvPr id="66" name="TextBox 65">
            <a:extLst>
              <a:ext uri="{FF2B5EF4-FFF2-40B4-BE49-F238E27FC236}">
                <a16:creationId xmlns:a16="http://schemas.microsoft.com/office/drawing/2014/main" id="{F3A36706-388F-4CA1-9778-44AF0E33F784}"/>
              </a:ext>
            </a:extLst>
          </p:cNvPr>
          <p:cNvSpPr txBox="1"/>
          <p:nvPr/>
        </p:nvSpPr>
        <p:spPr>
          <a:xfrm>
            <a:off x="1759675" y="2390272"/>
            <a:ext cx="1312275" cy="323165"/>
          </a:xfrm>
          <a:prstGeom prst="rect">
            <a:avLst/>
          </a:prstGeom>
          <a:noFill/>
        </p:spPr>
        <p:txBody>
          <a:bodyPr wrap="square" rtlCol="0">
            <a:spAutoFit/>
          </a:bodyPr>
          <a:lstStyle/>
          <a:p>
            <a:r>
              <a:rPr lang="en-US" sz="1500" dirty="0"/>
              <a:t>Your Text Here</a:t>
            </a:r>
          </a:p>
        </p:txBody>
      </p:sp>
      <p:sp>
        <p:nvSpPr>
          <p:cNvPr id="67" name="TextBox 66">
            <a:extLst>
              <a:ext uri="{FF2B5EF4-FFF2-40B4-BE49-F238E27FC236}">
                <a16:creationId xmlns:a16="http://schemas.microsoft.com/office/drawing/2014/main" id="{D930C578-8FC5-4768-82D3-C46F2C694EC1}"/>
              </a:ext>
            </a:extLst>
          </p:cNvPr>
          <p:cNvSpPr txBox="1"/>
          <p:nvPr/>
        </p:nvSpPr>
        <p:spPr>
          <a:xfrm>
            <a:off x="1759675" y="2668568"/>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69" name="TextBox 68">
            <a:extLst>
              <a:ext uri="{FF2B5EF4-FFF2-40B4-BE49-F238E27FC236}">
                <a16:creationId xmlns:a16="http://schemas.microsoft.com/office/drawing/2014/main" id="{A0BBA2AC-28C7-4EEA-AE6B-EA3FA3CF0D2F}"/>
              </a:ext>
            </a:extLst>
          </p:cNvPr>
          <p:cNvSpPr txBox="1"/>
          <p:nvPr/>
        </p:nvSpPr>
        <p:spPr>
          <a:xfrm>
            <a:off x="1759675" y="3728363"/>
            <a:ext cx="1312275" cy="323165"/>
          </a:xfrm>
          <a:prstGeom prst="rect">
            <a:avLst/>
          </a:prstGeom>
          <a:noFill/>
        </p:spPr>
        <p:txBody>
          <a:bodyPr wrap="square" rtlCol="0">
            <a:spAutoFit/>
          </a:bodyPr>
          <a:lstStyle/>
          <a:p>
            <a:r>
              <a:rPr lang="en-US" sz="1500" dirty="0"/>
              <a:t>Your Text Here</a:t>
            </a:r>
          </a:p>
        </p:txBody>
      </p:sp>
      <p:sp>
        <p:nvSpPr>
          <p:cNvPr id="70" name="TextBox 69">
            <a:extLst>
              <a:ext uri="{FF2B5EF4-FFF2-40B4-BE49-F238E27FC236}">
                <a16:creationId xmlns:a16="http://schemas.microsoft.com/office/drawing/2014/main" id="{244099AB-0BA0-4CBD-B5E9-75E109332723}"/>
              </a:ext>
            </a:extLst>
          </p:cNvPr>
          <p:cNvSpPr txBox="1"/>
          <p:nvPr/>
        </p:nvSpPr>
        <p:spPr>
          <a:xfrm>
            <a:off x="1759675" y="4006659"/>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72" name="TextBox 71">
            <a:extLst>
              <a:ext uri="{FF2B5EF4-FFF2-40B4-BE49-F238E27FC236}">
                <a16:creationId xmlns:a16="http://schemas.microsoft.com/office/drawing/2014/main" id="{D2846071-87AE-4653-9F12-71633E657066}"/>
              </a:ext>
            </a:extLst>
          </p:cNvPr>
          <p:cNvSpPr txBox="1"/>
          <p:nvPr/>
        </p:nvSpPr>
        <p:spPr>
          <a:xfrm>
            <a:off x="1759675" y="5066454"/>
            <a:ext cx="1312275" cy="323165"/>
          </a:xfrm>
          <a:prstGeom prst="rect">
            <a:avLst/>
          </a:prstGeom>
          <a:noFill/>
        </p:spPr>
        <p:txBody>
          <a:bodyPr wrap="square" rtlCol="0">
            <a:spAutoFit/>
          </a:bodyPr>
          <a:lstStyle/>
          <a:p>
            <a:r>
              <a:rPr lang="en-US" sz="1500" dirty="0"/>
              <a:t>Your Text Here</a:t>
            </a:r>
          </a:p>
        </p:txBody>
      </p:sp>
      <p:sp>
        <p:nvSpPr>
          <p:cNvPr id="73" name="TextBox 72">
            <a:extLst>
              <a:ext uri="{FF2B5EF4-FFF2-40B4-BE49-F238E27FC236}">
                <a16:creationId xmlns:a16="http://schemas.microsoft.com/office/drawing/2014/main" id="{36EC4A34-E2A9-4102-91BF-9DD49C9063CB}"/>
              </a:ext>
            </a:extLst>
          </p:cNvPr>
          <p:cNvSpPr txBox="1"/>
          <p:nvPr/>
        </p:nvSpPr>
        <p:spPr>
          <a:xfrm>
            <a:off x="1759675" y="5344750"/>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75" name="TextBox 74">
            <a:extLst>
              <a:ext uri="{FF2B5EF4-FFF2-40B4-BE49-F238E27FC236}">
                <a16:creationId xmlns:a16="http://schemas.microsoft.com/office/drawing/2014/main" id="{87AE2D17-C42D-4DC5-9D3D-84585CEBA470}"/>
              </a:ext>
            </a:extLst>
          </p:cNvPr>
          <p:cNvSpPr txBox="1"/>
          <p:nvPr/>
        </p:nvSpPr>
        <p:spPr>
          <a:xfrm>
            <a:off x="8835494" y="2390272"/>
            <a:ext cx="1312275" cy="323165"/>
          </a:xfrm>
          <a:prstGeom prst="rect">
            <a:avLst/>
          </a:prstGeom>
          <a:noFill/>
        </p:spPr>
        <p:txBody>
          <a:bodyPr wrap="square" rtlCol="0">
            <a:spAutoFit/>
          </a:bodyPr>
          <a:lstStyle/>
          <a:p>
            <a:r>
              <a:rPr lang="en-US" sz="1500" dirty="0"/>
              <a:t>Your Text Here</a:t>
            </a:r>
          </a:p>
        </p:txBody>
      </p:sp>
      <p:sp>
        <p:nvSpPr>
          <p:cNvPr id="76" name="TextBox 75">
            <a:extLst>
              <a:ext uri="{FF2B5EF4-FFF2-40B4-BE49-F238E27FC236}">
                <a16:creationId xmlns:a16="http://schemas.microsoft.com/office/drawing/2014/main" id="{B5D568A8-CDD9-43F8-BF82-88D1C588FE85}"/>
              </a:ext>
            </a:extLst>
          </p:cNvPr>
          <p:cNvSpPr txBox="1"/>
          <p:nvPr/>
        </p:nvSpPr>
        <p:spPr>
          <a:xfrm>
            <a:off x="8835494" y="2668568"/>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78" name="TextBox 77">
            <a:extLst>
              <a:ext uri="{FF2B5EF4-FFF2-40B4-BE49-F238E27FC236}">
                <a16:creationId xmlns:a16="http://schemas.microsoft.com/office/drawing/2014/main" id="{FA3812CD-075D-4B65-BD18-38860C8546F4}"/>
              </a:ext>
            </a:extLst>
          </p:cNvPr>
          <p:cNvSpPr txBox="1"/>
          <p:nvPr/>
        </p:nvSpPr>
        <p:spPr>
          <a:xfrm>
            <a:off x="8835494" y="3728363"/>
            <a:ext cx="1312275" cy="323165"/>
          </a:xfrm>
          <a:prstGeom prst="rect">
            <a:avLst/>
          </a:prstGeom>
          <a:noFill/>
        </p:spPr>
        <p:txBody>
          <a:bodyPr wrap="square" rtlCol="0">
            <a:spAutoFit/>
          </a:bodyPr>
          <a:lstStyle/>
          <a:p>
            <a:r>
              <a:rPr lang="en-US" sz="1500" dirty="0"/>
              <a:t>Your Text Here</a:t>
            </a:r>
          </a:p>
        </p:txBody>
      </p:sp>
      <p:sp>
        <p:nvSpPr>
          <p:cNvPr id="79" name="TextBox 78">
            <a:extLst>
              <a:ext uri="{FF2B5EF4-FFF2-40B4-BE49-F238E27FC236}">
                <a16:creationId xmlns:a16="http://schemas.microsoft.com/office/drawing/2014/main" id="{786540C5-3E2E-4B4C-BC2C-76D228110A56}"/>
              </a:ext>
            </a:extLst>
          </p:cNvPr>
          <p:cNvSpPr txBox="1"/>
          <p:nvPr/>
        </p:nvSpPr>
        <p:spPr>
          <a:xfrm>
            <a:off x="8835494" y="4006659"/>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81" name="TextBox 80">
            <a:extLst>
              <a:ext uri="{FF2B5EF4-FFF2-40B4-BE49-F238E27FC236}">
                <a16:creationId xmlns:a16="http://schemas.microsoft.com/office/drawing/2014/main" id="{4DDAFFFA-7F2B-494B-8A4C-066E8EB72DF3}"/>
              </a:ext>
            </a:extLst>
          </p:cNvPr>
          <p:cNvSpPr txBox="1"/>
          <p:nvPr/>
        </p:nvSpPr>
        <p:spPr>
          <a:xfrm>
            <a:off x="8835494" y="5066454"/>
            <a:ext cx="1312275" cy="323165"/>
          </a:xfrm>
          <a:prstGeom prst="rect">
            <a:avLst/>
          </a:prstGeom>
          <a:noFill/>
        </p:spPr>
        <p:txBody>
          <a:bodyPr wrap="square" rtlCol="0">
            <a:spAutoFit/>
          </a:bodyPr>
          <a:lstStyle/>
          <a:p>
            <a:r>
              <a:rPr lang="en-US" sz="1500" dirty="0"/>
              <a:t>Your Text Here</a:t>
            </a:r>
          </a:p>
        </p:txBody>
      </p:sp>
      <p:sp>
        <p:nvSpPr>
          <p:cNvPr id="82" name="TextBox 81">
            <a:extLst>
              <a:ext uri="{FF2B5EF4-FFF2-40B4-BE49-F238E27FC236}">
                <a16:creationId xmlns:a16="http://schemas.microsoft.com/office/drawing/2014/main" id="{27BC70F9-0606-477D-8DA1-0C5DBAEDC64F}"/>
              </a:ext>
            </a:extLst>
          </p:cNvPr>
          <p:cNvSpPr txBox="1"/>
          <p:nvPr/>
        </p:nvSpPr>
        <p:spPr>
          <a:xfrm>
            <a:off x="8835494" y="5344750"/>
            <a:ext cx="1729097" cy="613181"/>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rPr>
              <a:t>The standard chunk of Lorem Ipsum used since the 1500s is reproduced H. Rackham</a:t>
            </a:r>
          </a:p>
        </p:txBody>
      </p:sp>
      <p:sp>
        <p:nvSpPr>
          <p:cNvPr id="14" name="Oval 13">
            <a:extLst>
              <a:ext uri="{FF2B5EF4-FFF2-40B4-BE49-F238E27FC236}">
                <a16:creationId xmlns:a16="http://schemas.microsoft.com/office/drawing/2014/main" id="{89161B83-C0D8-4A0E-9C0A-13AC539A277A}"/>
              </a:ext>
            </a:extLst>
          </p:cNvPr>
          <p:cNvSpPr/>
          <p:nvPr/>
        </p:nvSpPr>
        <p:spPr>
          <a:xfrm>
            <a:off x="5201373" y="3058049"/>
            <a:ext cx="1890978" cy="189097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E373AFC-4140-4DD0-A7D4-545F2E4F82D7}"/>
              </a:ext>
            </a:extLst>
          </p:cNvPr>
          <p:cNvSpPr/>
          <p:nvPr/>
        </p:nvSpPr>
        <p:spPr>
          <a:xfrm>
            <a:off x="4306956" y="4445242"/>
            <a:ext cx="530087" cy="1338091"/>
          </a:xfrm>
          <a:prstGeom prst="rect">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4" name="Rectangle 83">
            <a:extLst>
              <a:ext uri="{FF2B5EF4-FFF2-40B4-BE49-F238E27FC236}">
                <a16:creationId xmlns:a16="http://schemas.microsoft.com/office/drawing/2014/main" id="{B1424EDA-AE90-4807-A77B-053E3694F433}"/>
              </a:ext>
            </a:extLst>
          </p:cNvPr>
          <p:cNvSpPr/>
          <p:nvPr/>
        </p:nvSpPr>
        <p:spPr>
          <a:xfrm>
            <a:off x="5094387" y="3728364"/>
            <a:ext cx="530087" cy="2054969"/>
          </a:xfrm>
          <a:prstGeom prst="rect">
            <a:avLst/>
          </a:prstGeom>
          <a:solidFill>
            <a:srgbClr val="20B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5" name="Rectangle 84">
            <a:extLst>
              <a:ext uri="{FF2B5EF4-FFF2-40B4-BE49-F238E27FC236}">
                <a16:creationId xmlns:a16="http://schemas.microsoft.com/office/drawing/2014/main" id="{8D71750E-EC89-4F81-BB07-C631A91EEFF5}"/>
              </a:ext>
            </a:extLst>
          </p:cNvPr>
          <p:cNvSpPr/>
          <p:nvPr/>
        </p:nvSpPr>
        <p:spPr>
          <a:xfrm>
            <a:off x="5881818" y="3260037"/>
            <a:ext cx="530087" cy="2523296"/>
          </a:xfrm>
          <a:prstGeom prst="rect">
            <a:avLst/>
          </a:prstGeom>
          <a:solidFill>
            <a:srgbClr val="0349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6" name="Rectangle 85">
            <a:extLst>
              <a:ext uri="{FF2B5EF4-FFF2-40B4-BE49-F238E27FC236}">
                <a16:creationId xmlns:a16="http://schemas.microsoft.com/office/drawing/2014/main" id="{222958CA-C04F-465A-B50A-45472FE6D6C9}"/>
              </a:ext>
            </a:extLst>
          </p:cNvPr>
          <p:cNvSpPr/>
          <p:nvPr/>
        </p:nvSpPr>
        <p:spPr>
          <a:xfrm>
            <a:off x="6669249" y="2809462"/>
            <a:ext cx="530087" cy="2973871"/>
          </a:xfrm>
          <a:prstGeom prst="rect">
            <a:avLst/>
          </a:prstGeom>
          <a:solidFill>
            <a:srgbClr val="006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7" name="Rectangle 86">
            <a:extLst>
              <a:ext uri="{FF2B5EF4-FFF2-40B4-BE49-F238E27FC236}">
                <a16:creationId xmlns:a16="http://schemas.microsoft.com/office/drawing/2014/main" id="{211A8347-6E2C-4EE8-8B11-6E02AB9926A9}"/>
              </a:ext>
            </a:extLst>
          </p:cNvPr>
          <p:cNvSpPr/>
          <p:nvPr/>
        </p:nvSpPr>
        <p:spPr>
          <a:xfrm>
            <a:off x="7456682" y="2223743"/>
            <a:ext cx="530087" cy="3559590"/>
          </a:xfrm>
          <a:prstGeom prst="rect">
            <a:avLst/>
          </a:prstGeom>
          <a:solidFill>
            <a:srgbClr val="00A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88" name="Rectangle 87">
            <a:extLst>
              <a:ext uri="{FF2B5EF4-FFF2-40B4-BE49-F238E27FC236}">
                <a16:creationId xmlns:a16="http://schemas.microsoft.com/office/drawing/2014/main" id="{73EEB213-CF60-4E2A-A305-72853574F6BA}"/>
              </a:ext>
            </a:extLst>
          </p:cNvPr>
          <p:cNvSpPr/>
          <p:nvPr/>
        </p:nvSpPr>
        <p:spPr>
          <a:xfrm>
            <a:off x="4374274" y="4558662"/>
            <a:ext cx="395450"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7" name="Rectangle 96">
            <a:extLst>
              <a:ext uri="{FF2B5EF4-FFF2-40B4-BE49-F238E27FC236}">
                <a16:creationId xmlns:a16="http://schemas.microsoft.com/office/drawing/2014/main" id="{A2E0F2C6-E188-45B9-A785-3413ABAF692C}"/>
              </a:ext>
            </a:extLst>
          </p:cNvPr>
          <p:cNvSpPr/>
          <p:nvPr/>
        </p:nvSpPr>
        <p:spPr>
          <a:xfrm>
            <a:off x="5161705" y="4200223"/>
            <a:ext cx="395450"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8" name="Rectangle 97">
            <a:extLst>
              <a:ext uri="{FF2B5EF4-FFF2-40B4-BE49-F238E27FC236}">
                <a16:creationId xmlns:a16="http://schemas.microsoft.com/office/drawing/2014/main" id="{9A3C9602-53D1-4769-A69B-92AA5C20175F}"/>
              </a:ext>
            </a:extLst>
          </p:cNvPr>
          <p:cNvSpPr/>
          <p:nvPr/>
        </p:nvSpPr>
        <p:spPr>
          <a:xfrm>
            <a:off x="5949136" y="3966060"/>
            <a:ext cx="395450"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99" name="Rectangle 98">
            <a:extLst>
              <a:ext uri="{FF2B5EF4-FFF2-40B4-BE49-F238E27FC236}">
                <a16:creationId xmlns:a16="http://schemas.microsoft.com/office/drawing/2014/main" id="{A127F6F4-BF06-46B9-9167-C731A3933C6B}"/>
              </a:ext>
            </a:extLst>
          </p:cNvPr>
          <p:cNvSpPr/>
          <p:nvPr/>
        </p:nvSpPr>
        <p:spPr>
          <a:xfrm>
            <a:off x="6736567" y="3740772"/>
            <a:ext cx="395450"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00" name="Rectangle 99">
            <a:extLst>
              <a:ext uri="{FF2B5EF4-FFF2-40B4-BE49-F238E27FC236}">
                <a16:creationId xmlns:a16="http://schemas.microsoft.com/office/drawing/2014/main" id="{6368385C-4C9C-475B-A451-9315CEAE6E15}"/>
              </a:ext>
            </a:extLst>
          </p:cNvPr>
          <p:cNvSpPr/>
          <p:nvPr/>
        </p:nvSpPr>
        <p:spPr>
          <a:xfrm>
            <a:off x="7524000" y="3447913"/>
            <a:ext cx="395450" cy="1111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36" name="Graphic 35">
            <a:extLst>
              <a:ext uri="{FF2B5EF4-FFF2-40B4-BE49-F238E27FC236}">
                <a16:creationId xmlns:a16="http://schemas.microsoft.com/office/drawing/2014/main" id="{876701A9-2D92-4A9B-BFCE-453F47A296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1526" y="8439150"/>
            <a:ext cx="1924050" cy="647700"/>
          </a:xfrm>
          <a:prstGeom prst="rect">
            <a:avLst/>
          </a:prstGeom>
        </p:spPr>
      </p:pic>
      <p:pic>
        <p:nvPicPr>
          <p:cNvPr id="37" name="Graphic 36">
            <a:extLst>
              <a:ext uri="{FF2B5EF4-FFF2-40B4-BE49-F238E27FC236}">
                <a16:creationId xmlns:a16="http://schemas.microsoft.com/office/drawing/2014/main" id="{90AFC5BD-6739-4C23-AC9E-B3AAA302A7F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653721" y="8439150"/>
            <a:ext cx="1924050" cy="647700"/>
          </a:xfrm>
          <a:prstGeom prst="rect">
            <a:avLst/>
          </a:prstGeom>
        </p:spPr>
      </p:pic>
      <p:pic>
        <p:nvPicPr>
          <p:cNvPr id="38" name="Graphic 37">
            <a:extLst>
              <a:ext uri="{FF2B5EF4-FFF2-40B4-BE49-F238E27FC236}">
                <a16:creationId xmlns:a16="http://schemas.microsoft.com/office/drawing/2014/main" id="{1168DB24-55F4-41E0-8F93-9064B51EA35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069442" y="8439150"/>
            <a:ext cx="1924050" cy="647700"/>
          </a:xfrm>
          <a:prstGeom prst="rect">
            <a:avLst/>
          </a:prstGeom>
        </p:spPr>
      </p:pic>
      <p:pic>
        <p:nvPicPr>
          <p:cNvPr id="42" name="Graphic 41">
            <a:extLst>
              <a:ext uri="{FF2B5EF4-FFF2-40B4-BE49-F238E27FC236}">
                <a16:creationId xmlns:a16="http://schemas.microsoft.com/office/drawing/2014/main" id="{0D3FA3F8-EFD5-4E5F-8B6B-9659572DC98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485163" y="8392358"/>
            <a:ext cx="1924050" cy="647700"/>
          </a:xfrm>
          <a:prstGeom prst="rect">
            <a:avLst/>
          </a:prstGeom>
        </p:spPr>
      </p:pic>
    </p:spTree>
    <p:extLst>
      <p:ext uri="{BB962C8B-B14F-4D97-AF65-F5344CB8AC3E}">
        <p14:creationId xmlns:p14="http://schemas.microsoft.com/office/powerpoint/2010/main" val="1928884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F771B8D4-4811-400D-AA3F-C76F49D2637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11906" y="2246686"/>
            <a:ext cx="1053105" cy="1053105"/>
          </a:xfrm>
          <a:prstGeom prst="rect">
            <a:avLst/>
          </a:prstGeom>
        </p:spPr>
      </p:pic>
      <p:pic>
        <p:nvPicPr>
          <p:cNvPr id="10" name="Graphic 9">
            <a:extLst>
              <a:ext uri="{FF2B5EF4-FFF2-40B4-BE49-F238E27FC236}">
                <a16:creationId xmlns:a16="http://schemas.microsoft.com/office/drawing/2014/main" id="{69B2EF63-C2E1-4573-8079-5C0CE48E2D4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569035" y="2246686"/>
            <a:ext cx="1053105" cy="1053105"/>
          </a:xfrm>
          <a:prstGeom prst="rect">
            <a:avLst/>
          </a:prstGeom>
        </p:spPr>
      </p:pic>
      <p:pic>
        <p:nvPicPr>
          <p:cNvPr id="11" name="Graphic 10">
            <a:extLst>
              <a:ext uri="{FF2B5EF4-FFF2-40B4-BE49-F238E27FC236}">
                <a16:creationId xmlns:a16="http://schemas.microsoft.com/office/drawing/2014/main" id="{09D1921C-A620-44F9-9DE5-D5CFAE9DCCE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34538" y="4671833"/>
            <a:ext cx="1053105" cy="1053105"/>
          </a:xfrm>
          <a:prstGeom prst="rect">
            <a:avLst/>
          </a:prstGeom>
        </p:spPr>
      </p:pic>
      <p:pic>
        <p:nvPicPr>
          <p:cNvPr id="13" name="Graphic 12">
            <a:extLst>
              <a:ext uri="{FF2B5EF4-FFF2-40B4-BE49-F238E27FC236}">
                <a16:creationId xmlns:a16="http://schemas.microsoft.com/office/drawing/2014/main" id="{5BB59011-7072-43D2-B5E9-ED52F29C727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764053" y="4671833"/>
            <a:ext cx="1053105" cy="1053105"/>
          </a:xfrm>
          <a:prstGeom prst="rect">
            <a:avLst/>
          </a:prstGeom>
        </p:spPr>
      </p:pic>
      <p:pic>
        <p:nvPicPr>
          <p:cNvPr id="15" name="Graphic 14">
            <a:extLst>
              <a:ext uri="{FF2B5EF4-FFF2-40B4-BE49-F238E27FC236}">
                <a16:creationId xmlns:a16="http://schemas.microsoft.com/office/drawing/2014/main" id="{8B8F6BE1-68BF-4C21-8EA5-222F5D0FF1F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384824" y="4671833"/>
            <a:ext cx="1053105" cy="1053105"/>
          </a:xfrm>
          <a:prstGeom prst="rect">
            <a:avLst/>
          </a:prstGeom>
        </p:spPr>
      </p:pic>
      <p:pic>
        <p:nvPicPr>
          <p:cNvPr id="16" name="Graphic 15">
            <a:extLst>
              <a:ext uri="{FF2B5EF4-FFF2-40B4-BE49-F238E27FC236}">
                <a16:creationId xmlns:a16="http://schemas.microsoft.com/office/drawing/2014/main" id="{37584AB2-C5D3-4E03-BEE9-132B264CD66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800000" flipV="1">
            <a:off x="2386770" y="3787559"/>
            <a:ext cx="7527234" cy="308810"/>
          </a:xfrm>
          <a:prstGeom prst="rect">
            <a:avLst/>
          </a:prstGeom>
        </p:spPr>
      </p:pic>
      <p:sp>
        <p:nvSpPr>
          <p:cNvPr id="39" name="TextBox 38">
            <a:extLst>
              <a:ext uri="{FF2B5EF4-FFF2-40B4-BE49-F238E27FC236}">
                <a16:creationId xmlns:a16="http://schemas.microsoft.com/office/drawing/2014/main" id="{AE98F1D1-A174-455C-A08F-925DE9664130}"/>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Infographic Slides</a:t>
            </a:r>
          </a:p>
        </p:txBody>
      </p:sp>
      <p:pic>
        <p:nvPicPr>
          <p:cNvPr id="40" name="Graphic 39">
            <a:extLst>
              <a:ext uri="{FF2B5EF4-FFF2-40B4-BE49-F238E27FC236}">
                <a16:creationId xmlns:a16="http://schemas.microsoft.com/office/drawing/2014/main" id="{B7F90727-B857-4341-8A95-9767B48A09A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361229" y="1309434"/>
            <a:ext cx="4076700" cy="19050"/>
          </a:xfrm>
          <a:prstGeom prst="rect">
            <a:avLst/>
          </a:prstGeom>
        </p:spPr>
      </p:pic>
      <p:sp>
        <p:nvSpPr>
          <p:cNvPr id="41" name="TextBox 40">
            <a:extLst>
              <a:ext uri="{FF2B5EF4-FFF2-40B4-BE49-F238E27FC236}">
                <a16:creationId xmlns:a16="http://schemas.microsoft.com/office/drawing/2014/main" id="{851D0075-546A-4982-8486-5D22F7957A97}"/>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pic>
        <p:nvPicPr>
          <p:cNvPr id="17" name="Graphic 16">
            <a:extLst>
              <a:ext uri="{FF2B5EF4-FFF2-40B4-BE49-F238E27FC236}">
                <a16:creationId xmlns:a16="http://schemas.microsoft.com/office/drawing/2014/main" id="{6F5AB9D8-645A-418D-A60D-CFB780FE4E7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570893" y="4564751"/>
            <a:ext cx="183462" cy="183462"/>
          </a:xfrm>
          <a:prstGeom prst="rect">
            <a:avLst/>
          </a:prstGeom>
        </p:spPr>
      </p:pic>
      <p:pic>
        <p:nvPicPr>
          <p:cNvPr id="49" name="Graphic 48">
            <a:extLst>
              <a:ext uri="{FF2B5EF4-FFF2-40B4-BE49-F238E27FC236}">
                <a16:creationId xmlns:a16="http://schemas.microsoft.com/office/drawing/2014/main" id="{43F1AE25-C512-418E-87AA-C630B488512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015716" y="4564751"/>
            <a:ext cx="183462" cy="183462"/>
          </a:xfrm>
          <a:prstGeom prst="rect">
            <a:avLst/>
          </a:prstGeom>
        </p:spPr>
      </p:pic>
      <p:pic>
        <p:nvPicPr>
          <p:cNvPr id="50" name="Graphic 49">
            <a:extLst>
              <a:ext uri="{FF2B5EF4-FFF2-40B4-BE49-F238E27FC236}">
                <a16:creationId xmlns:a16="http://schemas.microsoft.com/office/drawing/2014/main" id="{9E1B86B9-7CE5-42B6-A0E1-EE3D23CF67DE}"/>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3478341" y="4564751"/>
            <a:ext cx="183462" cy="183462"/>
          </a:xfrm>
          <a:prstGeom prst="rect">
            <a:avLst/>
          </a:prstGeom>
        </p:spPr>
      </p:pic>
      <p:pic>
        <p:nvPicPr>
          <p:cNvPr id="51" name="Graphic 50">
            <a:extLst>
              <a:ext uri="{FF2B5EF4-FFF2-40B4-BE49-F238E27FC236}">
                <a16:creationId xmlns:a16="http://schemas.microsoft.com/office/drawing/2014/main" id="{5AF0D970-8963-4CB3-B5D8-451FABEDF93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764053" y="3145764"/>
            <a:ext cx="183462" cy="183462"/>
          </a:xfrm>
          <a:prstGeom prst="rect">
            <a:avLst/>
          </a:prstGeom>
        </p:spPr>
      </p:pic>
      <p:pic>
        <p:nvPicPr>
          <p:cNvPr id="52" name="Graphic 51">
            <a:extLst>
              <a:ext uri="{FF2B5EF4-FFF2-40B4-BE49-F238E27FC236}">
                <a16:creationId xmlns:a16="http://schemas.microsoft.com/office/drawing/2014/main" id="{ED0F8875-804B-4035-ABF8-36E558A9CFD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286531" y="3145764"/>
            <a:ext cx="183462" cy="183462"/>
          </a:xfrm>
          <a:prstGeom prst="rect">
            <a:avLst/>
          </a:prstGeom>
        </p:spPr>
      </p:pic>
      <p:cxnSp>
        <p:nvCxnSpPr>
          <p:cNvPr id="20" name="Straight Connector 19">
            <a:extLst>
              <a:ext uri="{FF2B5EF4-FFF2-40B4-BE49-F238E27FC236}">
                <a16:creationId xmlns:a16="http://schemas.microsoft.com/office/drawing/2014/main" id="{AB825855-CBAE-4885-A64F-88DC538D5897}"/>
              </a:ext>
            </a:extLst>
          </p:cNvPr>
          <p:cNvCxnSpPr>
            <a:stCxn id="50" idx="0"/>
          </p:cNvCxnSpPr>
          <p:nvPr/>
        </p:nvCxnSpPr>
        <p:spPr>
          <a:xfrm flipV="1">
            <a:off x="3570072" y="4096370"/>
            <a:ext cx="0" cy="4683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B99648F-2866-4730-AB94-0069B4B86471}"/>
              </a:ext>
            </a:extLst>
          </p:cNvPr>
          <p:cNvCxnSpPr>
            <a:stCxn id="51" idx="2"/>
          </p:cNvCxnSpPr>
          <p:nvPr/>
        </p:nvCxnSpPr>
        <p:spPr>
          <a:xfrm>
            <a:off x="4855784" y="3329226"/>
            <a:ext cx="0" cy="458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B2264E0-A62A-43D0-89AC-9FBDF12E5778}"/>
              </a:ext>
            </a:extLst>
          </p:cNvPr>
          <p:cNvCxnSpPr>
            <a:stCxn id="52" idx="2"/>
          </p:cNvCxnSpPr>
          <p:nvPr/>
        </p:nvCxnSpPr>
        <p:spPr>
          <a:xfrm>
            <a:off x="7378262" y="3329226"/>
            <a:ext cx="0" cy="4583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78F4D3C-933D-4D37-B62F-E74158359320}"/>
              </a:ext>
            </a:extLst>
          </p:cNvPr>
          <p:cNvCxnSpPr>
            <a:stCxn id="17" idx="0"/>
          </p:cNvCxnSpPr>
          <p:nvPr/>
        </p:nvCxnSpPr>
        <p:spPr>
          <a:xfrm flipV="1">
            <a:off x="8662624" y="4096370"/>
            <a:ext cx="0" cy="4683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9F40A2B-AAA4-4E7C-8024-0938C965594A}"/>
              </a:ext>
            </a:extLst>
          </p:cNvPr>
          <p:cNvCxnSpPr>
            <a:stCxn id="49" idx="0"/>
          </p:cNvCxnSpPr>
          <p:nvPr/>
        </p:nvCxnSpPr>
        <p:spPr>
          <a:xfrm flipV="1">
            <a:off x="6107447" y="4096370"/>
            <a:ext cx="0" cy="468381"/>
          </a:xfrm>
          <a:prstGeom prst="line">
            <a:avLst/>
          </a:prstGeom>
        </p:spPr>
        <p:style>
          <a:lnRef idx="1">
            <a:schemeClr val="accent1"/>
          </a:lnRef>
          <a:fillRef idx="0">
            <a:schemeClr val="accent1"/>
          </a:fillRef>
          <a:effectRef idx="0">
            <a:schemeClr val="accent1"/>
          </a:effectRef>
          <a:fontRef idx="minor">
            <a:schemeClr val="tx1"/>
          </a:fontRef>
        </p:style>
      </p:cxnSp>
      <p:grpSp>
        <p:nvGrpSpPr>
          <p:cNvPr id="63" name="Group 62">
            <a:extLst>
              <a:ext uri="{FF2B5EF4-FFF2-40B4-BE49-F238E27FC236}">
                <a16:creationId xmlns:a16="http://schemas.microsoft.com/office/drawing/2014/main" id="{113F1EE8-CB5C-4200-9B97-66ADC9113C96}"/>
              </a:ext>
            </a:extLst>
          </p:cNvPr>
          <p:cNvGrpSpPr/>
          <p:nvPr/>
        </p:nvGrpSpPr>
        <p:grpSpPr>
          <a:xfrm>
            <a:off x="3659503" y="2389886"/>
            <a:ext cx="957910" cy="766704"/>
            <a:chOff x="1969438" y="4716334"/>
            <a:chExt cx="957910" cy="766704"/>
          </a:xfrm>
        </p:grpSpPr>
        <p:sp>
          <p:nvSpPr>
            <p:cNvPr id="64" name="TextBox 63">
              <a:extLst>
                <a:ext uri="{FF2B5EF4-FFF2-40B4-BE49-F238E27FC236}">
                  <a16:creationId xmlns:a16="http://schemas.microsoft.com/office/drawing/2014/main" id="{AA476878-D7EE-4215-A7AD-915A24A89F09}"/>
                </a:ext>
              </a:extLst>
            </p:cNvPr>
            <p:cNvSpPr txBox="1"/>
            <p:nvPr/>
          </p:nvSpPr>
          <p:spPr>
            <a:xfrm>
              <a:off x="2024542" y="4716334"/>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65" name="TextBox 64">
              <a:extLst>
                <a:ext uri="{FF2B5EF4-FFF2-40B4-BE49-F238E27FC236}">
                  <a16:creationId xmlns:a16="http://schemas.microsoft.com/office/drawing/2014/main" id="{C6A60A6B-8F08-4BAF-8BDA-D57A0210D9C3}"/>
                </a:ext>
              </a:extLst>
            </p:cNvPr>
            <p:cNvSpPr txBox="1"/>
            <p:nvPr/>
          </p:nvSpPr>
          <p:spPr>
            <a:xfrm>
              <a:off x="1969438" y="4941030"/>
              <a:ext cx="957910" cy="542008"/>
            </a:xfrm>
            <a:prstGeom prst="rect">
              <a:avLst/>
            </a:prstGeom>
            <a:noFill/>
          </p:spPr>
          <p:txBody>
            <a:bodyPr wrap="square" rtlCol="0">
              <a:spAutoFit/>
            </a:bodyPr>
            <a:lstStyle/>
            <a:p>
              <a:pPr algn="ctr">
                <a:lnSpc>
                  <a:spcPts val="1200"/>
                </a:lnSpc>
              </a:pP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grpSp>
      <p:grpSp>
        <p:nvGrpSpPr>
          <p:cNvPr id="92" name="Group 91">
            <a:extLst>
              <a:ext uri="{FF2B5EF4-FFF2-40B4-BE49-F238E27FC236}">
                <a16:creationId xmlns:a16="http://schemas.microsoft.com/office/drawing/2014/main" id="{0B236E88-B105-4843-9AD3-E594855D53C5}"/>
              </a:ext>
            </a:extLst>
          </p:cNvPr>
          <p:cNvGrpSpPr/>
          <p:nvPr/>
        </p:nvGrpSpPr>
        <p:grpSpPr>
          <a:xfrm>
            <a:off x="7616632" y="2389886"/>
            <a:ext cx="957910" cy="766704"/>
            <a:chOff x="1969438" y="4716334"/>
            <a:chExt cx="957910" cy="766704"/>
          </a:xfrm>
        </p:grpSpPr>
        <p:sp>
          <p:nvSpPr>
            <p:cNvPr id="93" name="TextBox 92">
              <a:extLst>
                <a:ext uri="{FF2B5EF4-FFF2-40B4-BE49-F238E27FC236}">
                  <a16:creationId xmlns:a16="http://schemas.microsoft.com/office/drawing/2014/main" id="{6CDDD66A-62CD-4B7E-96CC-81B13B9673FC}"/>
                </a:ext>
              </a:extLst>
            </p:cNvPr>
            <p:cNvSpPr txBox="1"/>
            <p:nvPr/>
          </p:nvSpPr>
          <p:spPr>
            <a:xfrm>
              <a:off x="2024542" y="4716334"/>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94" name="TextBox 93">
              <a:extLst>
                <a:ext uri="{FF2B5EF4-FFF2-40B4-BE49-F238E27FC236}">
                  <a16:creationId xmlns:a16="http://schemas.microsoft.com/office/drawing/2014/main" id="{C66B7AFB-08DC-402C-AE1C-A643B26D96B5}"/>
                </a:ext>
              </a:extLst>
            </p:cNvPr>
            <p:cNvSpPr txBox="1"/>
            <p:nvPr/>
          </p:nvSpPr>
          <p:spPr>
            <a:xfrm>
              <a:off x="1969438" y="4941030"/>
              <a:ext cx="957910" cy="542008"/>
            </a:xfrm>
            <a:prstGeom prst="rect">
              <a:avLst/>
            </a:prstGeom>
            <a:noFill/>
          </p:spPr>
          <p:txBody>
            <a:bodyPr wrap="square" rtlCol="0">
              <a:spAutoFit/>
            </a:bodyPr>
            <a:lstStyle/>
            <a:p>
              <a:pPr algn="ctr">
                <a:lnSpc>
                  <a:spcPts val="1200"/>
                </a:lnSpc>
              </a:pP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grpSp>
      <p:grpSp>
        <p:nvGrpSpPr>
          <p:cNvPr id="95" name="Group 94">
            <a:extLst>
              <a:ext uri="{FF2B5EF4-FFF2-40B4-BE49-F238E27FC236}">
                <a16:creationId xmlns:a16="http://schemas.microsoft.com/office/drawing/2014/main" id="{CCC42D30-34E9-48FD-A010-ACACF4BC4E97}"/>
              </a:ext>
            </a:extLst>
          </p:cNvPr>
          <p:cNvGrpSpPr/>
          <p:nvPr/>
        </p:nvGrpSpPr>
        <p:grpSpPr>
          <a:xfrm>
            <a:off x="2182135" y="4815033"/>
            <a:ext cx="957910" cy="766704"/>
            <a:chOff x="1969438" y="4716334"/>
            <a:chExt cx="957910" cy="766704"/>
          </a:xfrm>
        </p:grpSpPr>
        <p:sp>
          <p:nvSpPr>
            <p:cNvPr id="96" name="TextBox 95">
              <a:extLst>
                <a:ext uri="{FF2B5EF4-FFF2-40B4-BE49-F238E27FC236}">
                  <a16:creationId xmlns:a16="http://schemas.microsoft.com/office/drawing/2014/main" id="{BD05B9F0-5E57-4B4F-8FDC-680B7C1AF118}"/>
                </a:ext>
              </a:extLst>
            </p:cNvPr>
            <p:cNvSpPr txBox="1"/>
            <p:nvPr/>
          </p:nvSpPr>
          <p:spPr>
            <a:xfrm>
              <a:off x="2024542" y="4716334"/>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1" name="TextBox 100">
              <a:extLst>
                <a:ext uri="{FF2B5EF4-FFF2-40B4-BE49-F238E27FC236}">
                  <a16:creationId xmlns:a16="http://schemas.microsoft.com/office/drawing/2014/main" id="{BF8BCD91-679E-4EEE-83CE-C0FCEF2DDFC2}"/>
                </a:ext>
              </a:extLst>
            </p:cNvPr>
            <p:cNvSpPr txBox="1"/>
            <p:nvPr/>
          </p:nvSpPr>
          <p:spPr>
            <a:xfrm>
              <a:off x="1969438" y="4941030"/>
              <a:ext cx="957910" cy="542008"/>
            </a:xfrm>
            <a:prstGeom prst="rect">
              <a:avLst/>
            </a:prstGeom>
            <a:noFill/>
          </p:spPr>
          <p:txBody>
            <a:bodyPr wrap="square" rtlCol="0">
              <a:spAutoFit/>
            </a:bodyPr>
            <a:lstStyle/>
            <a:p>
              <a:pPr algn="ctr">
                <a:lnSpc>
                  <a:spcPts val="1200"/>
                </a:lnSpc>
              </a:pP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grpSp>
      <p:grpSp>
        <p:nvGrpSpPr>
          <p:cNvPr id="102" name="Group 101">
            <a:extLst>
              <a:ext uri="{FF2B5EF4-FFF2-40B4-BE49-F238E27FC236}">
                <a16:creationId xmlns:a16="http://schemas.microsoft.com/office/drawing/2014/main" id="{6CFF17D1-9023-40C8-8383-403E5BB8D42F}"/>
              </a:ext>
            </a:extLst>
          </p:cNvPr>
          <p:cNvGrpSpPr/>
          <p:nvPr/>
        </p:nvGrpSpPr>
        <p:grpSpPr>
          <a:xfrm>
            <a:off x="4811650" y="4815033"/>
            <a:ext cx="957910" cy="766704"/>
            <a:chOff x="1969438" y="4716334"/>
            <a:chExt cx="957910" cy="766704"/>
          </a:xfrm>
        </p:grpSpPr>
        <p:sp>
          <p:nvSpPr>
            <p:cNvPr id="103" name="TextBox 102">
              <a:extLst>
                <a:ext uri="{FF2B5EF4-FFF2-40B4-BE49-F238E27FC236}">
                  <a16:creationId xmlns:a16="http://schemas.microsoft.com/office/drawing/2014/main" id="{21323527-12DD-43B0-8EAD-AD1CF5E450F1}"/>
                </a:ext>
              </a:extLst>
            </p:cNvPr>
            <p:cNvSpPr txBox="1"/>
            <p:nvPr/>
          </p:nvSpPr>
          <p:spPr>
            <a:xfrm>
              <a:off x="2024542" y="4716334"/>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4" name="TextBox 103">
              <a:extLst>
                <a:ext uri="{FF2B5EF4-FFF2-40B4-BE49-F238E27FC236}">
                  <a16:creationId xmlns:a16="http://schemas.microsoft.com/office/drawing/2014/main" id="{B9BDBA22-B2C1-4066-985A-84C9F29C8525}"/>
                </a:ext>
              </a:extLst>
            </p:cNvPr>
            <p:cNvSpPr txBox="1"/>
            <p:nvPr/>
          </p:nvSpPr>
          <p:spPr>
            <a:xfrm>
              <a:off x="1969438" y="4941030"/>
              <a:ext cx="957910" cy="542008"/>
            </a:xfrm>
            <a:prstGeom prst="rect">
              <a:avLst/>
            </a:prstGeom>
            <a:noFill/>
          </p:spPr>
          <p:txBody>
            <a:bodyPr wrap="square" rtlCol="0">
              <a:spAutoFit/>
            </a:bodyPr>
            <a:lstStyle/>
            <a:p>
              <a:pPr algn="ctr">
                <a:lnSpc>
                  <a:spcPts val="1200"/>
                </a:lnSpc>
              </a:pP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grpSp>
      <p:grpSp>
        <p:nvGrpSpPr>
          <p:cNvPr id="105" name="Group 104">
            <a:extLst>
              <a:ext uri="{FF2B5EF4-FFF2-40B4-BE49-F238E27FC236}">
                <a16:creationId xmlns:a16="http://schemas.microsoft.com/office/drawing/2014/main" id="{FF0A0ABC-1F10-4186-B14E-FA07B342E32D}"/>
              </a:ext>
            </a:extLst>
          </p:cNvPr>
          <p:cNvGrpSpPr/>
          <p:nvPr/>
        </p:nvGrpSpPr>
        <p:grpSpPr>
          <a:xfrm>
            <a:off x="7432421" y="4815033"/>
            <a:ext cx="957910" cy="766704"/>
            <a:chOff x="1969438" y="4716334"/>
            <a:chExt cx="957910" cy="766704"/>
          </a:xfrm>
        </p:grpSpPr>
        <p:sp>
          <p:nvSpPr>
            <p:cNvPr id="106" name="TextBox 105">
              <a:extLst>
                <a:ext uri="{FF2B5EF4-FFF2-40B4-BE49-F238E27FC236}">
                  <a16:creationId xmlns:a16="http://schemas.microsoft.com/office/drawing/2014/main" id="{D077BB9D-24B0-4A29-B2C3-EFA4D2846298}"/>
                </a:ext>
              </a:extLst>
            </p:cNvPr>
            <p:cNvSpPr txBox="1"/>
            <p:nvPr/>
          </p:nvSpPr>
          <p:spPr>
            <a:xfrm>
              <a:off x="2024542" y="4716334"/>
              <a:ext cx="847703" cy="246221"/>
            </a:xfrm>
            <a:prstGeom prst="rect">
              <a:avLst/>
            </a:prstGeom>
            <a:noFill/>
          </p:spPr>
          <p:txBody>
            <a:bodyPr wrap="square" rtlCol="0">
              <a:spAutoFit/>
            </a:bodyPr>
            <a:lstStyle/>
            <a:p>
              <a:pPr algn="ctr"/>
              <a:r>
                <a:rPr lang="en-US" sz="1000" dirty="0">
                  <a:latin typeface="Roboto Slab Regular" pitchFamily="2" charset="0"/>
                  <a:ea typeface="Roboto Slab Regular" pitchFamily="2" charset="0"/>
                </a:rPr>
                <a:t>Your Title</a:t>
              </a:r>
            </a:p>
          </p:txBody>
        </p:sp>
        <p:sp>
          <p:nvSpPr>
            <p:cNvPr id="107" name="TextBox 106">
              <a:extLst>
                <a:ext uri="{FF2B5EF4-FFF2-40B4-BE49-F238E27FC236}">
                  <a16:creationId xmlns:a16="http://schemas.microsoft.com/office/drawing/2014/main" id="{A44A5688-5914-4467-B51D-B6F07DBDB59E}"/>
                </a:ext>
              </a:extLst>
            </p:cNvPr>
            <p:cNvSpPr txBox="1"/>
            <p:nvPr/>
          </p:nvSpPr>
          <p:spPr>
            <a:xfrm>
              <a:off x="1969438" y="4941030"/>
              <a:ext cx="957910" cy="542008"/>
            </a:xfrm>
            <a:prstGeom prst="rect">
              <a:avLst/>
            </a:prstGeom>
            <a:noFill/>
          </p:spPr>
          <p:txBody>
            <a:bodyPr wrap="square" rtlCol="0">
              <a:spAutoFit/>
            </a:bodyPr>
            <a:lstStyle/>
            <a:p>
              <a:pPr algn="ctr">
                <a:lnSpc>
                  <a:spcPts val="1200"/>
                </a:lnSpc>
              </a:pP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grpSp>
    </p:spTree>
    <p:extLst>
      <p:ext uri="{BB962C8B-B14F-4D97-AF65-F5344CB8AC3E}">
        <p14:creationId xmlns:p14="http://schemas.microsoft.com/office/powerpoint/2010/main" val="11579724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AE98F1D1-A174-455C-A08F-925DE9664130}"/>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Infographic Slides</a:t>
            </a:r>
          </a:p>
        </p:txBody>
      </p:sp>
      <p:pic>
        <p:nvPicPr>
          <p:cNvPr id="40" name="Graphic 39">
            <a:extLst>
              <a:ext uri="{FF2B5EF4-FFF2-40B4-BE49-F238E27FC236}">
                <a16:creationId xmlns:a16="http://schemas.microsoft.com/office/drawing/2014/main" id="{B7F90727-B857-4341-8A95-9767B48A09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61229" y="1309434"/>
            <a:ext cx="4076700" cy="19050"/>
          </a:xfrm>
          <a:prstGeom prst="rect">
            <a:avLst/>
          </a:prstGeom>
        </p:spPr>
      </p:pic>
      <p:sp>
        <p:nvSpPr>
          <p:cNvPr id="41" name="TextBox 40">
            <a:extLst>
              <a:ext uri="{FF2B5EF4-FFF2-40B4-BE49-F238E27FC236}">
                <a16:creationId xmlns:a16="http://schemas.microsoft.com/office/drawing/2014/main" id="{851D0075-546A-4982-8486-5D22F7957A97}"/>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grpSp>
        <p:nvGrpSpPr>
          <p:cNvPr id="72" name="Group 71">
            <a:extLst>
              <a:ext uri="{FF2B5EF4-FFF2-40B4-BE49-F238E27FC236}">
                <a16:creationId xmlns:a16="http://schemas.microsoft.com/office/drawing/2014/main" id="{DF5F21C3-0C74-4C7A-B5AE-6843AD1E6198}"/>
              </a:ext>
            </a:extLst>
          </p:cNvPr>
          <p:cNvGrpSpPr/>
          <p:nvPr/>
        </p:nvGrpSpPr>
        <p:grpSpPr>
          <a:xfrm>
            <a:off x="4889521" y="2181203"/>
            <a:ext cx="113643" cy="1022118"/>
            <a:chOff x="4055607" y="1537198"/>
            <a:chExt cx="161925" cy="1456375"/>
          </a:xfrm>
        </p:grpSpPr>
        <p:pic>
          <p:nvPicPr>
            <p:cNvPr id="21" name="Graphic 20">
              <a:extLst>
                <a:ext uri="{FF2B5EF4-FFF2-40B4-BE49-F238E27FC236}">
                  <a16:creationId xmlns:a16="http://schemas.microsoft.com/office/drawing/2014/main" id="{0EA0D4E1-07B0-4A87-9C6A-B52C0548422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07994" y="1641023"/>
              <a:ext cx="57150" cy="1352550"/>
            </a:xfrm>
            <a:prstGeom prst="rect">
              <a:avLst/>
            </a:prstGeom>
          </p:spPr>
        </p:pic>
        <p:pic>
          <p:nvPicPr>
            <p:cNvPr id="31" name="Graphic 30">
              <a:extLst>
                <a:ext uri="{FF2B5EF4-FFF2-40B4-BE49-F238E27FC236}">
                  <a16:creationId xmlns:a16="http://schemas.microsoft.com/office/drawing/2014/main" id="{0B24063F-F25A-4745-81DC-E2ECEAF73E8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055607" y="1537198"/>
              <a:ext cx="161925" cy="161925"/>
            </a:xfrm>
            <a:prstGeom prst="rect">
              <a:avLst/>
            </a:prstGeom>
          </p:spPr>
        </p:pic>
      </p:grpSp>
      <p:pic>
        <p:nvPicPr>
          <p:cNvPr id="38" name="Graphic 37">
            <a:extLst>
              <a:ext uri="{FF2B5EF4-FFF2-40B4-BE49-F238E27FC236}">
                <a16:creationId xmlns:a16="http://schemas.microsoft.com/office/drawing/2014/main" id="{3228D38E-0FF7-432C-8921-B2D3E869C8B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137473" y="2948198"/>
            <a:ext cx="1617738" cy="1617738"/>
          </a:xfrm>
          <a:prstGeom prst="rect">
            <a:avLst/>
          </a:prstGeom>
        </p:spPr>
      </p:pic>
      <p:grpSp>
        <p:nvGrpSpPr>
          <p:cNvPr id="59" name="Group 58">
            <a:extLst>
              <a:ext uri="{FF2B5EF4-FFF2-40B4-BE49-F238E27FC236}">
                <a16:creationId xmlns:a16="http://schemas.microsoft.com/office/drawing/2014/main" id="{5268932C-8C8B-4D1F-B24D-7639C5F56B6C}"/>
              </a:ext>
            </a:extLst>
          </p:cNvPr>
          <p:cNvGrpSpPr/>
          <p:nvPr/>
        </p:nvGrpSpPr>
        <p:grpSpPr>
          <a:xfrm>
            <a:off x="4638838" y="3449563"/>
            <a:ext cx="615008" cy="615008"/>
            <a:chOff x="3379106" y="3589855"/>
            <a:chExt cx="876300" cy="876300"/>
          </a:xfrm>
        </p:grpSpPr>
        <p:pic>
          <p:nvPicPr>
            <p:cNvPr id="66" name="Graphic 65">
              <a:extLst>
                <a:ext uri="{FF2B5EF4-FFF2-40B4-BE49-F238E27FC236}">
                  <a16:creationId xmlns:a16="http://schemas.microsoft.com/office/drawing/2014/main" id="{6DE17896-DF2C-4187-871A-F5519C12D21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379106" y="3589855"/>
              <a:ext cx="876300" cy="876300"/>
            </a:xfrm>
            <a:prstGeom prst="rect">
              <a:avLst/>
            </a:prstGeom>
          </p:spPr>
        </p:pic>
        <p:pic>
          <p:nvPicPr>
            <p:cNvPr id="48" name="Graphic 47">
              <a:extLst>
                <a:ext uri="{FF2B5EF4-FFF2-40B4-BE49-F238E27FC236}">
                  <a16:creationId xmlns:a16="http://schemas.microsoft.com/office/drawing/2014/main" id="{37E6ABD4-97E6-4851-81B3-277DCA708AB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641044" y="3889893"/>
              <a:ext cx="352425" cy="276225"/>
            </a:xfrm>
            <a:prstGeom prst="rect">
              <a:avLst/>
            </a:prstGeom>
          </p:spPr>
        </p:pic>
      </p:grpSp>
      <p:grpSp>
        <p:nvGrpSpPr>
          <p:cNvPr id="73" name="Group 72">
            <a:extLst>
              <a:ext uri="{FF2B5EF4-FFF2-40B4-BE49-F238E27FC236}">
                <a16:creationId xmlns:a16="http://schemas.microsoft.com/office/drawing/2014/main" id="{97718334-284D-4BFE-A36C-70F015073E47}"/>
              </a:ext>
            </a:extLst>
          </p:cNvPr>
          <p:cNvGrpSpPr/>
          <p:nvPr/>
        </p:nvGrpSpPr>
        <p:grpSpPr>
          <a:xfrm>
            <a:off x="6497550" y="2172900"/>
            <a:ext cx="113643" cy="1022118"/>
            <a:chOff x="6363379" y="1537198"/>
            <a:chExt cx="161925" cy="1456375"/>
          </a:xfrm>
        </p:grpSpPr>
        <p:pic>
          <p:nvPicPr>
            <p:cNvPr id="23" name="Graphic 22">
              <a:extLst>
                <a:ext uri="{FF2B5EF4-FFF2-40B4-BE49-F238E27FC236}">
                  <a16:creationId xmlns:a16="http://schemas.microsoft.com/office/drawing/2014/main" id="{610E8B14-6EC2-4F5B-9E21-FB7B2ECCEA5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415766" y="1641023"/>
              <a:ext cx="57150" cy="1352550"/>
            </a:xfrm>
            <a:prstGeom prst="rect">
              <a:avLst/>
            </a:prstGeom>
          </p:spPr>
        </p:pic>
        <p:pic>
          <p:nvPicPr>
            <p:cNvPr id="32" name="Graphic 31">
              <a:extLst>
                <a:ext uri="{FF2B5EF4-FFF2-40B4-BE49-F238E27FC236}">
                  <a16:creationId xmlns:a16="http://schemas.microsoft.com/office/drawing/2014/main" id="{BCF4661A-3F7B-48F4-9E7A-731B896B2A3B}"/>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363379" y="1537198"/>
              <a:ext cx="161925" cy="161925"/>
            </a:xfrm>
            <a:prstGeom prst="rect">
              <a:avLst/>
            </a:prstGeom>
          </p:spPr>
        </p:pic>
      </p:grpSp>
      <p:pic>
        <p:nvPicPr>
          <p:cNvPr id="42" name="Graphic 41">
            <a:extLst>
              <a:ext uri="{FF2B5EF4-FFF2-40B4-BE49-F238E27FC236}">
                <a16:creationId xmlns:a16="http://schemas.microsoft.com/office/drawing/2014/main" id="{ADA1EF25-7F85-44E8-96E6-F25852F3DE3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745502" y="2956500"/>
            <a:ext cx="1617738" cy="1617738"/>
          </a:xfrm>
          <a:prstGeom prst="rect">
            <a:avLst/>
          </a:prstGeom>
        </p:spPr>
      </p:pic>
      <p:grpSp>
        <p:nvGrpSpPr>
          <p:cNvPr id="58" name="Group 57">
            <a:extLst>
              <a:ext uri="{FF2B5EF4-FFF2-40B4-BE49-F238E27FC236}">
                <a16:creationId xmlns:a16="http://schemas.microsoft.com/office/drawing/2014/main" id="{3FEAE5D3-FE9A-4594-A242-21C070943A48}"/>
              </a:ext>
            </a:extLst>
          </p:cNvPr>
          <p:cNvGrpSpPr/>
          <p:nvPr/>
        </p:nvGrpSpPr>
        <p:grpSpPr>
          <a:xfrm>
            <a:off x="6246867" y="3457865"/>
            <a:ext cx="615008" cy="615008"/>
            <a:chOff x="5657623" y="3613515"/>
            <a:chExt cx="876300" cy="876300"/>
          </a:xfrm>
        </p:grpSpPr>
        <p:pic>
          <p:nvPicPr>
            <p:cNvPr id="67" name="Graphic 66">
              <a:extLst>
                <a:ext uri="{FF2B5EF4-FFF2-40B4-BE49-F238E27FC236}">
                  <a16:creationId xmlns:a16="http://schemas.microsoft.com/office/drawing/2014/main" id="{2344833B-B8D4-47AD-B0CA-FBECF5054EB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657623" y="3613515"/>
              <a:ext cx="876300" cy="876300"/>
            </a:xfrm>
            <a:prstGeom prst="rect">
              <a:avLst/>
            </a:prstGeom>
          </p:spPr>
        </p:pic>
        <p:pic>
          <p:nvPicPr>
            <p:cNvPr id="53" name="Graphic 52">
              <a:extLst>
                <a:ext uri="{FF2B5EF4-FFF2-40B4-BE49-F238E27FC236}">
                  <a16:creationId xmlns:a16="http://schemas.microsoft.com/office/drawing/2014/main" id="{8E657212-4ADC-43D8-BFD2-18449138D8C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5905273" y="3861165"/>
              <a:ext cx="381000" cy="381000"/>
            </a:xfrm>
            <a:prstGeom prst="rect">
              <a:avLst/>
            </a:prstGeom>
          </p:spPr>
        </p:pic>
      </p:grpSp>
      <p:grpSp>
        <p:nvGrpSpPr>
          <p:cNvPr id="74" name="Group 73">
            <a:extLst>
              <a:ext uri="{FF2B5EF4-FFF2-40B4-BE49-F238E27FC236}">
                <a16:creationId xmlns:a16="http://schemas.microsoft.com/office/drawing/2014/main" id="{2DE54DC4-F12A-456D-A416-24D9BC3C1F2C}"/>
              </a:ext>
            </a:extLst>
          </p:cNvPr>
          <p:cNvGrpSpPr/>
          <p:nvPr/>
        </p:nvGrpSpPr>
        <p:grpSpPr>
          <a:xfrm>
            <a:off x="8095429" y="2153141"/>
            <a:ext cx="113643" cy="828257"/>
            <a:chOff x="8664801" y="1537198"/>
            <a:chExt cx="161925" cy="1180150"/>
          </a:xfrm>
        </p:grpSpPr>
        <p:pic>
          <p:nvPicPr>
            <p:cNvPr id="25" name="Graphic 24">
              <a:extLst>
                <a:ext uri="{FF2B5EF4-FFF2-40B4-BE49-F238E27FC236}">
                  <a16:creationId xmlns:a16="http://schemas.microsoft.com/office/drawing/2014/main" id="{43F7AF39-1EEC-4B6D-870F-30F9DCBD03E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8717188" y="1641023"/>
              <a:ext cx="57150" cy="1076325"/>
            </a:xfrm>
            <a:prstGeom prst="rect">
              <a:avLst/>
            </a:prstGeom>
          </p:spPr>
        </p:pic>
        <p:pic>
          <p:nvPicPr>
            <p:cNvPr id="33" name="Graphic 32">
              <a:extLst>
                <a:ext uri="{FF2B5EF4-FFF2-40B4-BE49-F238E27FC236}">
                  <a16:creationId xmlns:a16="http://schemas.microsoft.com/office/drawing/2014/main" id="{7A161E61-B72C-4217-AF82-056A366C114B}"/>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8664801" y="1537198"/>
              <a:ext cx="161925" cy="161925"/>
            </a:xfrm>
            <a:prstGeom prst="rect">
              <a:avLst/>
            </a:prstGeom>
          </p:spPr>
        </p:pic>
      </p:grpSp>
      <p:pic>
        <p:nvPicPr>
          <p:cNvPr id="43" name="Graphic 42">
            <a:extLst>
              <a:ext uri="{FF2B5EF4-FFF2-40B4-BE49-F238E27FC236}">
                <a16:creationId xmlns:a16="http://schemas.microsoft.com/office/drawing/2014/main" id="{D29F172F-B8B2-4FF2-A8B0-6485DE6B2855}"/>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7343381" y="2976259"/>
            <a:ext cx="1617738" cy="1617738"/>
          </a:xfrm>
          <a:prstGeom prst="rect">
            <a:avLst/>
          </a:prstGeom>
        </p:spPr>
      </p:pic>
      <p:grpSp>
        <p:nvGrpSpPr>
          <p:cNvPr id="57" name="Group 56">
            <a:extLst>
              <a:ext uri="{FF2B5EF4-FFF2-40B4-BE49-F238E27FC236}">
                <a16:creationId xmlns:a16="http://schemas.microsoft.com/office/drawing/2014/main" id="{21855488-1506-4B22-B421-D76391F0E083}"/>
              </a:ext>
            </a:extLst>
          </p:cNvPr>
          <p:cNvGrpSpPr/>
          <p:nvPr/>
        </p:nvGrpSpPr>
        <p:grpSpPr>
          <a:xfrm>
            <a:off x="7844746" y="3477624"/>
            <a:ext cx="615008" cy="615008"/>
            <a:chOff x="8010576" y="3669823"/>
            <a:chExt cx="876300" cy="876300"/>
          </a:xfrm>
        </p:grpSpPr>
        <p:pic>
          <p:nvPicPr>
            <p:cNvPr id="68" name="Graphic 67">
              <a:extLst>
                <a:ext uri="{FF2B5EF4-FFF2-40B4-BE49-F238E27FC236}">
                  <a16:creationId xmlns:a16="http://schemas.microsoft.com/office/drawing/2014/main" id="{FD8881D7-4F49-42BE-A6C1-BC764CB2192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010576" y="3669823"/>
              <a:ext cx="876300" cy="876300"/>
            </a:xfrm>
            <a:prstGeom prst="rect">
              <a:avLst/>
            </a:prstGeom>
          </p:spPr>
        </p:pic>
        <p:pic>
          <p:nvPicPr>
            <p:cNvPr id="54" name="Graphic 53">
              <a:extLst>
                <a:ext uri="{FF2B5EF4-FFF2-40B4-BE49-F238E27FC236}">
                  <a16:creationId xmlns:a16="http://schemas.microsoft.com/office/drawing/2014/main" id="{5BA24596-FCD0-4BD1-A74E-B3457A7CA19F}"/>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8267751" y="3907948"/>
              <a:ext cx="361950" cy="400050"/>
            </a:xfrm>
            <a:prstGeom prst="rect">
              <a:avLst/>
            </a:prstGeom>
          </p:spPr>
        </p:pic>
      </p:grpSp>
      <p:grpSp>
        <p:nvGrpSpPr>
          <p:cNvPr id="75" name="Group 74">
            <a:extLst>
              <a:ext uri="{FF2B5EF4-FFF2-40B4-BE49-F238E27FC236}">
                <a16:creationId xmlns:a16="http://schemas.microsoft.com/office/drawing/2014/main" id="{5E0249A2-34F2-4874-A988-66F43D9AB3D9}"/>
              </a:ext>
            </a:extLst>
          </p:cNvPr>
          <p:cNvGrpSpPr/>
          <p:nvPr/>
        </p:nvGrpSpPr>
        <p:grpSpPr>
          <a:xfrm>
            <a:off x="7294359" y="5337194"/>
            <a:ext cx="113643" cy="833697"/>
            <a:chOff x="7495494" y="5592583"/>
            <a:chExt cx="161925" cy="1187901"/>
          </a:xfrm>
        </p:grpSpPr>
        <p:pic>
          <p:nvPicPr>
            <p:cNvPr id="30" name="Graphic 29">
              <a:extLst>
                <a:ext uri="{FF2B5EF4-FFF2-40B4-BE49-F238E27FC236}">
                  <a16:creationId xmlns:a16="http://schemas.microsoft.com/office/drawing/2014/main" id="{AE6E91C7-8E50-409F-A643-E2259B0EF609}"/>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7547881" y="5592583"/>
              <a:ext cx="57150" cy="1076325"/>
            </a:xfrm>
            <a:prstGeom prst="rect">
              <a:avLst/>
            </a:prstGeom>
          </p:spPr>
        </p:pic>
        <p:pic>
          <p:nvPicPr>
            <p:cNvPr id="36" name="Graphic 35">
              <a:extLst>
                <a:ext uri="{FF2B5EF4-FFF2-40B4-BE49-F238E27FC236}">
                  <a16:creationId xmlns:a16="http://schemas.microsoft.com/office/drawing/2014/main" id="{5539F098-EA07-42E7-AEDC-9A0A90878DD3}"/>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7495494" y="6618559"/>
              <a:ext cx="161925" cy="161925"/>
            </a:xfrm>
            <a:prstGeom prst="rect">
              <a:avLst/>
            </a:prstGeom>
          </p:spPr>
        </p:pic>
      </p:grpSp>
      <p:pic>
        <p:nvPicPr>
          <p:cNvPr id="45" name="Graphic 44">
            <a:extLst>
              <a:ext uri="{FF2B5EF4-FFF2-40B4-BE49-F238E27FC236}">
                <a16:creationId xmlns:a16="http://schemas.microsoft.com/office/drawing/2014/main" id="{5B90E1EB-E522-44D8-83C8-0E5288DD2D02}"/>
              </a:ext>
            </a:extLst>
          </p:cNvPr>
          <p:cNvPicPr>
            <a:picLocks noChangeAspect="1"/>
          </p:cNvPicPr>
          <p:nvPr/>
        </p:nvPicPr>
        <p:blipFill>
          <a:blip r:embed="rId34">
            <a:extLst>
              <a:ext uri="{96DAC541-7B7A-43D3-8B79-37D633B846F1}">
                <asvg:svgBlip xmlns:asvg="http://schemas.microsoft.com/office/drawing/2016/SVG/main" r:embed="rId35"/>
              </a:ext>
            </a:extLst>
          </a:blip>
          <a:stretch>
            <a:fillRect/>
          </a:stretch>
        </p:blipFill>
        <p:spPr>
          <a:xfrm>
            <a:off x="6542311" y="3770468"/>
            <a:ext cx="1617738" cy="1617738"/>
          </a:xfrm>
          <a:prstGeom prst="rect">
            <a:avLst/>
          </a:prstGeom>
        </p:spPr>
      </p:pic>
      <p:grpSp>
        <p:nvGrpSpPr>
          <p:cNvPr id="62" name="Group 61">
            <a:extLst>
              <a:ext uri="{FF2B5EF4-FFF2-40B4-BE49-F238E27FC236}">
                <a16:creationId xmlns:a16="http://schemas.microsoft.com/office/drawing/2014/main" id="{7A01996A-CC8B-415B-BB23-AB9A21CA37E5}"/>
              </a:ext>
            </a:extLst>
          </p:cNvPr>
          <p:cNvGrpSpPr/>
          <p:nvPr/>
        </p:nvGrpSpPr>
        <p:grpSpPr>
          <a:xfrm>
            <a:off x="7043676" y="4271833"/>
            <a:ext cx="615008" cy="615008"/>
            <a:chOff x="6818363" y="4784338"/>
            <a:chExt cx="876300" cy="876300"/>
          </a:xfrm>
        </p:grpSpPr>
        <p:pic>
          <p:nvPicPr>
            <p:cNvPr id="69" name="Graphic 68">
              <a:extLst>
                <a:ext uri="{FF2B5EF4-FFF2-40B4-BE49-F238E27FC236}">
                  <a16:creationId xmlns:a16="http://schemas.microsoft.com/office/drawing/2014/main" id="{FFBA50D3-EE75-4861-B9D7-0419F29B85A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818363" y="4784338"/>
              <a:ext cx="876300" cy="876300"/>
            </a:xfrm>
            <a:prstGeom prst="rect">
              <a:avLst/>
            </a:prstGeom>
          </p:spPr>
        </p:pic>
        <p:pic>
          <p:nvPicPr>
            <p:cNvPr id="56" name="Graphic 55">
              <a:extLst>
                <a:ext uri="{FF2B5EF4-FFF2-40B4-BE49-F238E27FC236}">
                  <a16:creationId xmlns:a16="http://schemas.microsoft.com/office/drawing/2014/main" id="{EB2A7AEF-0528-44A6-AACF-46EC688D1C9F}"/>
                </a:ext>
              </a:extLst>
            </p:cNvPr>
            <p:cNvPicPr>
              <a:picLocks noChangeAspect="1"/>
            </p:cNvPicPr>
            <p:nvPr/>
          </p:nvPicPr>
          <p:blipFill>
            <a:blip r:embed="rId36">
              <a:extLst>
                <a:ext uri="{96DAC541-7B7A-43D3-8B79-37D633B846F1}">
                  <asvg:svgBlip xmlns:asvg="http://schemas.microsoft.com/office/drawing/2016/SVG/main" r:embed="rId37"/>
                </a:ext>
              </a:extLst>
            </a:blip>
            <a:stretch>
              <a:fillRect/>
            </a:stretch>
          </p:blipFill>
          <p:spPr>
            <a:xfrm>
              <a:off x="7080301" y="5046276"/>
              <a:ext cx="352425" cy="352425"/>
            </a:xfrm>
            <a:prstGeom prst="rect">
              <a:avLst/>
            </a:prstGeom>
          </p:spPr>
        </p:pic>
      </p:grpSp>
      <p:pic>
        <p:nvPicPr>
          <p:cNvPr id="37" name="Graphic 36">
            <a:extLst>
              <a:ext uri="{FF2B5EF4-FFF2-40B4-BE49-F238E27FC236}">
                <a16:creationId xmlns:a16="http://schemas.microsoft.com/office/drawing/2014/main" id="{18516025-4937-4F69-9820-12A301E1553B}"/>
              </a:ext>
            </a:extLst>
          </p:cNvPr>
          <p:cNvPicPr>
            <a:picLocks noChangeAspect="1"/>
          </p:cNvPicPr>
          <p:nvPr/>
        </p:nvPicPr>
        <p:blipFill>
          <a:blip r:embed="rId38">
            <a:extLst>
              <a:ext uri="{96DAC541-7B7A-43D3-8B79-37D633B846F1}">
                <asvg:svgBlip xmlns:asvg="http://schemas.microsoft.com/office/drawing/2016/SVG/main" r:embed="rId39"/>
              </a:ext>
            </a:extLst>
          </a:blip>
          <a:stretch>
            <a:fillRect/>
          </a:stretch>
        </p:blipFill>
        <p:spPr>
          <a:xfrm>
            <a:off x="3332607" y="3764047"/>
            <a:ext cx="1617738" cy="1617738"/>
          </a:xfrm>
          <a:prstGeom prst="rect">
            <a:avLst/>
          </a:prstGeom>
        </p:spPr>
      </p:pic>
      <p:grpSp>
        <p:nvGrpSpPr>
          <p:cNvPr id="60" name="Group 59">
            <a:extLst>
              <a:ext uri="{FF2B5EF4-FFF2-40B4-BE49-F238E27FC236}">
                <a16:creationId xmlns:a16="http://schemas.microsoft.com/office/drawing/2014/main" id="{699A0A30-F390-48BD-8FD0-A1ED0D55AD94}"/>
              </a:ext>
            </a:extLst>
          </p:cNvPr>
          <p:cNvGrpSpPr/>
          <p:nvPr/>
        </p:nvGrpSpPr>
        <p:grpSpPr>
          <a:xfrm>
            <a:off x="3833972" y="4265412"/>
            <a:ext cx="615008" cy="615008"/>
            <a:chOff x="2244985" y="4766040"/>
            <a:chExt cx="876300" cy="876300"/>
          </a:xfrm>
        </p:grpSpPr>
        <p:pic>
          <p:nvPicPr>
            <p:cNvPr id="46" name="Graphic 45">
              <a:extLst>
                <a:ext uri="{FF2B5EF4-FFF2-40B4-BE49-F238E27FC236}">
                  <a16:creationId xmlns:a16="http://schemas.microsoft.com/office/drawing/2014/main" id="{47499DC8-E9B6-4765-9CCB-BE0FBD4561F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244985" y="4766040"/>
              <a:ext cx="876300" cy="876300"/>
            </a:xfrm>
            <a:prstGeom prst="rect">
              <a:avLst/>
            </a:prstGeom>
          </p:spPr>
        </p:pic>
        <p:pic>
          <p:nvPicPr>
            <p:cNvPr id="47" name="Graphic 46">
              <a:extLst>
                <a:ext uri="{FF2B5EF4-FFF2-40B4-BE49-F238E27FC236}">
                  <a16:creationId xmlns:a16="http://schemas.microsoft.com/office/drawing/2014/main" id="{A78AD29A-AFDB-415F-9CC0-AA3BCB094190}"/>
                </a:ext>
              </a:extLst>
            </p:cNvPr>
            <p:cNvPicPr>
              <a:picLocks noChangeAspect="1"/>
            </p:cNvPicPr>
            <p:nvPr/>
          </p:nvPicPr>
          <p:blipFill>
            <a:blip r:embed="rId40">
              <a:extLst>
                <a:ext uri="{96DAC541-7B7A-43D3-8B79-37D633B846F1}">
                  <asvg:svgBlip xmlns:asvg="http://schemas.microsoft.com/office/drawing/2016/SVG/main" r:embed="rId41"/>
                </a:ext>
              </a:extLst>
            </a:blip>
            <a:stretch>
              <a:fillRect/>
            </a:stretch>
          </p:blipFill>
          <p:spPr>
            <a:xfrm>
              <a:off x="2506923" y="5066078"/>
              <a:ext cx="352425" cy="276225"/>
            </a:xfrm>
            <a:prstGeom prst="rect">
              <a:avLst/>
            </a:prstGeom>
          </p:spPr>
        </p:pic>
      </p:grpSp>
      <p:grpSp>
        <p:nvGrpSpPr>
          <p:cNvPr id="77" name="Group 76">
            <a:extLst>
              <a:ext uri="{FF2B5EF4-FFF2-40B4-BE49-F238E27FC236}">
                <a16:creationId xmlns:a16="http://schemas.microsoft.com/office/drawing/2014/main" id="{2C345C31-AEBB-4E1D-AE7D-A566C4900A03}"/>
              </a:ext>
            </a:extLst>
          </p:cNvPr>
          <p:cNvGrpSpPr/>
          <p:nvPr/>
        </p:nvGrpSpPr>
        <p:grpSpPr>
          <a:xfrm>
            <a:off x="4084655" y="5337194"/>
            <a:ext cx="113643" cy="833697"/>
            <a:chOff x="2878948" y="5592583"/>
            <a:chExt cx="161925" cy="1187901"/>
          </a:xfrm>
        </p:grpSpPr>
        <p:pic>
          <p:nvPicPr>
            <p:cNvPr id="27" name="Graphic 26">
              <a:extLst>
                <a:ext uri="{FF2B5EF4-FFF2-40B4-BE49-F238E27FC236}">
                  <a16:creationId xmlns:a16="http://schemas.microsoft.com/office/drawing/2014/main" id="{865B147A-C6A1-4D23-8564-89F4659BB8A0}"/>
                </a:ext>
              </a:extLst>
            </p:cNvPr>
            <p:cNvPicPr>
              <a:picLocks noChangeAspect="1"/>
            </p:cNvPicPr>
            <p:nvPr/>
          </p:nvPicPr>
          <p:blipFill>
            <a:blip r:embed="rId42">
              <a:extLst>
                <a:ext uri="{96DAC541-7B7A-43D3-8B79-37D633B846F1}">
                  <asvg:svgBlip xmlns:asvg="http://schemas.microsoft.com/office/drawing/2016/SVG/main" r:embed="rId43"/>
                </a:ext>
              </a:extLst>
            </a:blip>
            <a:stretch>
              <a:fillRect/>
            </a:stretch>
          </p:blipFill>
          <p:spPr>
            <a:xfrm>
              <a:off x="2931335" y="5592583"/>
              <a:ext cx="57150" cy="1076325"/>
            </a:xfrm>
            <a:prstGeom prst="rect">
              <a:avLst/>
            </a:prstGeom>
          </p:spPr>
        </p:pic>
        <p:pic>
          <p:nvPicPr>
            <p:cNvPr id="34" name="Graphic 33">
              <a:extLst>
                <a:ext uri="{FF2B5EF4-FFF2-40B4-BE49-F238E27FC236}">
                  <a16:creationId xmlns:a16="http://schemas.microsoft.com/office/drawing/2014/main" id="{CFFF1955-1CCC-4D7F-AA6D-89EBA3231A3E}"/>
                </a:ext>
              </a:extLst>
            </p:cNvPr>
            <p:cNvPicPr>
              <a:picLocks noChangeAspect="1"/>
            </p:cNvPicPr>
            <p:nvPr/>
          </p:nvPicPr>
          <p:blipFill>
            <a:blip r:embed="rId44">
              <a:extLst>
                <a:ext uri="{96DAC541-7B7A-43D3-8B79-37D633B846F1}">
                  <asvg:svgBlip xmlns:asvg="http://schemas.microsoft.com/office/drawing/2016/SVG/main" r:embed="rId45"/>
                </a:ext>
              </a:extLst>
            </a:blip>
            <a:stretch>
              <a:fillRect/>
            </a:stretch>
          </p:blipFill>
          <p:spPr>
            <a:xfrm>
              <a:off x="2878948" y="6618559"/>
              <a:ext cx="161925" cy="161925"/>
            </a:xfrm>
            <a:prstGeom prst="rect">
              <a:avLst/>
            </a:prstGeom>
          </p:spPr>
        </p:pic>
      </p:grpSp>
      <p:grpSp>
        <p:nvGrpSpPr>
          <p:cNvPr id="76" name="Group 75">
            <a:extLst>
              <a:ext uri="{FF2B5EF4-FFF2-40B4-BE49-F238E27FC236}">
                <a16:creationId xmlns:a16="http://schemas.microsoft.com/office/drawing/2014/main" id="{5FAAE231-636B-480E-946B-381E3487E36B}"/>
              </a:ext>
            </a:extLst>
          </p:cNvPr>
          <p:cNvGrpSpPr/>
          <p:nvPr/>
        </p:nvGrpSpPr>
        <p:grpSpPr>
          <a:xfrm>
            <a:off x="5685021" y="5337194"/>
            <a:ext cx="113643" cy="833697"/>
            <a:chOff x="5215684" y="5592583"/>
            <a:chExt cx="161925" cy="1187901"/>
          </a:xfrm>
        </p:grpSpPr>
        <p:pic>
          <p:nvPicPr>
            <p:cNvPr id="29" name="Graphic 28">
              <a:extLst>
                <a:ext uri="{FF2B5EF4-FFF2-40B4-BE49-F238E27FC236}">
                  <a16:creationId xmlns:a16="http://schemas.microsoft.com/office/drawing/2014/main" id="{483C7E92-6D6B-4769-8393-BE70DE41520A}"/>
                </a:ext>
              </a:extLst>
            </p:cNvPr>
            <p:cNvPicPr>
              <a:picLocks noChangeAspect="1"/>
            </p:cNvPicPr>
            <p:nvPr/>
          </p:nvPicPr>
          <p:blipFill>
            <a:blip r:embed="rId46">
              <a:extLst>
                <a:ext uri="{96DAC541-7B7A-43D3-8B79-37D633B846F1}">
                  <asvg:svgBlip xmlns:asvg="http://schemas.microsoft.com/office/drawing/2016/SVG/main" r:embed="rId47"/>
                </a:ext>
              </a:extLst>
            </a:blip>
            <a:stretch>
              <a:fillRect/>
            </a:stretch>
          </p:blipFill>
          <p:spPr>
            <a:xfrm>
              <a:off x="5268071" y="5592583"/>
              <a:ext cx="57150" cy="1076325"/>
            </a:xfrm>
            <a:prstGeom prst="rect">
              <a:avLst/>
            </a:prstGeom>
          </p:spPr>
        </p:pic>
        <p:pic>
          <p:nvPicPr>
            <p:cNvPr id="35" name="Graphic 34">
              <a:extLst>
                <a:ext uri="{FF2B5EF4-FFF2-40B4-BE49-F238E27FC236}">
                  <a16:creationId xmlns:a16="http://schemas.microsoft.com/office/drawing/2014/main" id="{A7E9C4E9-2425-4B57-BA50-CDB9A705E105}"/>
                </a:ext>
              </a:extLst>
            </p:cNvPr>
            <p:cNvPicPr>
              <a:picLocks noChangeAspect="1"/>
            </p:cNvPicPr>
            <p:nvPr/>
          </p:nvPicPr>
          <p:blipFill>
            <a:blip r:embed="rId6">
              <a:extLst>
                <a:ext uri="{96DAC541-7B7A-43D3-8B79-37D633B846F1}">
                  <asvg:svgBlip xmlns:asvg="http://schemas.microsoft.com/office/drawing/2016/SVG/main" r:embed="rId48"/>
                </a:ext>
              </a:extLst>
            </a:blip>
            <a:stretch>
              <a:fillRect/>
            </a:stretch>
          </p:blipFill>
          <p:spPr>
            <a:xfrm>
              <a:off x="5215684" y="6618559"/>
              <a:ext cx="161925" cy="161925"/>
            </a:xfrm>
            <a:prstGeom prst="rect">
              <a:avLst/>
            </a:prstGeom>
          </p:spPr>
        </p:pic>
      </p:grpSp>
      <p:pic>
        <p:nvPicPr>
          <p:cNvPr id="44" name="Graphic 43">
            <a:extLst>
              <a:ext uri="{FF2B5EF4-FFF2-40B4-BE49-F238E27FC236}">
                <a16:creationId xmlns:a16="http://schemas.microsoft.com/office/drawing/2014/main" id="{6805514D-6A6A-4C29-B13D-DF6100253097}"/>
              </a:ext>
            </a:extLst>
          </p:cNvPr>
          <p:cNvPicPr>
            <a:picLocks noChangeAspect="1"/>
          </p:cNvPicPr>
          <p:nvPr/>
        </p:nvPicPr>
        <p:blipFill>
          <a:blip r:embed="rId49">
            <a:extLst>
              <a:ext uri="{96DAC541-7B7A-43D3-8B79-37D633B846F1}">
                <asvg:svgBlip xmlns:asvg="http://schemas.microsoft.com/office/drawing/2016/SVG/main" r:embed="rId50"/>
              </a:ext>
            </a:extLst>
          </a:blip>
          <a:stretch>
            <a:fillRect/>
          </a:stretch>
        </p:blipFill>
        <p:spPr>
          <a:xfrm>
            <a:off x="4932973" y="3755744"/>
            <a:ext cx="1617738" cy="1617738"/>
          </a:xfrm>
          <a:prstGeom prst="rect">
            <a:avLst/>
          </a:prstGeom>
        </p:spPr>
      </p:pic>
      <p:grpSp>
        <p:nvGrpSpPr>
          <p:cNvPr id="61" name="Group 60">
            <a:extLst>
              <a:ext uri="{FF2B5EF4-FFF2-40B4-BE49-F238E27FC236}">
                <a16:creationId xmlns:a16="http://schemas.microsoft.com/office/drawing/2014/main" id="{DA11F7DE-ED48-4451-AB06-4C8B3BD4D725}"/>
              </a:ext>
            </a:extLst>
          </p:cNvPr>
          <p:cNvGrpSpPr/>
          <p:nvPr/>
        </p:nvGrpSpPr>
        <p:grpSpPr>
          <a:xfrm>
            <a:off x="5434338" y="4257109"/>
            <a:ext cx="615008" cy="615008"/>
            <a:chOff x="4525282" y="4742380"/>
            <a:chExt cx="876300" cy="876300"/>
          </a:xfrm>
        </p:grpSpPr>
        <p:pic>
          <p:nvPicPr>
            <p:cNvPr id="70" name="Graphic 69">
              <a:extLst>
                <a:ext uri="{FF2B5EF4-FFF2-40B4-BE49-F238E27FC236}">
                  <a16:creationId xmlns:a16="http://schemas.microsoft.com/office/drawing/2014/main" id="{4ACE863A-941A-4015-BE5C-502B11072D7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25282" y="4742380"/>
              <a:ext cx="876300" cy="876300"/>
            </a:xfrm>
            <a:prstGeom prst="rect">
              <a:avLst/>
            </a:prstGeom>
          </p:spPr>
        </p:pic>
        <p:pic>
          <p:nvPicPr>
            <p:cNvPr id="55" name="Graphic 54">
              <a:extLst>
                <a:ext uri="{FF2B5EF4-FFF2-40B4-BE49-F238E27FC236}">
                  <a16:creationId xmlns:a16="http://schemas.microsoft.com/office/drawing/2014/main" id="{0E812905-8268-4744-BA99-05C4DBF46909}"/>
                </a:ext>
              </a:extLst>
            </p:cNvPr>
            <p:cNvPicPr>
              <a:picLocks noChangeAspect="1"/>
            </p:cNvPicPr>
            <p:nvPr/>
          </p:nvPicPr>
          <p:blipFill>
            <a:blip r:embed="rId51">
              <a:extLst>
                <a:ext uri="{96DAC541-7B7A-43D3-8B79-37D633B846F1}">
                  <asvg:svgBlip xmlns:asvg="http://schemas.microsoft.com/office/drawing/2016/SVG/main" r:embed="rId52"/>
                </a:ext>
              </a:extLst>
            </a:blip>
            <a:stretch>
              <a:fillRect/>
            </a:stretch>
          </p:blipFill>
          <p:spPr>
            <a:xfrm>
              <a:off x="4787220" y="5042418"/>
              <a:ext cx="352425" cy="276225"/>
            </a:xfrm>
            <a:prstGeom prst="rect">
              <a:avLst/>
            </a:prstGeom>
          </p:spPr>
        </p:pic>
      </p:grpSp>
      <p:sp>
        <p:nvSpPr>
          <p:cNvPr id="100" name="TextBox 99">
            <a:extLst>
              <a:ext uri="{FF2B5EF4-FFF2-40B4-BE49-F238E27FC236}">
                <a16:creationId xmlns:a16="http://schemas.microsoft.com/office/drawing/2014/main" id="{6590E285-BBCD-4896-9F25-2D545A4C4B15}"/>
              </a:ext>
            </a:extLst>
          </p:cNvPr>
          <p:cNvSpPr txBox="1"/>
          <p:nvPr/>
        </p:nvSpPr>
        <p:spPr>
          <a:xfrm>
            <a:off x="5031346" y="2153141"/>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08" name="TextBox 107">
            <a:extLst>
              <a:ext uri="{FF2B5EF4-FFF2-40B4-BE49-F238E27FC236}">
                <a16:creationId xmlns:a16="http://schemas.microsoft.com/office/drawing/2014/main" id="{5A3D6E0B-2D5D-4F03-8AD6-BF03EFEB818C}"/>
              </a:ext>
            </a:extLst>
          </p:cNvPr>
          <p:cNvSpPr txBox="1"/>
          <p:nvPr/>
        </p:nvSpPr>
        <p:spPr>
          <a:xfrm>
            <a:off x="5031346" y="2377837"/>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10" name="TextBox 109">
            <a:extLst>
              <a:ext uri="{FF2B5EF4-FFF2-40B4-BE49-F238E27FC236}">
                <a16:creationId xmlns:a16="http://schemas.microsoft.com/office/drawing/2014/main" id="{6BA8F343-13D9-49CA-9903-A290AAC51D0B}"/>
              </a:ext>
            </a:extLst>
          </p:cNvPr>
          <p:cNvSpPr txBox="1"/>
          <p:nvPr/>
        </p:nvSpPr>
        <p:spPr>
          <a:xfrm>
            <a:off x="6644514" y="2153141"/>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11" name="TextBox 110">
            <a:extLst>
              <a:ext uri="{FF2B5EF4-FFF2-40B4-BE49-F238E27FC236}">
                <a16:creationId xmlns:a16="http://schemas.microsoft.com/office/drawing/2014/main" id="{7CD9AF06-E4D3-4611-8759-1624155C62C8}"/>
              </a:ext>
            </a:extLst>
          </p:cNvPr>
          <p:cNvSpPr txBox="1"/>
          <p:nvPr/>
        </p:nvSpPr>
        <p:spPr>
          <a:xfrm>
            <a:off x="6644514" y="2377837"/>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13" name="TextBox 112">
            <a:extLst>
              <a:ext uri="{FF2B5EF4-FFF2-40B4-BE49-F238E27FC236}">
                <a16:creationId xmlns:a16="http://schemas.microsoft.com/office/drawing/2014/main" id="{D278893E-57FF-41D3-BD39-61CC0EC900E6}"/>
              </a:ext>
            </a:extLst>
          </p:cNvPr>
          <p:cNvSpPr txBox="1"/>
          <p:nvPr/>
        </p:nvSpPr>
        <p:spPr>
          <a:xfrm>
            <a:off x="8247871" y="2153141"/>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14" name="TextBox 113">
            <a:extLst>
              <a:ext uri="{FF2B5EF4-FFF2-40B4-BE49-F238E27FC236}">
                <a16:creationId xmlns:a16="http://schemas.microsoft.com/office/drawing/2014/main" id="{9E17C5EC-895D-41F9-B323-EB8953CDDB1D}"/>
              </a:ext>
            </a:extLst>
          </p:cNvPr>
          <p:cNvSpPr txBox="1"/>
          <p:nvPr/>
        </p:nvSpPr>
        <p:spPr>
          <a:xfrm>
            <a:off x="8247871" y="2377837"/>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16" name="TextBox 115">
            <a:extLst>
              <a:ext uri="{FF2B5EF4-FFF2-40B4-BE49-F238E27FC236}">
                <a16:creationId xmlns:a16="http://schemas.microsoft.com/office/drawing/2014/main" id="{F0B429A6-3501-40AD-928A-2BC3CA5DEBA8}"/>
              </a:ext>
            </a:extLst>
          </p:cNvPr>
          <p:cNvSpPr txBox="1"/>
          <p:nvPr/>
        </p:nvSpPr>
        <p:spPr>
          <a:xfrm>
            <a:off x="7444179" y="540418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17" name="TextBox 116">
            <a:extLst>
              <a:ext uri="{FF2B5EF4-FFF2-40B4-BE49-F238E27FC236}">
                <a16:creationId xmlns:a16="http://schemas.microsoft.com/office/drawing/2014/main" id="{FE7F0790-E4AA-40BE-979F-6B90F1063568}"/>
              </a:ext>
            </a:extLst>
          </p:cNvPr>
          <p:cNvSpPr txBox="1"/>
          <p:nvPr/>
        </p:nvSpPr>
        <p:spPr>
          <a:xfrm>
            <a:off x="7444179" y="5628883"/>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19" name="TextBox 118">
            <a:extLst>
              <a:ext uri="{FF2B5EF4-FFF2-40B4-BE49-F238E27FC236}">
                <a16:creationId xmlns:a16="http://schemas.microsoft.com/office/drawing/2014/main" id="{BB8A2424-707F-4064-BE8A-2E1E52DDE4C2}"/>
              </a:ext>
            </a:extLst>
          </p:cNvPr>
          <p:cNvSpPr txBox="1"/>
          <p:nvPr/>
        </p:nvSpPr>
        <p:spPr>
          <a:xfrm>
            <a:off x="5831088" y="540418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20" name="TextBox 119">
            <a:extLst>
              <a:ext uri="{FF2B5EF4-FFF2-40B4-BE49-F238E27FC236}">
                <a16:creationId xmlns:a16="http://schemas.microsoft.com/office/drawing/2014/main" id="{D81FA5D7-4DB7-4A38-8051-54C30B639DB3}"/>
              </a:ext>
            </a:extLst>
          </p:cNvPr>
          <p:cNvSpPr txBox="1"/>
          <p:nvPr/>
        </p:nvSpPr>
        <p:spPr>
          <a:xfrm>
            <a:off x="5831088" y="5628883"/>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22" name="TextBox 121">
            <a:extLst>
              <a:ext uri="{FF2B5EF4-FFF2-40B4-BE49-F238E27FC236}">
                <a16:creationId xmlns:a16="http://schemas.microsoft.com/office/drawing/2014/main" id="{2E5B6E07-59B7-45F1-93E0-BDD5552185E4}"/>
              </a:ext>
            </a:extLst>
          </p:cNvPr>
          <p:cNvSpPr txBox="1"/>
          <p:nvPr/>
        </p:nvSpPr>
        <p:spPr>
          <a:xfrm>
            <a:off x="4219736" y="540418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23" name="TextBox 122">
            <a:extLst>
              <a:ext uri="{FF2B5EF4-FFF2-40B4-BE49-F238E27FC236}">
                <a16:creationId xmlns:a16="http://schemas.microsoft.com/office/drawing/2014/main" id="{BF9ADD27-06FA-47E4-9764-EA27CF89D690}"/>
              </a:ext>
            </a:extLst>
          </p:cNvPr>
          <p:cNvSpPr txBox="1"/>
          <p:nvPr/>
        </p:nvSpPr>
        <p:spPr>
          <a:xfrm>
            <a:off x="4219736" y="5628883"/>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Tree>
    <p:extLst>
      <p:ext uri="{BB962C8B-B14F-4D97-AF65-F5344CB8AC3E}">
        <p14:creationId xmlns:p14="http://schemas.microsoft.com/office/powerpoint/2010/main" val="1919442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AE98F1D1-A174-455C-A08F-925DE9664130}"/>
              </a:ext>
            </a:extLst>
          </p:cNvPr>
          <p:cNvSpPr txBox="1"/>
          <p:nvPr/>
        </p:nvSpPr>
        <p:spPr>
          <a:xfrm>
            <a:off x="4177019" y="636601"/>
            <a:ext cx="4445121"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World Map Vector</a:t>
            </a:r>
          </a:p>
        </p:txBody>
      </p:sp>
      <p:pic>
        <p:nvPicPr>
          <p:cNvPr id="40" name="Graphic 39">
            <a:extLst>
              <a:ext uri="{FF2B5EF4-FFF2-40B4-BE49-F238E27FC236}">
                <a16:creationId xmlns:a16="http://schemas.microsoft.com/office/drawing/2014/main" id="{B7F90727-B857-4341-8A95-9767B48A09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61229" y="1309434"/>
            <a:ext cx="4076700" cy="19050"/>
          </a:xfrm>
          <a:prstGeom prst="rect">
            <a:avLst/>
          </a:prstGeom>
        </p:spPr>
      </p:pic>
      <p:sp>
        <p:nvSpPr>
          <p:cNvPr id="41" name="TextBox 40">
            <a:extLst>
              <a:ext uri="{FF2B5EF4-FFF2-40B4-BE49-F238E27FC236}">
                <a16:creationId xmlns:a16="http://schemas.microsoft.com/office/drawing/2014/main" id="{851D0075-546A-4982-8486-5D22F7957A97}"/>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grpSp>
        <p:nvGrpSpPr>
          <p:cNvPr id="64" name="Group 63">
            <a:extLst>
              <a:ext uri="{FF2B5EF4-FFF2-40B4-BE49-F238E27FC236}">
                <a16:creationId xmlns:a16="http://schemas.microsoft.com/office/drawing/2014/main" id="{B7612478-CB83-417A-8B5B-73E0B83F2584}"/>
              </a:ext>
            </a:extLst>
          </p:cNvPr>
          <p:cNvGrpSpPr/>
          <p:nvPr/>
        </p:nvGrpSpPr>
        <p:grpSpPr>
          <a:xfrm>
            <a:off x="2129309" y="2092515"/>
            <a:ext cx="8035108" cy="4246266"/>
            <a:chOff x="1447800" y="1719486"/>
            <a:chExt cx="9296400" cy="4912812"/>
          </a:xfrm>
        </p:grpSpPr>
        <p:pic>
          <p:nvPicPr>
            <p:cNvPr id="3" name="Graphic 2">
              <a:extLst>
                <a:ext uri="{FF2B5EF4-FFF2-40B4-BE49-F238E27FC236}">
                  <a16:creationId xmlns:a16="http://schemas.microsoft.com/office/drawing/2014/main" id="{8BAA4A6B-8608-4248-8D23-B3EAAD01B3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447800" y="3717648"/>
              <a:ext cx="9296400" cy="2914650"/>
            </a:xfrm>
            <a:prstGeom prst="rect">
              <a:avLst/>
            </a:prstGeom>
          </p:spPr>
        </p:pic>
        <p:grpSp>
          <p:nvGrpSpPr>
            <p:cNvPr id="63" name="Group 62">
              <a:extLst>
                <a:ext uri="{FF2B5EF4-FFF2-40B4-BE49-F238E27FC236}">
                  <a16:creationId xmlns:a16="http://schemas.microsoft.com/office/drawing/2014/main" id="{AE1ABB7B-5964-4D17-A4A8-330166C704F0}"/>
                </a:ext>
              </a:extLst>
            </p:cNvPr>
            <p:cNvGrpSpPr/>
            <p:nvPr/>
          </p:nvGrpSpPr>
          <p:grpSpPr>
            <a:xfrm>
              <a:off x="1667557" y="1719486"/>
              <a:ext cx="8459179" cy="4423242"/>
              <a:chOff x="1667557" y="1719486"/>
              <a:chExt cx="8459179" cy="4423242"/>
            </a:xfrm>
          </p:grpSpPr>
          <p:pic>
            <p:nvPicPr>
              <p:cNvPr id="5" name="Graphic 4">
                <a:extLst>
                  <a:ext uri="{FF2B5EF4-FFF2-40B4-BE49-F238E27FC236}">
                    <a16:creationId xmlns:a16="http://schemas.microsoft.com/office/drawing/2014/main" id="{16316673-293B-455A-9259-EDF50133E8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684682" y="3308073"/>
                <a:ext cx="685800" cy="876300"/>
              </a:xfrm>
              <a:prstGeom prst="rect">
                <a:avLst/>
              </a:prstGeom>
            </p:spPr>
          </p:pic>
          <p:pic>
            <p:nvPicPr>
              <p:cNvPr id="6" name="Graphic 5">
                <a:extLst>
                  <a:ext uri="{FF2B5EF4-FFF2-40B4-BE49-F238E27FC236}">
                    <a16:creationId xmlns:a16="http://schemas.microsoft.com/office/drawing/2014/main" id="{D9E35523-7A5D-407A-93E5-52920C5AA98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91219" y="4736823"/>
                <a:ext cx="685800" cy="876300"/>
              </a:xfrm>
              <a:prstGeom prst="rect">
                <a:avLst/>
              </a:prstGeom>
            </p:spPr>
          </p:pic>
          <p:pic>
            <p:nvPicPr>
              <p:cNvPr id="7" name="Graphic 6">
                <a:extLst>
                  <a:ext uri="{FF2B5EF4-FFF2-40B4-BE49-F238E27FC236}">
                    <a16:creationId xmlns:a16="http://schemas.microsoft.com/office/drawing/2014/main" id="{123039E6-F4DE-4439-8044-338871F0325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177625" y="4481006"/>
                <a:ext cx="685800" cy="876300"/>
              </a:xfrm>
              <a:prstGeom prst="rect">
                <a:avLst/>
              </a:prstGeom>
            </p:spPr>
          </p:pic>
          <p:pic>
            <p:nvPicPr>
              <p:cNvPr id="8" name="Graphic 7">
                <a:extLst>
                  <a:ext uri="{FF2B5EF4-FFF2-40B4-BE49-F238E27FC236}">
                    <a16:creationId xmlns:a16="http://schemas.microsoft.com/office/drawing/2014/main" id="{54821A24-CA8E-4071-BA82-EBD663EA8F9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818679" y="3429000"/>
                <a:ext cx="685800" cy="876300"/>
              </a:xfrm>
              <a:prstGeom prst="rect">
                <a:avLst/>
              </a:prstGeom>
            </p:spPr>
          </p:pic>
          <p:pic>
            <p:nvPicPr>
              <p:cNvPr id="9" name="Graphic 8">
                <a:extLst>
                  <a:ext uri="{FF2B5EF4-FFF2-40B4-BE49-F238E27FC236}">
                    <a16:creationId xmlns:a16="http://schemas.microsoft.com/office/drawing/2014/main" id="{26674117-90B2-4CA3-88A2-09B2A5036FEB}"/>
                  </a:ext>
                </a:extLst>
              </p:cNvPr>
              <p:cNvPicPr>
                <a:picLocks noChangeAspect="1"/>
              </p:cNvPicPr>
              <p:nvPr/>
            </p:nvPicPr>
            <p:blipFill>
              <a:blip r:embed="rId6">
                <a:extLst>
                  <a:ext uri="{96DAC541-7B7A-43D3-8B79-37D633B846F1}">
                    <asvg:svgBlip xmlns:asvg="http://schemas.microsoft.com/office/drawing/2016/SVG/main" r:embed="rId14"/>
                  </a:ext>
                </a:extLst>
              </a:blip>
              <a:stretch>
                <a:fillRect/>
              </a:stretch>
            </p:blipFill>
            <p:spPr>
              <a:xfrm>
                <a:off x="8279240" y="3777973"/>
                <a:ext cx="685800" cy="876300"/>
              </a:xfrm>
              <a:prstGeom prst="rect">
                <a:avLst/>
              </a:prstGeom>
            </p:spPr>
          </p:pic>
          <p:pic>
            <p:nvPicPr>
              <p:cNvPr id="10" name="Graphic 9">
                <a:extLst>
                  <a:ext uri="{FF2B5EF4-FFF2-40B4-BE49-F238E27FC236}">
                    <a16:creationId xmlns:a16="http://schemas.microsoft.com/office/drawing/2014/main" id="{A873653E-7A4A-438D-9F21-729B694D2A67}"/>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156700" y="5174973"/>
                <a:ext cx="685800" cy="876300"/>
              </a:xfrm>
              <a:prstGeom prst="rect">
                <a:avLst/>
              </a:prstGeom>
            </p:spPr>
          </p:pic>
          <p:pic>
            <p:nvPicPr>
              <p:cNvPr id="11" name="Graphic 10">
                <a:extLst>
                  <a:ext uri="{FF2B5EF4-FFF2-40B4-BE49-F238E27FC236}">
                    <a16:creationId xmlns:a16="http://schemas.microsoft.com/office/drawing/2014/main" id="{E9E6D858-C9DF-4A63-A73D-09DF379B41B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667557" y="3343274"/>
                <a:ext cx="981075" cy="981075"/>
              </a:xfrm>
              <a:prstGeom prst="rect">
                <a:avLst/>
              </a:prstGeom>
            </p:spPr>
          </p:pic>
          <p:pic>
            <p:nvPicPr>
              <p:cNvPr id="78" name="Graphic 77">
                <a:extLst>
                  <a:ext uri="{FF2B5EF4-FFF2-40B4-BE49-F238E27FC236}">
                    <a16:creationId xmlns:a16="http://schemas.microsoft.com/office/drawing/2014/main" id="{69461738-1523-4E84-BB8F-8FFD768CDC6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476796" y="4738826"/>
                <a:ext cx="981075" cy="981075"/>
              </a:xfrm>
              <a:prstGeom prst="rect">
                <a:avLst/>
              </a:prstGeom>
            </p:spPr>
          </p:pic>
          <p:pic>
            <p:nvPicPr>
              <p:cNvPr id="81" name="Graphic 80">
                <a:extLst>
                  <a:ext uri="{FF2B5EF4-FFF2-40B4-BE49-F238E27FC236}">
                    <a16:creationId xmlns:a16="http://schemas.microsoft.com/office/drawing/2014/main" id="{F81D326A-D8BA-4397-8F95-E6A7A1FD714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160990" y="4483385"/>
                <a:ext cx="981075" cy="981075"/>
              </a:xfrm>
              <a:prstGeom prst="rect">
                <a:avLst/>
              </a:prstGeom>
            </p:spPr>
          </p:pic>
          <p:pic>
            <p:nvPicPr>
              <p:cNvPr id="82" name="Graphic 81">
                <a:extLst>
                  <a:ext uri="{FF2B5EF4-FFF2-40B4-BE49-F238E27FC236}">
                    <a16:creationId xmlns:a16="http://schemas.microsoft.com/office/drawing/2014/main" id="{E270E4DB-51A2-4436-B2DE-9061D407B18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818679" y="3430600"/>
                <a:ext cx="981075" cy="981075"/>
              </a:xfrm>
              <a:prstGeom prst="rect">
                <a:avLst/>
              </a:prstGeom>
            </p:spPr>
          </p:pic>
          <p:pic>
            <p:nvPicPr>
              <p:cNvPr id="83" name="Graphic 82">
                <a:extLst>
                  <a:ext uri="{FF2B5EF4-FFF2-40B4-BE49-F238E27FC236}">
                    <a16:creationId xmlns:a16="http://schemas.microsoft.com/office/drawing/2014/main" id="{81B2129B-8FB2-42B0-9C08-C8D8380C59E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268925" y="3787559"/>
                <a:ext cx="981075" cy="981075"/>
              </a:xfrm>
              <a:prstGeom prst="rect">
                <a:avLst/>
              </a:prstGeom>
            </p:spPr>
          </p:pic>
          <p:pic>
            <p:nvPicPr>
              <p:cNvPr id="84" name="Graphic 83">
                <a:extLst>
                  <a:ext uri="{FF2B5EF4-FFF2-40B4-BE49-F238E27FC236}">
                    <a16:creationId xmlns:a16="http://schemas.microsoft.com/office/drawing/2014/main" id="{74896A4D-F0A7-4FFA-BF44-54108307710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145661" y="5161653"/>
                <a:ext cx="981075" cy="981075"/>
              </a:xfrm>
              <a:prstGeom prst="rect">
                <a:avLst/>
              </a:prstGeom>
            </p:spPr>
          </p:pic>
          <p:pic>
            <p:nvPicPr>
              <p:cNvPr id="15" name="Graphic 14">
                <a:extLst>
                  <a:ext uri="{FF2B5EF4-FFF2-40B4-BE49-F238E27FC236}">
                    <a16:creationId xmlns:a16="http://schemas.microsoft.com/office/drawing/2014/main" id="{27EA0FEF-68FF-4574-95C5-3E245FBB36A8}"/>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763132" y="4200525"/>
                <a:ext cx="561975" cy="66675"/>
              </a:xfrm>
              <a:prstGeom prst="rect">
                <a:avLst/>
              </a:prstGeom>
            </p:spPr>
          </p:pic>
          <p:pic>
            <p:nvPicPr>
              <p:cNvPr id="86" name="Graphic 85">
                <a:extLst>
                  <a:ext uri="{FF2B5EF4-FFF2-40B4-BE49-F238E27FC236}">
                    <a16:creationId xmlns:a16="http://schemas.microsoft.com/office/drawing/2014/main" id="{48978AA6-3CF2-4ACB-ACB4-311AE320E119}"/>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83947" y="4344184"/>
                <a:ext cx="561975" cy="66675"/>
              </a:xfrm>
              <a:prstGeom prst="rect">
                <a:avLst/>
              </a:prstGeom>
            </p:spPr>
          </p:pic>
          <p:pic>
            <p:nvPicPr>
              <p:cNvPr id="87" name="Graphic 86">
                <a:extLst>
                  <a:ext uri="{FF2B5EF4-FFF2-40B4-BE49-F238E27FC236}">
                    <a16:creationId xmlns:a16="http://schemas.microsoft.com/office/drawing/2014/main" id="{C1B9FE89-215E-4A69-A65A-55A26CBD061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341152" y="4696595"/>
                <a:ext cx="561975" cy="66675"/>
              </a:xfrm>
              <a:prstGeom prst="rect">
                <a:avLst/>
              </a:prstGeom>
            </p:spPr>
          </p:pic>
          <p:pic>
            <p:nvPicPr>
              <p:cNvPr id="88" name="Graphic 87">
                <a:extLst>
                  <a:ext uri="{FF2B5EF4-FFF2-40B4-BE49-F238E27FC236}">
                    <a16:creationId xmlns:a16="http://schemas.microsoft.com/office/drawing/2014/main" id="{B7D0DFE4-5B83-4015-B604-A1882A95D65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553131" y="5648406"/>
                <a:ext cx="561975" cy="66675"/>
              </a:xfrm>
              <a:prstGeom prst="rect">
                <a:avLst/>
              </a:prstGeom>
            </p:spPr>
          </p:pic>
          <p:pic>
            <p:nvPicPr>
              <p:cNvPr id="89" name="Graphic 88">
                <a:extLst>
                  <a:ext uri="{FF2B5EF4-FFF2-40B4-BE49-F238E27FC236}">
                    <a16:creationId xmlns:a16="http://schemas.microsoft.com/office/drawing/2014/main" id="{022B715A-1ABB-441B-B93B-E19D5783138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239537" y="5428743"/>
                <a:ext cx="561975" cy="66675"/>
              </a:xfrm>
              <a:prstGeom prst="rect">
                <a:avLst/>
              </a:prstGeom>
            </p:spPr>
          </p:pic>
          <p:pic>
            <p:nvPicPr>
              <p:cNvPr id="90" name="Graphic 89">
                <a:extLst>
                  <a:ext uri="{FF2B5EF4-FFF2-40B4-BE49-F238E27FC236}">
                    <a16:creationId xmlns:a16="http://schemas.microsoft.com/office/drawing/2014/main" id="{1AD7C1C3-23E1-4808-91CE-2DFA63D47FEB}"/>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218612" y="6068862"/>
                <a:ext cx="561975" cy="66675"/>
              </a:xfrm>
              <a:prstGeom prst="rect">
                <a:avLst/>
              </a:prstGeom>
            </p:spPr>
          </p:pic>
          <p:pic>
            <p:nvPicPr>
              <p:cNvPr id="16" name="Graphic 15">
                <a:extLst>
                  <a:ext uri="{FF2B5EF4-FFF2-40B4-BE49-F238E27FC236}">
                    <a16:creationId xmlns:a16="http://schemas.microsoft.com/office/drawing/2014/main" id="{EB61ADD3-DE8F-4DF0-A0A7-C83F901AB99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027582" y="2516314"/>
                <a:ext cx="209550" cy="752475"/>
              </a:xfrm>
              <a:prstGeom prst="rect">
                <a:avLst/>
              </a:prstGeom>
            </p:spPr>
          </p:pic>
          <p:pic>
            <p:nvPicPr>
              <p:cNvPr id="17" name="Graphic 16">
                <a:extLst>
                  <a:ext uri="{FF2B5EF4-FFF2-40B4-BE49-F238E27FC236}">
                    <a16:creationId xmlns:a16="http://schemas.microsoft.com/office/drawing/2014/main" id="{3E6D4AB2-8F75-4D86-81B8-1F0E7F895BE0}"/>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860502" y="1830524"/>
                <a:ext cx="209550" cy="2819400"/>
              </a:xfrm>
              <a:prstGeom prst="rect">
                <a:avLst/>
              </a:prstGeom>
            </p:spPr>
          </p:pic>
          <p:pic>
            <p:nvPicPr>
              <p:cNvPr id="18" name="Graphic 17">
                <a:extLst>
                  <a:ext uri="{FF2B5EF4-FFF2-40B4-BE49-F238E27FC236}">
                    <a16:creationId xmlns:a16="http://schemas.microsoft.com/office/drawing/2014/main" id="{03C7D5A7-8EF5-4108-98E3-DE6E94BC8BDE}"/>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5520524" y="3308188"/>
                <a:ext cx="209550" cy="1095375"/>
              </a:xfrm>
              <a:prstGeom prst="rect">
                <a:avLst/>
              </a:prstGeom>
            </p:spPr>
          </p:pic>
          <p:pic>
            <p:nvPicPr>
              <p:cNvPr id="19" name="Graphic 18">
                <a:extLst>
                  <a:ext uri="{FF2B5EF4-FFF2-40B4-BE49-F238E27FC236}">
                    <a16:creationId xmlns:a16="http://schemas.microsoft.com/office/drawing/2014/main" id="{2474C5CE-E266-41D1-9EB1-FD04BBBB137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7161579" y="1719486"/>
                <a:ext cx="209550" cy="1609725"/>
              </a:xfrm>
              <a:prstGeom prst="rect">
                <a:avLst/>
              </a:prstGeom>
            </p:spPr>
          </p:pic>
          <p:pic>
            <p:nvPicPr>
              <p:cNvPr id="20" name="Graphic 19">
                <a:extLst>
                  <a:ext uri="{FF2B5EF4-FFF2-40B4-BE49-F238E27FC236}">
                    <a16:creationId xmlns:a16="http://schemas.microsoft.com/office/drawing/2014/main" id="{CABD132D-0AE7-4BCE-A872-291D07982544}"/>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8593084" y="2215303"/>
                <a:ext cx="209550" cy="1495425"/>
              </a:xfrm>
              <a:prstGeom prst="rect">
                <a:avLst/>
              </a:prstGeom>
            </p:spPr>
          </p:pic>
          <p:pic>
            <p:nvPicPr>
              <p:cNvPr id="22" name="Graphic 21">
                <a:extLst>
                  <a:ext uri="{FF2B5EF4-FFF2-40B4-BE49-F238E27FC236}">
                    <a16:creationId xmlns:a16="http://schemas.microsoft.com/office/drawing/2014/main" id="{347AE4F8-89ED-4532-823C-BC2DE5594F22}"/>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9485385" y="3336853"/>
                <a:ext cx="209550" cy="1752600"/>
              </a:xfrm>
              <a:prstGeom prst="rect">
                <a:avLst/>
              </a:prstGeom>
            </p:spPr>
          </p:pic>
          <p:pic>
            <p:nvPicPr>
              <p:cNvPr id="24" name="Graphic 23">
                <a:extLst>
                  <a:ext uri="{FF2B5EF4-FFF2-40B4-BE49-F238E27FC236}">
                    <a16:creationId xmlns:a16="http://schemas.microsoft.com/office/drawing/2014/main" id="{968FCFB4-A35E-4756-A65F-9F36722D42EA}"/>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1948870" y="3638134"/>
                <a:ext cx="161925" cy="161925"/>
              </a:xfrm>
              <a:prstGeom prst="rect">
                <a:avLst/>
              </a:prstGeom>
            </p:spPr>
          </p:pic>
          <p:pic>
            <p:nvPicPr>
              <p:cNvPr id="26" name="Graphic 25">
                <a:extLst>
                  <a:ext uri="{FF2B5EF4-FFF2-40B4-BE49-F238E27FC236}">
                    <a16:creationId xmlns:a16="http://schemas.microsoft.com/office/drawing/2014/main" id="{95B2FDD9-24D0-4403-B209-E284A9916344}"/>
                  </a:ext>
                </a:extLst>
              </p:cNvPr>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3765423" y="5008490"/>
                <a:ext cx="161925" cy="161925"/>
              </a:xfrm>
              <a:prstGeom prst="rect">
                <a:avLst/>
              </a:prstGeom>
            </p:spPr>
          </p:pic>
          <p:pic>
            <p:nvPicPr>
              <p:cNvPr id="28" name="Graphic 27">
                <a:extLst>
                  <a:ext uri="{FF2B5EF4-FFF2-40B4-BE49-F238E27FC236}">
                    <a16:creationId xmlns:a16="http://schemas.microsoft.com/office/drawing/2014/main" id="{55A915C4-9E7A-4E78-991F-F9B42315392E}"/>
                  </a:ext>
                </a:extLst>
              </p:cNvPr>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5439561" y="4768810"/>
                <a:ext cx="161925" cy="161925"/>
              </a:xfrm>
              <a:prstGeom prst="rect">
                <a:avLst/>
              </a:prstGeom>
            </p:spPr>
          </p:pic>
          <p:pic>
            <p:nvPicPr>
              <p:cNvPr id="49" name="Graphic 48">
                <a:extLst>
                  <a:ext uri="{FF2B5EF4-FFF2-40B4-BE49-F238E27FC236}">
                    <a16:creationId xmlns:a16="http://schemas.microsoft.com/office/drawing/2014/main" id="{10E4738D-4BBE-4746-82E0-F938DD7BE567}"/>
                  </a:ext>
                </a:extLst>
              </p:cNvPr>
              <p:cNvPicPr>
                <a:picLocks noChangeAspect="1"/>
              </p:cNvPicPr>
              <p:nvPr/>
            </p:nvPicPr>
            <p:blipFill>
              <a:blip r:embed="rId37">
                <a:extLst>
                  <a:ext uri="{96DAC541-7B7A-43D3-8B79-37D633B846F1}">
                    <asvg:svgBlip xmlns:asvg="http://schemas.microsoft.com/office/drawing/2016/SVG/main" r:embed="rId38"/>
                  </a:ext>
                </a:extLst>
              </a:blip>
              <a:stretch>
                <a:fillRect/>
              </a:stretch>
            </p:blipFill>
            <p:spPr>
              <a:xfrm>
                <a:off x="7095582" y="3716277"/>
                <a:ext cx="161925" cy="161925"/>
              </a:xfrm>
              <a:prstGeom prst="rect">
                <a:avLst/>
              </a:prstGeom>
            </p:spPr>
          </p:pic>
          <p:pic>
            <p:nvPicPr>
              <p:cNvPr id="50" name="Graphic 49">
                <a:extLst>
                  <a:ext uri="{FF2B5EF4-FFF2-40B4-BE49-F238E27FC236}">
                    <a16:creationId xmlns:a16="http://schemas.microsoft.com/office/drawing/2014/main" id="{B416EE2B-7BF4-49F9-A0FE-EC53F9B2B53A}"/>
                  </a:ext>
                </a:extLst>
              </p:cNvPr>
              <p:cNvPicPr>
                <a:picLocks noChangeAspect="1"/>
              </p:cNvPicPr>
              <p:nvPr/>
            </p:nvPicPr>
            <p:blipFill>
              <a:blip r:embed="rId39">
                <a:extLst>
                  <a:ext uri="{96DAC541-7B7A-43D3-8B79-37D633B846F1}">
                    <asvg:svgBlip xmlns:asvg="http://schemas.microsoft.com/office/drawing/2016/SVG/main" r:embed="rId40"/>
                  </a:ext>
                </a:extLst>
              </a:blip>
              <a:stretch>
                <a:fillRect/>
              </a:stretch>
            </p:blipFill>
            <p:spPr>
              <a:xfrm>
                <a:off x="8541794" y="4077532"/>
                <a:ext cx="161925" cy="161925"/>
              </a:xfrm>
              <a:prstGeom prst="rect">
                <a:avLst/>
              </a:prstGeom>
            </p:spPr>
          </p:pic>
          <p:pic>
            <p:nvPicPr>
              <p:cNvPr id="51" name="Graphic 50">
                <a:extLst>
                  <a:ext uri="{FF2B5EF4-FFF2-40B4-BE49-F238E27FC236}">
                    <a16:creationId xmlns:a16="http://schemas.microsoft.com/office/drawing/2014/main" id="{441732B3-6696-42AB-B2C1-A4203BDFD07A}"/>
                  </a:ext>
                </a:extLst>
              </p:cNvPr>
              <p:cNvPicPr>
                <a:picLocks noChangeAspect="1"/>
              </p:cNvPicPr>
              <p:nvPr/>
            </p:nvPicPr>
            <p:blipFill>
              <a:blip r:embed="rId41">
                <a:extLst>
                  <a:ext uri="{96DAC541-7B7A-43D3-8B79-37D633B846F1}">
                    <asvg:svgBlip xmlns:asvg="http://schemas.microsoft.com/office/drawing/2016/SVG/main" r:embed="rId42"/>
                  </a:ext>
                </a:extLst>
              </a:blip>
              <a:stretch>
                <a:fillRect/>
              </a:stretch>
            </p:blipFill>
            <p:spPr>
              <a:xfrm>
                <a:off x="9431377" y="5437879"/>
                <a:ext cx="161925" cy="161925"/>
              </a:xfrm>
              <a:prstGeom prst="rect">
                <a:avLst/>
              </a:prstGeom>
            </p:spPr>
          </p:pic>
        </p:grpSp>
      </p:grpSp>
      <p:sp>
        <p:nvSpPr>
          <p:cNvPr id="125" name="TextBox 124">
            <a:extLst>
              <a:ext uri="{FF2B5EF4-FFF2-40B4-BE49-F238E27FC236}">
                <a16:creationId xmlns:a16="http://schemas.microsoft.com/office/drawing/2014/main" id="{2684A6D4-F6D1-4C03-964B-4A04BE399509}"/>
              </a:ext>
            </a:extLst>
          </p:cNvPr>
          <p:cNvSpPr txBox="1"/>
          <p:nvPr/>
        </p:nvSpPr>
        <p:spPr>
          <a:xfrm>
            <a:off x="8393593" y="2405559"/>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26" name="TextBox 125">
            <a:extLst>
              <a:ext uri="{FF2B5EF4-FFF2-40B4-BE49-F238E27FC236}">
                <a16:creationId xmlns:a16="http://schemas.microsoft.com/office/drawing/2014/main" id="{A573F329-977B-4278-A5CE-F2DA7653DB06}"/>
              </a:ext>
            </a:extLst>
          </p:cNvPr>
          <p:cNvSpPr txBox="1"/>
          <p:nvPr/>
        </p:nvSpPr>
        <p:spPr>
          <a:xfrm>
            <a:off x="8393593" y="2630255"/>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28" name="TextBox 127">
            <a:extLst>
              <a:ext uri="{FF2B5EF4-FFF2-40B4-BE49-F238E27FC236}">
                <a16:creationId xmlns:a16="http://schemas.microsoft.com/office/drawing/2014/main" id="{A0872590-B81A-4703-966B-34ABE38AD6B9}"/>
              </a:ext>
            </a:extLst>
          </p:cNvPr>
          <p:cNvSpPr txBox="1"/>
          <p:nvPr/>
        </p:nvSpPr>
        <p:spPr>
          <a:xfrm>
            <a:off x="2753965" y="266580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29" name="TextBox 128">
            <a:extLst>
              <a:ext uri="{FF2B5EF4-FFF2-40B4-BE49-F238E27FC236}">
                <a16:creationId xmlns:a16="http://schemas.microsoft.com/office/drawing/2014/main" id="{08789CBD-07EB-450A-B44A-18810D022935}"/>
              </a:ext>
            </a:extLst>
          </p:cNvPr>
          <p:cNvSpPr txBox="1"/>
          <p:nvPr/>
        </p:nvSpPr>
        <p:spPr>
          <a:xfrm>
            <a:off x="2753965" y="2890503"/>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31" name="TextBox 130">
            <a:extLst>
              <a:ext uri="{FF2B5EF4-FFF2-40B4-BE49-F238E27FC236}">
                <a16:creationId xmlns:a16="http://schemas.microsoft.com/office/drawing/2014/main" id="{3FBF4937-F6B4-4AFF-9FA9-3B0943CD6595}"/>
              </a:ext>
            </a:extLst>
          </p:cNvPr>
          <p:cNvSpPr txBox="1"/>
          <p:nvPr/>
        </p:nvSpPr>
        <p:spPr>
          <a:xfrm>
            <a:off x="4337305" y="2072172"/>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32" name="TextBox 131">
            <a:extLst>
              <a:ext uri="{FF2B5EF4-FFF2-40B4-BE49-F238E27FC236}">
                <a16:creationId xmlns:a16="http://schemas.microsoft.com/office/drawing/2014/main" id="{D2C0A907-4F68-4E71-A375-2FBA3A9E9E83}"/>
              </a:ext>
            </a:extLst>
          </p:cNvPr>
          <p:cNvSpPr txBox="1"/>
          <p:nvPr/>
        </p:nvSpPr>
        <p:spPr>
          <a:xfrm>
            <a:off x="4337305" y="2296868"/>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34" name="TextBox 133">
            <a:extLst>
              <a:ext uri="{FF2B5EF4-FFF2-40B4-BE49-F238E27FC236}">
                <a16:creationId xmlns:a16="http://schemas.microsoft.com/office/drawing/2014/main" id="{24D9532F-C4F2-4E62-845D-80881F688D3D}"/>
              </a:ext>
            </a:extLst>
          </p:cNvPr>
          <p:cNvSpPr txBox="1"/>
          <p:nvPr/>
        </p:nvSpPr>
        <p:spPr>
          <a:xfrm>
            <a:off x="5738838" y="3348559"/>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35" name="TextBox 134">
            <a:extLst>
              <a:ext uri="{FF2B5EF4-FFF2-40B4-BE49-F238E27FC236}">
                <a16:creationId xmlns:a16="http://schemas.microsoft.com/office/drawing/2014/main" id="{081361D0-BF48-41CA-9A97-7FE0BAB15F4D}"/>
              </a:ext>
            </a:extLst>
          </p:cNvPr>
          <p:cNvSpPr txBox="1"/>
          <p:nvPr/>
        </p:nvSpPr>
        <p:spPr>
          <a:xfrm>
            <a:off x="5738838" y="3573255"/>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37" name="TextBox 136">
            <a:extLst>
              <a:ext uri="{FF2B5EF4-FFF2-40B4-BE49-F238E27FC236}">
                <a16:creationId xmlns:a16="http://schemas.microsoft.com/office/drawing/2014/main" id="{2007E9DA-7252-4AD2-BCFC-DA23017A5F4C}"/>
              </a:ext>
            </a:extLst>
          </p:cNvPr>
          <p:cNvSpPr txBox="1"/>
          <p:nvPr/>
        </p:nvSpPr>
        <p:spPr>
          <a:xfrm>
            <a:off x="7166025" y="1984743"/>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38" name="TextBox 137">
            <a:extLst>
              <a:ext uri="{FF2B5EF4-FFF2-40B4-BE49-F238E27FC236}">
                <a16:creationId xmlns:a16="http://schemas.microsoft.com/office/drawing/2014/main" id="{B4C8110F-D57B-4828-8A77-2CAA44B7342C}"/>
              </a:ext>
            </a:extLst>
          </p:cNvPr>
          <p:cNvSpPr txBox="1"/>
          <p:nvPr/>
        </p:nvSpPr>
        <p:spPr>
          <a:xfrm>
            <a:off x="7166025" y="2209439"/>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
        <p:nvSpPr>
          <p:cNvPr id="140" name="TextBox 139">
            <a:extLst>
              <a:ext uri="{FF2B5EF4-FFF2-40B4-BE49-F238E27FC236}">
                <a16:creationId xmlns:a16="http://schemas.microsoft.com/office/drawing/2014/main" id="{391FEB1C-8984-486E-B115-20DF23967248}"/>
              </a:ext>
            </a:extLst>
          </p:cNvPr>
          <p:cNvSpPr txBox="1"/>
          <p:nvPr/>
        </p:nvSpPr>
        <p:spPr>
          <a:xfrm>
            <a:off x="9169329" y="3379076"/>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41" name="TextBox 140">
            <a:extLst>
              <a:ext uri="{FF2B5EF4-FFF2-40B4-BE49-F238E27FC236}">
                <a16:creationId xmlns:a16="http://schemas.microsoft.com/office/drawing/2014/main" id="{F7A71CC9-6997-44CB-B29E-6717A1D76590}"/>
              </a:ext>
            </a:extLst>
          </p:cNvPr>
          <p:cNvSpPr txBox="1"/>
          <p:nvPr/>
        </p:nvSpPr>
        <p:spPr>
          <a:xfrm>
            <a:off x="9169329" y="3603772"/>
            <a:ext cx="957910" cy="612540"/>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a:t>
            </a:r>
          </a:p>
        </p:txBody>
      </p:sp>
    </p:spTree>
    <p:extLst>
      <p:ext uri="{BB962C8B-B14F-4D97-AF65-F5344CB8AC3E}">
        <p14:creationId xmlns:p14="http://schemas.microsoft.com/office/powerpoint/2010/main" val="16386301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0A0E0250-3CB2-4872-BEAE-3AE4453B9B3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pic>
        <p:nvPicPr>
          <p:cNvPr id="57" name="Graphic 56">
            <a:extLst>
              <a:ext uri="{FF2B5EF4-FFF2-40B4-BE49-F238E27FC236}">
                <a16:creationId xmlns:a16="http://schemas.microsoft.com/office/drawing/2014/main" id="{D63EDDF6-0F7B-4A79-82CC-79188E923F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6AEB362-FDD3-4DA1-BEBB-68A7BEFE6558}"/>
              </a:ext>
            </a:extLst>
          </p:cNvPr>
          <p:cNvSpPr txBox="1"/>
          <p:nvPr/>
        </p:nvSpPr>
        <p:spPr>
          <a:xfrm>
            <a:off x="2952750" y="2421032"/>
            <a:ext cx="6286500" cy="2015936"/>
          </a:xfrm>
          <a:prstGeom prst="rect">
            <a:avLst/>
          </a:prstGeom>
          <a:noFill/>
        </p:spPr>
        <p:txBody>
          <a:bodyPr wrap="square" rtlCol="0">
            <a:spAutoFit/>
          </a:bodyPr>
          <a:lstStyle/>
          <a:p>
            <a:r>
              <a:rPr lang="en-US" sz="12100" dirty="0">
                <a:solidFill>
                  <a:srgbClr val="20BAE8"/>
                </a:solidFill>
                <a:latin typeface="Roboto SlabRegular"/>
                <a:ea typeface="Roboto Slab bold" pitchFamily="2" charset="0"/>
              </a:rPr>
              <a:t>The End</a:t>
            </a:r>
          </a:p>
        </p:txBody>
      </p:sp>
    </p:spTree>
    <p:extLst>
      <p:ext uri="{BB962C8B-B14F-4D97-AF65-F5344CB8AC3E}">
        <p14:creationId xmlns:p14="http://schemas.microsoft.com/office/powerpoint/2010/main" val="2183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6F954483-51AC-4320-9018-9840AD849B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898820"/>
            <a:ext cx="12192000" cy="2425700"/>
          </a:xfrm>
          <a:prstGeom prst="rect">
            <a:avLst/>
          </a:prstGeom>
        </p:spPr>
      </p:pic>
      <p:sp>
        <p:nvSpPr>
          <p:cNvPr id="7" name="TextBox 6">
            <a:extLst>
              <a:ext uri="{FF2B5EF4-FFF2-40B4-BE49-F238E27FC236}">
                <a16:creationId xmlns:a16="http://schemas.microsoft.com/office/drawing/2014/main" id="{FD21969E-3AA5-462C-8E05-1C71465434B0}"/>
              </a:ext>
            </a:extLst>
          </p:cNvPr>
          <p:cNvSpPr txBox="1"/>
          <p:nvPr/>
        </p:nvSpPr>
        <p:spPr>
          <a:xfrm>
            <a:off x="4298372" y="860968"/>
            <a:ext cx="3595255" cy="584775"/>
          </a:xfrm>
          <a:prstGeom prst="rect">
            <a:avLst/>
          </a:prstGeom>
          <a:noFill/>
        </p:spPr>
        <p:txBody>
          <a:bodyPr wrap="square" rtlCol="0">
            <a:spAutoFit/>
          </a:bodyPr>
          <a:lstStyle/>
          <a:p>
            <a:pPr algn="ctr"/>
            <a:r>
              <a:rPr lang="en-US" sz="3200" b="1" dirty="0">
                <a:solidFill>
                  <a:srgbClr val="20BAE8"/>
                </a:solidFill>
                <a:latin typeface="Roboto Slab" pitchFamily="2" charset="0"/>
                <a:ea typeface="Roboto Slab" pitchFamily="2" charset="0"/>
              </a:rPr>
              <a:t>Table of Contents</a:t>
            </a:r>
          </a:p>
        </p:txBody>
      </p:sp>
      <p:pic>
        <p:nvPicPr>
          <p:cNvPr id="8" name="Graphic 7">
            <a:extLst>
              <a:ext uri="{FF2B5EF4-FFF2-40B4-BE49-F238E27FC236}">
                <a16:creationId xmlns:a16="http://schemas.microsoft.com/office/drawing/2014/main" id="{82E942AB-5EB5-42FD-888F-7D61240AE39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99213" y="1487307"/>
            <a:ext cx="4076700" cy="19050"/>
          </a:xfrm>
          <a:prstGeom prst="rect">
            <a:avLst/>
          </a:prstGeom>
        </p:spPr>
      </p:pic>
      <p:sp>
        <p:nvSpPr>
          <p:cNvPr id="13" name="TextBox 12">
            <a:extLst>
              <a:ext uri="{FF2B5EF4-FFF2-40B4-BE49-F238E27FC236}">
                <a16:creationId xmlns:a16="http://schemas.microsoft.com/office/drawing/2014/main" id="{335B44C7-FC2B-449F-94AB-118A9727C79D}"/>
              </a:ext>
            </a:extLst>
          </p:cNvPr>
          <p:cNvSpPr txBox="1"/>
          <p:nvPr/>
        </p:nvSpPr>
        <p:spPr>
          <a:xfrm>
            <a:off x="474517" y="1616256"/>
            <a:ext cx="11242964" cy="596702"/>
          </a:xfrm>
          <a:prstGeom prst="rect">
            <a:avLst/>
          </a:prstGeom>
          <a:noFill/>
        </p:spPr>
        <p:txBody>
          <a:bodyPr wrap="square" rtlCol="0">
            <a:spAutoFit/>
          </a:bodyPr>
          <a:lstStyle/>
          <a:p>
            <a:pPr algn="ctr">
              <a:lnSpc>
                <a:spcPts val="2100"/>
              </a:lnSpc>
            </a:pPr>
            <a:r>
              <a:rPr lang="en-US" sz="10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p>
        </p:txBody>
      </p:sp>
      <p:grpSp>
        <p:nvGrpSpPr>
          <p:cNvPr id="29" name="Group 28">
            <a:extLst>
              <a:ext uri="{FF2B5EF4-FFF2-40B4-BE49-F238E27FC236}">
                <a16:creationId xmlns:a16="http://schemas.microsoft.com/office/drawing/2014/main" id="{5789D2AB-A93B-4D53-A791-408C72B475DB}"/>
              </a:ext>
            </a:extLst>
          </p:cNvPr>
          <p:cNvGrpSpPr/>
          <p:nvPr/>
        </p:nvGrpSpPr>
        <p:grpSpPr>
          <a:xfrm>
            <a:off x="2049730" y="3430637"/>
            <a:ext cx="543161" cy="543161"/>
            <a:chOff x="8586760" y="2716045"/>
            <a:chExt cx="543161" cy="543161"/>
          </a:xfrm>
        </p:grpSpPr>
        <p:pic>
          <p:nvPicPr>
            <p:cNvPr id="37" name="Graphic 36">
              <a:extLst>
                <a:ext uri="{FF2B5EF4-FFF2-40B4-BE49-F238E27FC236}">
                  <a16:creationId xmlns:a16="http://schemas.microsoft.com/office/drawing/2014/main" id="{780DF9AF-B700-41DB-9C92-46D1AD73746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86760" y="2716045"/>
              <a:ext cx="543161" cy="543161"/>
            </a:xfrm>
            <a:prstGeom prst="rect">
              <a:avLst/>
            </a:prstGeom>
          </p:spPr>
        </p:pic>
        <p:pic>
          <p:nvPicPr>
            <p:cNvPr id="38" name="Graphic 37">
              <a:extLst>
                <a:ext uri="{FF2B5EF4-FFF2-40B4-BE49-F238E27FC236}">
                  <a16:creationId xmlns:a16="http://schemas.microsoft.com/office/drawing/2014/main" id="{54B96463-4908-4EF8-BC6D-B72CF5A0D06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48133" y="2849867"/>
              <a:ext cx="220414" cy="275516"/>
            </a:xfrm>
            <a:prstGeom prst="rect">
              <a:avLst/>
            </a:prstGeom>
          </p:spPr>
        </p:pic>
      </p:grpSp>
      <p:sp>
        <p:nvSpPr>
          <p:cNvPr id="23" name="TextBox 22">
            <a:extLst>
              <a:ext uri="{FF2B5EF4-FFF2-40B4-BE49-F238E27FC236}">
                <a16:creationId xmlns:a16="http://schemas.microsoft.com/office/drawing/2014/main" id="{3AFE30D9-17B4-436F-BFB1-6E73FD797B2D}"/>
              </a:ext>
            </a:extLst>
          </p:cNvPr>
          <p:cNvSpPr txBox="1"/>
          <p:nvPr/>
        </p:nvSpPr>
        <p:spPr>
          <a:xfrm>
            <a:off x="1897459" y="412602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25" name="TextBox 24">
            <a:extLst>
              <a:ext uri="{FF2B5EF4-FFF2-40B4-BE49-F238E27FC236}">
                <a16:creationId xmlns:a16="http://schemas.microsoft.com/office/drawing/2014/main" id="{4317DB5F-481D-49F2-96E4-D7655115EBFB}"/>
              </a:ext>
            </a:extLst>
          </p:cNvPr>
          <p:cNvSpPr txBox="1"/>
          <p:nvPr/>
        </p:nvSpPr>
        <p:spPr>
          <a:xfrm>
            <a:off x="1610513" y="4350723"/>
            <a:ext cx="1421595" cy="433004"/>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1" name="Group 20">
            <a:extLst>
              <a:ext uri="{FF2B5EF4-FFF2-40B4-BE49-F238E27FC236}">
                <a16:creationId xmlns:a16="http://schemas.microsoft.com/office/drawing/2014/main" id="{7FE7F2D6-EE99-4CA7-A9ED-642F6BE39719}"/>
              </a:ext>
            </a:extLst>
          </p:cNvPr>
          <p:cNvGrpSpPr/>
          <p:nvPr/>
        </p:nvGrpSpPr>
        <p:grpSpPr>
          <a:xfrm>
            <a:off x="3937075" y="3430637"/>
            <a:ext cx="543161" cy="543161"/>
            <a:chOff x="4154646" y="3813609"/>
            <a:chExt cx="543161" cy="543161"/>
          </a:xfrm>
        </p:grpSpPr>
        <p:pic>
          <p:nvPicPr>
            <p:cNvPr id="32" name="Graphic 31">
              <a:extLst>
                <a:ext uri="{FF2B5EF4-FFF2-40B4-BE49-F238E27FC236}">
                  <a16:creationId xmlns:a16="http://schemas.microsoft.com/office/drawing/2014/main" id="{686FCFA3-EED4-4D02-B617-77924DB12C3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54646" y="3813609"/>
              <a:ext cx="543161" cy="543161"/>
            </a:xfrm>
            <a:prstGeom prst="rect">
              <a:avLst/>
            </a:prstGeom>
          </p:spPr>
        </p:pic>
        <p:pic>
          <p:nvPicPr>
            <p:cNvPr id="35" name="Graphic 34">
              <a:extLst>
                <a:ext uri="{FF2B5EF4-FFF2-40B4-BE49-F238E27FC236}">
                  <a16:creationId xmlns:a16="http://schemas.microsoft.com/office/drawing/2014/main" id="{B9BD1EE2-5DC6-42CE-9853-A2592B5947D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316019" y="3947431"/>
              <a:ext cx="220414" cy="275516"/>
            </a:xfrm>
            <a:prstGeom prst="rect">
              <a:avLst/>
            </a:prstGeom>
          </p:spPr>
        </p:pic>
      </p:grpSp>
      <p:sp>
        <p:nvSpPr>
          <p:cNvPr id="54" name="TextBox 53">
            <a:extLst>
              <a:ext uri="{FF2B5EF4-FFF2-40B4-BE49-F238E27FC236}">
                <a16:creationId xmlns:a16="http://schemas.microsoft.com/office/drawing/2014/main" id="{5829A7F3-56DE-43D5-BBFC-C10C0AAECBFF}"/>
              </a:ext>
            </a:extLst>
          </p:cNvPr>
          <p:cNvSpPr txBox="1"/>
          <p:nvPr/>
        </p:nvSpPr>
        <p:spPr>
          <a:xfrm>
            <a:off x="3784804" y="412602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55" name="TextBox 54">
            <a:extLst>
              <a:ext uri="{FF2B5EF4-FFF2-40B4-BE49-F238E27FC236}">
                <a16:creationId xmlns:a16="http://schemas.microsoft.com/office/drawing/2014/main" id="{2CB41DF5-E95A-4815-9119-F7F09844BB13}"/>
              </a:ext>
            </a:extLst>
          </p:cNvPr>
          <p:cNvSpPr txBox="1"/>
          <p:nvPr/>
        </p:nvSpPr>
        <p:spPr>
          <a:xfrm>
            <a:off x="3497858" y="4350723"/>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5" name="Group 14">
            <a:extLst>
              <a:ext uri="{FF2B5EF4-FFF2-40B4-BE49-F238E27FC236}">
                <a16:creationId xmlns:a16="http://schemas.microsoft.com/office/drawing/2014/main" id="{CCEA2075-B121-4C74-A424-E3C924431C78}"/>
              </a:ext>
            </a:extLst>
          </p:cNvPr>
          <p:cNvGrpSpPr/>
          <p:nvPr/>
        </p:nvGrpSpPr>
        <p:grpSpPr>
          <a:xfrm>
            <a:off x="5824420" y="3430637"/>
            <a:ext cx="543161" cy="543161"/>
            <a:chOff x="4724489" y="2355870"/>
            <a:chExt cx="543161" cy="543161"/>
          </a:xfrm>
        </p:grpSpPr>
        <p:pic>
          <p:nvPicPr>
            <p:cNvPr id="39" name="Graphic 38">
              <a:extLst>
                <a:ext uri="{FF2B5EF4-FFF2-40B4-BE49-F238E27FC236}">
                  <a16:creationId xmlns:a16="http://schemas.microsoft.com/office/drawing/2014/main" id="{4C6C42FD-31E6-4E23-84F2-08B843E7530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724489" y="2355870"/>
              <a:ext cx="543161" cy="543161"/>
            </a:xfrm>
            <a:prstGeom prst="rect">
              <a:avLst/>
            </a:prstGeom>
          </p:spPr>
        </p:pic>
        <p:pic>
          <p:nvPicPr>
            <p:cNvPr id="40" name="Graphic 39">
              <a:extLst>
                <a:ext uri="{FF2B5EF4-FFF2-40B4-BE49-F238E27FC236}">
                  <a16:creationId xmlns:a16="http://schemas.microsoft.com/office/drawing/2014/main" id="{0F9CE6DA-B198-4B14-A48A-D34A7DE4252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885862" y="2489692"/>
              <a:ext cx="220414" cy="275516"/>
            </a:xfrm>
            <a:prstGeom prst="rect">
              <a:avLst/>
            </a:prstGeom>
          </p:spPr>
        </p:pic>
      </p:grpSp>
      <p:sp>
        <p:nvSpPr>
          <p:cNvPr id="56" name="TextBox 55">
            <a:extLst>
              <a:ext uri="{FF2B5EF4-FFF2-40B4-BE49-F238E27FC236}">
                <a16:creationId xmlns:a16="http://schemas.microsoft.com/office/drawing/2014/main" id="{69B5CC8D-3855-494F-A1F3-9C3B9232E2EB}"/>
              </a:ext>
            </a:extLst>
          </p:cNvPr>
          <p:cNvSpPr txBox="1"/>
          <p:nvPr/>
        </p:nvSpPr>
        <p:spPr>
          <a:xfrm>
            <a:off x="5672149" y="412602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57" name="TextBox 56">
            <a:extLst>
              <a:ext uri="{FF2B5EF4-FFF2-40B4-BE49-F238E27FC236}">
                <a16:creationId xmlns:a16="http://schemas.microsoft.com/office/drawing/2014/main" id="{0A3C65CC-753F-4AEE-86C3-8041985BF289}"/>
              </a:ext>
            </a:extLst>
          </p:cNvPr>
          <p:cNvSpPr txBox="1"/>
          <p:nvPr/>
        </p:nvSpPr>
        <p:spPr>
          <a:xfrm>
            <a:off x="5385203" y="4350723"/>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0" name="Group 9">
            <a:extLst>
              <a:ext uri="{FF2B5EF4-FFF2-40B4-BE49-F238E27FC236}">
                <a16:creationId xmlns:a16="http://schemas.microsoft.com/office/drawing/2014/main" id="{C26DA364-4A08-4D4A-B961-236EB79A953F}"/>
              </a:ext>
            </a:extLst>
          </p:cNvPr>
          <p:cNvGrpSpPr/>
          <p:nvPr/>
        </p:nvGrpSpPr>
        <p:grpSpPr>
          <a:xfrm>
            <a:off x="7711765" y="3430637"/>
            <a:ext cx="543161" cy="543161"/>
            <a:chOff x="7348420" y="2965470"/>
            <a:chExt cx="543161" cy="543161"/>
          </a:xfrm>
        </p:grpSpPr>
        <p:pic>
          <p:nvPicPr>
            <p:cNvPr id="33" name="Graphic 32">
              <a:extLst>
                <a:ext uri="{FF2B5EF4-FFF2-40B4-BE49-F238E27FC236}">
                  <a16:creationId xmlns:a16="http://schemas.microsoft.com/office/drawing/2014/main" id="{4906520B-DD10-4DB1-B4E7-5E8816F193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348420" y="2965470"/>
              <a:ext cx="543161" cy="543161"/>
            </a:xfrm>
            <a:prstGeom prst="rect">
              <a:avLst/>
            </a:prstGeom>
          </p:spPr>
        </p:pic>
        <p:pic>
          <p:nvPicPr>
            <p:cNvPr id="36" name="Graphic 35">
              <a:extLst>
                <a:ext uri="{FF2B5EF4-FFF2-40B4-BE49-F238E27FC236}">
                  <a16:creationId xmlns:a16="http://schemas.microsoft.com/office/drawing/2014/main" id="{832EA81B-5EB2-46AF-BE35-70720CFD4A2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509793" y="3126843"/>
              <a:ext cx="220414" cy="220414"/>
            </a:xfrm>
            <a:prstGeom prst="rect">
              <a:avLst/>
            </a:prstGeom>
          </p:spPr>
        </p:pic>
      </p:grpSp>
      <p:sp>
        <p:nvSpPr>
          <p:cNvPr id="58" name="TextBox 57">
            <a:extLst>
              <a:ext uri="{FF2B5EF4-FFF2-40B4-BE49-F238E27FC236}">
                <a16:creationId xmlns:a16="http://schemas.microsoft.com/office/drawing/2014/main" id="{DF8BEC02-D41A-49B7-B16E-438C37090C87}"/>
              </a:ext>
            </a:extLst>
          </p:cNvPr>
          <p:cNvSpPr txBox="1"/>
          <p:nvPr/>
        </p:nvSpPr>
        <p:spPr>
          <a:xfrm>
            <a:off x="7559494" y="412602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59" name="TextBox 58">
            <a:extLst>
              <a:ext uri="{FF2B5EF4-FFF2-40B4-BE49-F238E27FC236}">
                <a16:creationId xmlns:a16="http://schemas.microsoft.com/office/drawing/2014/main" id="{89BF2966-3A75-4B28-B912-C726190B34BA}"/>
              </a:ext>
            </a:extLst>
          </p:cNvPr>
          <p:cNvSpPr txBox="1"/>
          <p:nvPr/>
        </p:nvSpPr>
        <p:spPr>
          <a:xfrm>
            <a:off x="7272548" y="4350723"/>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19" name="Group 18">
            <a:extLst>
              <a:ext uri="{FF2B5EF4-FFF2-40B4-BE49-F238E27FC236}">
                <a16:creationId xmlns:a16="http://schemas.microsoft.com/office/drawing/2014/main" id="{241BB01F-8F8B-465E-A5C3-E0EDF64014F9}"/>
              </a:ext>
            </a:extLst>
          </p:cNvPr>
          <p:cNvGrpSpPr/>
          <p:nvPr/>
        </p:nvGrpSpPr>
        <p:grpSpPr>
          <a:xfrm>
            <a:off x="9599109" y="3430637"/>
            <a:ext cx="543161" cy="543161"/>
            <a:chOff x="4194402" y="2899209"/>
            <a:chExt cx="543161" cy="543161"/>
          </a:xfrm>
        </p:grpSpPr>
        <p:pic>
          <p:nvPicPr>
            <p:cNvPr id="31" name="Graphic 30">
              <a:extLst>
                <a:ext uri="{FF2B5EF4-FFF2-40B4-BE49-F238E27FC236}">
                  <a16:creationId xmlns:a16="http://schemas.microsoft.com/office/drawing/2014/main" id="{03791DD0-1751-4522-A2F4-288B83650B26}"/>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194402" y="2899209"/>
              <a:ext cx="543161" cy="543161"/>
            </a:xfrm>
            <a:prstGeom prst="rect">
              <a:avLst/>
            </a:prstGeom>
          </p:spPr>
        </p:pic>
        <p:pic>
          <p:nvPicPr>
            <p:cNvPr id="34" name="Graphic 33">
              <a:extLst>
                <a:ext uri="{FF2B5EF4-FFF2-40B4-BE49-F238E27FC236}">
                  <a16:creationId xmlns:a16="http://schemas.microsoft.com/office/drawing/2014/main" id="{28467CE3-4F40-439D-AF63-1C9F3E77A743}"/>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355775" y="3088134"/>
              <a:ext cx="220414" cy="165310"/>
            </a:xfrm>
            <a:prstGeom prst="rect">
              <a:avLst/>
            </a:prstGeom>
          </p:spPr>
        </p:pic>
      </p:grpSp>
      <p:sp>
        <p:nvSpPr>
          <p:cNvPr id="60" name="TextBox 59">
            <a:extLst>
              <a:ext uri="{FF2B5EF4-FFF2-40B4-BE49-F238E27FC236}">
                <a16:creationId xmlns:a16="http://schemas.microsoft.com/office/drawing/2014/main" id="{5B2D2558-57AB-4BD7-8C62-BFE7A6D64CC3}"/>
              </a:ext>
            </a:extLst>
          </p:cNvPr>
          <p:cNvSpPr txBox="1"/>
          <p:nvPr/>
        </p:nvSpPr>
        <p:spPr>
          <a:xfrm>
            <a:off x="9446838" y="4126027"/>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61" name="TextBox 60">
            <a:extLst>
              <a:ext uri="{FF2B5EF4-FFF2-40B4-BE49-F238E27FC236}">
                <a16:creationId xmlns:a16="http://schemas.microsoft.com/office/drawing/2014/main" id="{8668266E-7805-4447-8917-F62865163543}"/>
              </a:ext>
            </a:extLst>
          </p:cNvPr>
          <p:cNvSpPr txBox="1"/>
          <p:nvPr/>
        </p:nvSpPr>
        <p:spPr>
          <a:xfrm>
            <a:off x="9159892" y="4350723"/>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2974042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21969E-3AA5-462C-8E05-1C71465434B0}"/>
              </a:ext>
            </a:extLst>
          </p:cNvPr>
          <p:cNvSpPr txBox="1"/>
          <p:nvPr/>
        </p:nvSpPr>
        <p:spPr>
          <a:xfrm>
            <a:off x="2018302" y="2526995"/>
            <a:ext cx="3737797" cy="553998"/>
          </a:xfrm>
          <a:prstGeom prst="rect">
            <a:avLst/>
          </a:prstGeom>
          <a:noFill/>
        </p:spPr>
        <p:txBody>
          <a:bodyPr wrap="square" rtlCol="0">
            <a:spAutoFit/>
          </a:bodyPr>
          <a:lstStyle/>
          <a:p>
            <a:r>
              <a:rPr lang="en-US" sz="3000" b="1" dirty="0">
                <a:solidFill>
                  <a:srgbClr val="20BAE8"/>
                </a:solidFill>
                <a:latin typeface="Roboto Slab" pitchFamily="2" charset="0"/>
                <a:ea typeface="Roboto Slab" pitchFamily="2" charset="0"/>
              </a:rPr>
              <a:t>Business Executive</a:t>
            </a:r>
          </a:p>
        </p:txBody>
      </p:sp>
      <p:pic>
        <p:nvPicPr>
          <p:cNvPr id="8" name="Graphic 7">
            <a:extLst>
              <a:ext uri="{FF2B5EF4-FFF2-40B4-BE49-F238E27FC236}">
                <a16:creationId xmlns:a16="http://schemas.microsoft.com/office/drawing/2014/main" id="{82E942AB-5EB5-42FD-888F-7D61240AE3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48850" y="3199828"/>
            <a:ext cx="4076700" cy="19050"/>
          </a:xfrm>
          <a:prstGeom prst="rect">
            <a:avLst/>
          </a:prstGeom>
        </p:spPr>
      </p:pic>
      <p:sp>
        <p:nvSpPr>
          <p:cNvPr id="26" name="Rectangle 25">
            <a:extLst>
              <a:ext uri="{FF2B5EF4-FFF2-40B4-BE49-F238E27FC236}">
                <a16:creationId xmlns:a16="http://schemas.microsoft.com/office/drawing/2014/main" id="{B19D3313-C0E1-483E-B6AD-A9E8ED5F149A}"/>
              </a:ext>
            </a:extLst>
          </p:cNvPr>
          <p:cNvSpPr/>
          <p:nvPr/>
        </p:nvSpPr>
        <p:spPr>
          <a:xfrm>
            <a:off x="9051011" y="1574041"/>
            <a:ext cx="1627116" cy="3547190"/>
          </a:xfrm>
          <a:prstGeom prst="rect">
            <a:avLst/>
          </a:prstGeom>
          <a:solidFill>
            <a:srgbClr val="20BAE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35B44C7-FC2B-449F-94AB-118A9727C79D}"/>
              </a:ext>
            </a:extLst>
          </p:cNvPr>
          <p:cNvSpPr txBox="1"/>
          <p:nvPr/>
        </p:nvSpPr>
        <p:spPr>
          <a:xfrm>
            <a:off x="1577952" y="3303886"/>
            <a:ext cx="4618497" cy="1135311"/>
          </a:xfrm>
          <a:prstGeom prst="rect">
            <a:avLst/>
          </a:prstGeom>
          <a:noFill/>
        </p:spPr>
        <p:txBody>
          <a:bodyPr wrap="square" rtlCol="0">
            <a:spAutoFit/>
          </a:bodyPr>
          <a:lstStyle/>
          <a:p>
            <a:pPr algn="ctr">
              <a:lnSpc>
                <a:spcPts val="2100"/>
              </a:lnSpc>
            </a:pPr>
            <a:r>
              <a:rPr lang="en-US" sz="10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p>
        </p:txBody>
      </p:sp>
      <p:pic>
        <p:nvPicPr>
          <p:cNvPr id="5" name="Picture Placeholder 4">
            <a:extLst>
              <a:ext uri="{FF2B5EF4-FFF2-40B4-BE49-F238E27FC236}">
                <a16:creationId xmlns:a16="http://schemas.microsoft.com/office/drawing/2014/main" id="{943F0BCD-6DF0-4522-8F21-BBE63EFA3591}"/>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l="9933" r="9933"/>
          <a:stretch>
            <a:fillRect/>
          </a:stretch>
        </p:blipFill>
        <p:spPr/>
      </p:pic>
    </p:spTree>
    <p:extLst>
      <p:ext uri="{BB962C8B-B14F-4D97-AF65-F5344CB8AC3E}">
        <p14:creationId xmlns:p14="http://schemas.microsoft.com/office/powerpoint/2010/main" val="42934861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21969E-3AA5-462C-8E05-1C71465434B0}"/>
              </a:ext>
            </a:extLst>
          </p:cNvPr>
          <p:cNvSpPr txBox="1"/>
          <p:nvPr/>
        </p:nvSpPr>
        <p:spPr>
          <a:xfrm>
            <a:off x="4071503" y="755664"/>
            <a:ext cx="3907248" cy="553998"/>
          </a:xfrm>
          <a:prstGeom prst="rect">
            <a:avLst/>
          </a:prstGeom>
          <a:noFill/>
        </p:spPr>
        <p:txBody>
          <a:bodyPr wrap="square" rtlCol="0">
            <a:spAutoFit/>
          </a:bodyPr>
          <a:lstStyle/>
          <a:p>
            <a:r>
              <a:rPr lang="en-US" sz="3000" b="1" dirty="0">
                <a:solidFill>
                  <a:srgbClr val="20BAE8"/>
                </a:solidFill>
                <a:latin typeface="Roboto Slab" pitchFamily="2" charset="0"/>
                <a:ea typeface="Roboto Slab" pitchFamily="2" charset="0"/>
              </a:rPr>
              <a:t>Executive Summary</a:t>
            </a:r>
          </a:p>
        </p:txBody>
      </p:sp>
      <p:pic>
        <p:nvPicPr>
          <p:cNvPr id="8" name="Graphic 7">
            <a:extLst>
              <a:ext uri="{FF2B5EF4-FFF2-40B4-BE49-F238E27FC236}">
                <a16:creationId xmlns:a16="http://schemas.microsoft.com/office/drawing/2014/main" id="{82E942AB-5EB5-42FD-888F-7D61240AE3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10025" y="1428497"/>
            <a:ext cx="4076700" cy="19050"/>
          </a:xfrm>
          <a:prstGeom prst="rect">
            <a:avLst/>
          </a:prstGeom>
        </p:spPr>
      </p:pic>
      <p:sp>
        <p:nvSpPr>
          <p:cNvPr id="9" name="TextBox 8">
            <a:extLst>
              <a:ext uri="{FF2B5EF4-FFF2-40B4-BE49-F238E27FC236}">
                <a16:creationId xmlns:a16="http://schemas.microsoft.com/office/drawing/2014/main" id="{5B06CB26-965C-4EEF-8ADD-2DC25D2BC240}"/>
              </a:ext>
            </a:extLst>
          </p:cNvPr>
          <p:cNvSpPr txBox="1"/>
          <p:nvPr/>
        </p:nvSpPr>
        <p:spPr>
          <a:xfrm>
            <a:off x="514350" y="1553308"/>
            <a:ext cx="11068050" cy="590098"/>
          </a:xfrm>
          <a:prstGeom prst="rect">
            <a:avLst/>
          </a:prstGeom>
          <a:noFill/>
        </p:spPr>
        <p:txBody>
          <a:bodyPr wrap="square" rtlCol="0">
            <a:spAutoFit/>
          </a:bodyPr>
          <a:lstStyle/>
          <a:p>
            <a:pPr algn="ctr">
              <a:lnSpc>
                <a:spcPts val="21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more recently with desktop publishing software like Aldus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PageMake</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30" name="Graphic 29">
            <a:extLst>
              <a:ext uri="{FF2B5EF4-FFF2-40B4-BE49-F238E27FC236}">
                <a16:creationId xmlns:a16="http://schemas.microsoft.com/office/drawing/2014/main" id="{E31273B4-AD4E-47E3-853E-CE42FE3939D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2403415"/>
            <a:ext cx="12192000" cy="2578100"/>
          </a:xfrm>
          <a:prstGeom prst="rect">
            <a:avLst/>
          </a:prstGeom>
        </p:spPr>
      </p:pic>
      <p:pic>
        <p:nvPicPr>
          <p:cNvPr id="10" name="Graphic 9">
            <a:extLst>
              <a:ext uri="{FF2B5EF4-FFF2-40B4-BE49-F238E27FC236}">
                <a16:creationId xmlns:a16="http://schemas.microsoft.com/office/drawing/2014/main" id="{C45D2AF4-B95A-4437-9CD1-A3BD1480360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392805" y="2847661"/>
            <a:ext cx="822960" cy="822960"/>
          </a:xfrm>
          <a:prstGeom prst="rect">
            <a:avLst/>
          </a:prstGeom>
        </p:spPr>
      </p:pic>
      <p:sp>
        <p:nvSpPr>
          <p:cNvPr id="18" name="TextBox 17">
            <a:extLst>
              <a:ext uri="{FF2B5EF4-FFF2-40B4-BE49-F238E27FC236}">
                <a16:creationId xmlns:a16="http://schemas.microsoft.com/office/drawing/2014/main" id="{12711237-6D10-48B3-947E-24C2C912E202}"/>
              </a:ext>
            </a:extLst>
          </p:cNvPr>
          <p:cNvSpPr txBox="1"/>
          <p:nvPr/>
        </p:nvSpPr>
        <p:spPr>
          <a:xfrm>
            <a:off x="3380434" y="3788130"/>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19" name="TextBox 18">
            <a:extLst>
              <a:ext uri="{FF2B5EF4-FFF2-40B4-BE49-F238E27FC236}">
                <a16:creationId xmlns:a16="http://schemas.microsoft.com/office/drawing/2014/main" id="{E505D3FD-5C66-4DE3-AE65-517F394A04D1}"/>
              </a:ext>
            </a:extLst>
          </p:cNvPr>
          <p:cNvSpPr txBox="1"/>
          <p:nvPr/>
        </p:nvSpPr>
        <p:spPr>
          <a:xfrm>
            <a:off x="3093488" y="4012826"/>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5" name="Graphic 14">
            <a:extLst>
              <a:ext uri="{FF2B5EF4-FFF2-40B4-BE49-F238E27FC236}">
                <a16:creationId xmlns:a16="http://schemas.microsoft.com/office/drawing/2014/main" id="{93B363B4-EAA9-4BAC-AC7A-155E99E0B9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20615" y="2847661"/>
            <a:ext cx="822960" cy="822960"/>
          </a:xfrm>
          <a:prstGeom prst="rect">
            <a:avLst/>
          </a:prstGeom>
        </p:spPr>
      </p:pic>
      <p:sp>
        <p:nvSpPr>
          <p:cNvPr id="20" name="TextBox 19">
            <a:extLst>
              <a:ext uri="{FF2B5EF4-FFF2-40B4-BE49-F238E27FC236}">
                <a16:creationId xmlns:a16="http://schemas.microsoft.com/office/drawing/2014/main" id="{7722CF57-6101-4559-B230-D871E5D2F66B}"/>
              </a:ext>
            </a:extLst>
          </p:cNvPr>
          <p:cNvSpPr txBox="1"/>
          <p:nvPr/>
        </p:nvSpPr>
        <p:spPr>
          <a:xfrm>
            <a:off x="4908244" y="3845280"/>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21" name="TextBox 20">
            <a:extLst>
              <a:ext uri="{FF2B5EF4-FFF2-40B4-BE49-F238E27FC236}">
                <a16:creationId xmlns:a16="http://schemas.microsoft.com/office/drawing/2014/main" id="{EA4FF549-F9FB-48D0-B10F-C08035EF997E}"/>
              </a:ext>
            </a:extLst>
          </p:cNvPr>
          <p:cNvSpPr txBox="1"/>
          <p:nvPr/>
        </p:nvSpPr>
        <p:spPr>
          <a:xfrm>
            <a:off x="4621298" y="4069976"/>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6" name="Graphic 15">
            <a:extLst>
              <a:ext uri="{FF2B5EF4-FFF2-40B4-BE49-F238E27FC236}">
                <a16:creationId xmlns:a16="http://schemas.microsoft.com/office/drawing/2014/main" id="{0096F87C-93F6-47D0-8B63-E580E461048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48425" y="2847661"/>
            <a:ext cx="822960" cy="822960"/>
          </a:xfrm>
          <a:prstGeom prst="rect">
            <a:avLst/>
          </a:prstGeom>
        </p:spPr>
      </p:pic>
      <p:sp>
        <p:nvSpPr>
          <p:cNvPr id="22" name="TextBox 21">
            <a:extLst>
              <a:ext uri="{FF2B5EF4-FFF2-40B4-BE49-F238E27FC236}">
                <a16:creationId xmlns:a16="http://schemas.microsoft.com/office/drawing/2014/main" id="{DE6CA203-E656-4E8C-9FC5-D28441134A44}"/>
              </a:ext>
            </a:extLst>
          </p:cNvPr>
          <p:cNvSpPr txBox="1"/>
          <p:nvPr/>
        </p:nvSpPr>
        <p:spPr>
          <a:xfrm>
            <a:off x="6436054" y="3879570"/>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23" name="TextBox 22">
            <a:extLst>
              <a:ext uri="{FF2B5EF4-FFF2-40B4-BE49-F238E27FC236}">
                <a16:creationId xmlns:a16="http://schemas.microsoft.com/office/drawing/2014/main" id="{65CABDA4-17D6-40DF-94F0-B2D381A24CED}"/>
              </a:ext>
            </a:extLst>
          </p:cNvPr>
          <p:cNvSpPr txBox="1"/>
          <p:nvPr/>
        </p:nvSpPr>
        <p:spPr>
          <a:xfrm>
            <a:off x="6149108" y="4104266"/>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17" name="Graphic 16">
            <a:extLst>
              <a:ext uri="{FF2B5EF4-FFF2-40B4-BE49-F238E27FC236}">
                <a16:creationId xmlns:a16="http://schemas.microsoft.com/office/drawing/2014/main" id="{5042047C-2C87-4C38-8F4C-B16EFA2AF6E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976235" y="2847661"/>
            <a:ext cx="822960" cy="822960"/>
          </a:xfrm>
          <a:prstGeom prst="rect">
            <a:avLst/>
          </a:prstGeom>
        </p:spPr>
      </p:pic>
      <p:sp>
        <p:nvSpPr>
          <p:cNvPr id="24" name="TextBox 23">
            <a:extLst>
              <a:ext uri="{FF2B5EF4-FFF2-40B4-BE49-F238E27FC236}">
                <a16:creationId xmlns:a16="http://schemas.microsoft.com/office/drawing/2014/main" id="{543303F3-C6A9-44A6-92D0-EF1F2897BC69}"/>
              </a:ext>
            </a:extLst>
          </p:cNvPr>
          <p:cNvSpPr txBox="1"/>
          <p:nvPr/>
        </p:nvSpPr>
        <p:spPr>
          <a:xfrm>
            <a:off x="7963864" y="3879570"/>
            <a:ext cx="847703" cy="246221"/>
          </a:xfrm>
          <a:prstGeom prst="rect">
            <a:avLst/>
          </a:prstGeom>
          <a:noFill/>
        </p:spPr>
        <p:txBody>
          <a:bodyPr wrap="square" rtlCol="0">
            <a:spAutoFit/>
          </a:bodyPr>
          <a:lstStyle/>
          <a:p>
            <a:r>
              <a:rPr lang="en-US" sz="1000" dirty="0">
                <a:latin typeface="Roboto Slab Regular" pitchFamily="2" charset="0"/>
                <a:ea typeface="Roboto Slab Regular" pitchFamily="2" charset="0"/>
              </a:rPr>
              <a:t>Your Title</a:t>
            </a:r>
          </a:p>
        </p:txBody>
      </p:sp>
      <p:sp>
        <p:nvSpPr>
          <p:cNvPr id="25" name="TextBox 24">
            <a:extLst>
              <a:ext uri="{FF2B5EF4-FFF2-40B4-BE49-F238E27FC236}">
                <a16:creationId xmlns:a16="http://schemas.microsoft.com/office/drawing/2014/main" id="{A2203057-B6A0-4B48-AECF-9B39E9BEC68A}"/>
              </a:ext>
            </a:extLst>
          </p:cNvPr>
          <p:cNvSpPr txBox="1"/>
          <p:nvPr/>
        </p:nvSpPr>
        <p:spPr>
          <a:xfrm>
            <a:off x="7676918" y="4104266"/>
            <a:ext cx="1421595"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ing</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to make a type </a:t>
            </a: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speci</a:t>
            </a:r>
            <a:endPar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6" name="TextBox 35">
            <a:extLst>
              <a:ext uri="{FF2B5EF4-FFF2-40B4-BE49-F238E27FC236}">
                <a16:creationId xmlns:a16="http://schemas.microsoft.com/office/drawing/2014/main" id="{027AC341-950B-4655-8D84-972247DB3082}"/>
              </a:ext>
            </a:extLst>
          </p:cNvPr>
          <p:cNvSpPr txBox="1"/>
          <p:nvPr/>
        </p:nvSpPr>
        <p:spPr>
          <a:xfrm>
            <a:off x="4263904" y="5188179"/>
            <a:ext cx="3522447" cy="553998"/>
          </a:xfrm>
          <a:prstGeom prst="rect">
            <a:avLst/>
          </a:prstGeom>
          <a:noFill/>
        </p:spPr>
        <p:txBody>
          <a:bodyPr wrap="square" rtlCol="0">
            <a:spAutoFit/>
          </a:bodyPr>
          <a:lstStyle/>
          <a:p>
            <a:pPr algn="ctr"/>
            <a:r>
              <a:rPr lang="en-US" sz="3000" b="1" dirty="0">
                <a:solidFill>
                  <a:srgbClr val="20BAE8"/>
                </a:solidFill>
                <a:latin typeface="Roboto Slab Regular" pitchFamily="2" charset="0"/>
                <a:ea typeface="Roboto Slab Regular" pitchFamily="2" charset="0"/>
              </a:rPr>
              <a:t>Market Overview</a:t>
            </a:r>
          </a:p>
        </p:txBody>
      </p:sp>
      <p:pic>
        <p:nvPicPr>
          <p:cNvPr id="37" name="Graphic 36">
            <a:extLst>
              <a:ext uri="{FF2B5EF4-FFF2-40B4-BE49-F238E27FC236}">
                <a16:creationId xmlns:a16="http://schemas.microsoft.com/office/drawing/2014/main" id="{68F7D379-9C5A-4244-A1E1-28DA2356AFD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63530" y="5861012"/>
            <a:ext cx="4076700" cy="19050"/>
          </a:xfrm>
          <a:prstGeom prst="rect">
            <a:avLst/>
          </a:prstGeom>
        </p:spPr>
      </p:pic>
      <p:sp>
        <p:nvSpPr>
          <p:cNvPr id="38" name="TextBox 37">
            <a:extLst>
              <a:ext uri="{FF2B5EF4-FFF2-40B4-BE49-F238E27FC236}">
                <a16:creationId xmlns:a16="http://schemas.microsoft.com/office/drawing/2014/main" id="{117131D6-DBC9-4F2A-9B89-533D5C1CAB8B}"/>
              </a:ext>
            </a:extLst>
          </p:cNvPr>
          <p:cNvSpPr txBox="1"/>
          <p:nvPr/>
        </p:nvSpPr>
        <p:spPr>
          <a:xfrm>
            <a:off x="467855" y="6032715"/>
            <a:ext cx="11068050" cy="234231"/>
          </a:xfrm>
          <a:prstGeom prst="rect">
            <a:avLst/>
          </a:prstGeom>
          <a:noFill/>
        </p:spPr>
        <p:txBody>
          <a:bodyPr wrap="square" rtlCol="0">
            <a:spAutoFit/>
          </a:bodyPr>
          <a:lstStyle/>
          <a:p>
            <a:pPr algn="ctr">
              <a:lnSpc>
                <a:spcPts val="12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a:t>
            </a:r>
          </a:p>
        </p:txBody>
      </p:sp>
    </p:spTree>
    <p:extLst>
      <p:ext uri="{BB962C8B-B14F-4D97-AF65-F5344CB8AC3E}">
        <p14:creationId xmlns:p14="http://schemas.microsoft.com/office/powerpoint/2010/main" val="2787838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7E47DFDA-65E8-4CFA-84FE-5CDED435E37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1875" b="21875"/>
          <a:stretch>
            <a:fillRect/>
          </a:stretch>
        </p:blipFill>
        <p:spPr/>
      </p:pic>
      <p:sp>
        <p:nvSpPr>
          <p:cNvPr id="39" name="Rectangle 38">
            <a:extLst>
              <a:ext uri="{FF2B5EF4-FFF2-40B4-BE49-F238E27FC236}">
                <a16:creationId xmlns:a16="http://schemas.microsoft.com/office/drawing/2014/main" id="{5C853B76-D577-481D-833B-279FB31D7529}"/>
              </a:ext>
            </a:extLst>
          </p:cNvPr>
          <p:cNvSpPr/>
          <p:nvPr/>
        </p:nvSpPr>
        <p:spPr>
          <a:xfrm>
            <a:off x="-1" y="0"/>
            <a:ext cx="12192001" cy="6858000"/>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DC83F3F5-E84E-4532-A6BD-50628778D922}"/>
              </a:ext>
            </a:extLst>
          </p:cNvPr>
          <p:cNvSpPr txBox="1"/>
          <p:nvPr/>
        </p:nvSpPr>
        <p:spPr>
          <a:xfrm>
            <a:off x="5161550" y="2526995"/>
            <a:ext cx="1868899"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About Us</a:t>
            </a:r>
          </a:p>
        </p:txBody>
      </p:sp>
      <p:pic>
        <p:nvPicPr>
          <p:cNvPr id="41" name="Graphic 40">
            <a:extLst>
              <a:ext uri="{FF2B5EF4-FFF2-40B4-BE49-F238E27FC236}">
                <a16:creationId xmlns:a16="http://schemas.microsoft.com/office/drawing/2014/main" id="{6A5CF985-0BCA-4A12-AD19-289335DCC0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57650" y="3284264"/>
            <a:ext cx="4076700" cy="19050"/>
          </a:xfrm>
          <a:prstGeom prst="rect">
            <a:avLst/>
          </a:prstGeom>
        </p:spPr>
      </p:pic>
      <p:sp>
        <p:nvSpPr>
          <p:cNvPr id="42" name="TextBox 41">
            <a:extLst>
              <a:ext uri="{FF2B5EF4-FFF2-40B4-BE49-F238E27FC236}">
                <a16:creationId xmlns:a16="http://schemas.microsoft.com/office/drawing/2014/main" id="{54A24F4A-A6EB-4D12-B8A8-56D687FD646F}"/>
              </a:ext>
            </a:extLst>
          </p:cNvPr>
          <p:cNvSpPr txBox="1"/>
          <p:nvPr/>
        </p:nvSpPr>
        <p:spPr>
          <a:xfrm>
            <a:off x="3786751" y="3303886"/>
            <a:ext cx="4618497" cy="1135311"/>
          </a:xfrm>
          <a:prstGeom prst="rect">
            <a:avLst/>
          </a:prstGeom>
          <a:noFill/>
        </p:spPr>
        <p:txBody>
          <a:bodyPr wrap="square" rtlCol="0">
            <a:spAutoFit/>
          </a:bodyPr>
          <a:lstStyle/>
          <a:p>
            <a:pPr algn="ctr">
              <a:lnSpc>
                <a:spcPts val="2100"/>
              </a:lnSpc>
            </a:pPr>
            <a:r>
              <a:rPr lang="en-US" sz="1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4140734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21969E-3AA5-462C-8E05-1C71465434B0}"/>
              </a:ext>
            </a:extLst>
          </p:cNvPr>
          <p:cNvSpPr txBox="1"/>
          <p:nvPr/>
        </p:nvSpPr>
        <p:spPr>
          <a:xfrm>
            <a:off x="5427081" y="621194"/>
            <a:ext cx="1886949"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About Us</a:t>
            </a:r>
          </a:p>
        </p:txBody>
      </p:sp>
      <p:pic>
        <p:nvPicPr>
          <p:cNvPr id="8" name="Graphic 7">
            <a:extLst>
              <a:ext uri="{FF2B5EF4-FFF2-40B4-BE49-F238E27FC236}">
                <a16:creationId xmlns:a16="http://schemas.microsoft.com/office/drawing/2014/main" id="{82E942AB-5EB5-42FD-888F-7D61240AE3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32205" y="1294027"/>
            <a:ext cx="4076700" cy="19050"/>
          </a:xfrm>
          <a:prstGeom prst="rect">
            <a:avLst/>
          </a:prstGeom>
        </p:spPr>
      </p:pic>
      <p:sp>
        <p:nvSpPr>
          <p:cNvPr id="9" name="TextBox 8">
            <a:extLst>
              <a:ext uri="{FF2B5EF4-FFF2-40B4-BE49-F238E27FC236}">
                <a16:creationId xmlns:a16="http://schemas.microsoft.com/office/drawing/2014/main" id="{5B06CB26-965C-4EEF-8ADD-2DC25D2BC240}"/>
              </a:ext>
            </a:extLst>
          </p:cNvPr>
          <p:cNvSpPr txBox="1"/>
          <p:nvPr/>
        </p:nvSpPr>
        <p:spPr>
          <a:xfrm>
            <a:off x="514350" y="1418838"/>
            <a:ext cx="11068050" cy="234231"/>
          </a:xfrm>
          <a:prstGeom prst="rect">
            <a:avLst/>
          </a:prstGeom>
          <a:noFill/>
        </p:spPr>
        <p:txBody>
          <a:bodyPr wrap="square" rtlCol="0">
            <a:spAutoFit/>
          </a:bodyPr>
          <a:lstStyle/>
          <a:p>
            <a:pPr algn="ctr">
              <a:lnSpc>
                <a:spcPts val="12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a:t>
            </a:r>
          </a:p>
        </p:txBody>
      </p:sp>
      <p:sp>
        <p:nvSpPr>
          <p:cNvPr id="6" name="TextBox 5">
            <a:extLst>
              <a:ext uri="{FF2B5EF4-FFF2-40B4-BE49-F238E27FC236}">
                <a16:creationId xmlns:a16="http://schemas.microsoft.com/office/drawing/2014/main" id="{710A3F4A-DAF8-4932-A492-0065E9FC4590}"/>
              </a:ext>
            </a:extLst>
          </p:cNvPr>
          <p:cNvSpPr txBox="1"/>
          <p:nvPr/>
        </p:nvSpPr>
        <p:spPr>
          <a:xfrm>
            <a:off x="2114677" y="5413436"/>
            <a:ext cx="1545694" cy="261610"/>
          </a:xfrm>
          <a:prstGeom prst="rect">
            <a:avLst/>
          </a:prstGeom>
          <a:noFill/>
        </p:spPr>
        <p:txBody>
          <a:bodyPr wrap="square" rtlCol="0">
            <a:spAutoFit/>
          </a:bodyPr>
          <a:lstStyle/>
          <a:p>
            <a:pPr algn="ctr"/>
            <a:r>
              <a:rPr lang="en-US" sz="1100" dirty="0">
                <a:latin typeface="Roboto Slab Regular" pitchFamily="2" charset="0"/>
                <a:ea typeface="Roboto Slab Regular" pitchFamily="2" charset="0"/>
              </a:rPr>
              <a:t>Professional Design </a:t>
            </a:r>
          </a:p>
        </p:txBody>
      </p:sp>
      <p:pic>
        <p:nvPicPr>
          <p:cNvPr id="15" name="Picture Placeholder 14">
            <a:extLst>
              <a:ext uri="{FF2B5EF4-FFF2-40B4-BE49-F238E27FC236}">
                <a16:creationId xmlns:a16="http://schemas.microsoft.com/office/drawing/2014/main" id="{231EC82F-DB22-4695-8E7A-339C420F916E}"/>
              </a:ext>
            </a:extLst>
          </p:cNvPr>
          <p:cNvPicPr>
            <a:picLocks noGrp="1" noChangeAspect="1"/>
          </p:cNvPicPr>
          <p:nvPr>
            <p:ph type="pic" sz="quarter" idx="10"/>
          </p:nvPr>
        </p:nvPicPr>
        <p:blipFill>
          <a:blip r:embed="rId4">
            <a:extLst>
              <a:ext uri="{28A0092B-C50C-407E-A947-70E740481C1C}">
                <a14:useLocalDpi xmlns:a14="http://schemas.microsoft.com/office/drawing/2010/main" val="0"/>
              </a:ext>
            </a:extLst>
          </a:blip>
          <a:srcRect t="39714" b="39714"/>
          <a:stretch>
            <a:fillRect/>
          </a:stretch>
        </p:blipFill>
        <p:spPr/>
      </p:pic>
      <p:sp>
        <p:nvSpPr>
          <p:cNvPr id="10" name="TextBox 9">
            <a:extLst>
              <a:ext uri="{FF2B5EF4-FFF2-40B4-BE49-F238E27FC236}">
                <a16:creationId xmlns:a16="http://schemas.microsoft.com/office/drawing/2014/main" id="{D8846FD9-3E6E-4919-B9EF-17493ED1DF99}"/>
              </a:ext>
            </a:extLst>
          </p:cNvPr>
          <p:cNvSpPr txBox="1"/>
          <p:nvPr/>
        </p:nvSpPr>
        <p:spPr>
          <a:xfrm>
            <a:off x="2090506" y="5686460"/>
            <a:ext cx="1594036" cy="433004"/>
          </a:xfrm>
          <a:prstGeom prst="rect">
            <a:avLst/>
          </a:prstGeom>
          <a:noFill/>
        </p:spPr>
        <p:txBody>
          <a:bodyPr wrap="square" rtlCol="0">
            <a:spAutoFit/>
          </a:bodyPr>
          <a:lstStyle/>
          <a:p>
            <a:pPr algn="ctr">
              <a:lnSpc>
                <a:spcPts val="1400"/>
              </a:lnSpc>
            </a:pP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LThe</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standard chunk of Lorem reproduced below </a:t>
            </a:r>
          </a:p>
        </p:txBody>
      </p:sp>
      <p:sp>
        <p:nvSpPr>
          <p:cNvPr id="13" name="TextBox 12">
            <a:extLst>
              <a:ext uri="{FF2B5EF4-FFF2-40B4-BE49-F238E27FC236}">
                <a16:creationId xmlns:a16="http://schemas.microsoft.com/office/drawing/2014/main" id="{42D92973-4CEA-4121-A044-489EE5C7A7B0}"/>
              </a:ext>
            </a:extLst>
          </p:cNvPr>
          <p:cNvSpPr txBox="1"/>
          <p:nvPr/>
        </p:nvSpPr>
        <p:spPr>
          <a:xfrm>
            <a:off x="5535848" y="5413436"/>
            <a:ext cx="1669415" cy="261610"/>
          </a:xfrm>
          <a:prstGeom prst="rect">
            <a:avLst/>
          </a:prstGeom>
          <a:noFill/>
        </p:spPr>
        <p:txBody>
          <a:bodyPr wrap="square" rtlCol="0">
            <a:spAutoFit/>
          </a:bodyPr>
          <a:lstStyle/>
          <a:p>
            <a:pPr algn="ctr"/>
            <a:r>
              <a:rPr lang="en-US" sz="1100" dirty="0">
                <a:latin typeface="Roboto Slab Regular" pitchFamily="2" charset="0"/>
                <a:ea typeface="Roboto Slab Regular" pitchFamily="2" charset="0"/>
              </a:rPr>
              <a:t>Creative Presentation</a:t>
            </a:r>
          </a:p>
        </p:txBody>
      </p:sp>
      <p:sp>
        <p:nvSpPr>
          <p:cNvPr id="16" name="TextBox 15">
            <a:extLst>
              <a:ext uri="{FF2B5EF4-FFF2-40B4-BE49-F238E27FC236}">
                <a16:creationId xmlns:a16="http://schemas.microsoft.com/office/drawing/2014/main" id="{965E6D72-0F3B-48B5-9F63-82B2A951A92D}"/>
              </a:ext>
            </a:extLst>
          </p:cNvPr>
          <p:cNvSpPr txBox="1"/>
          <p:nvPr/>
        </p:nvSpPr>
        <p:spPr>
          <a:xfrm>
            <a:off x="5573537" y="5686460"/>
            <a:ext cx="1594036" cy="433004"/>
          </a:xfrm>
          <a:prstGeom prst="rect">
            <a:avLst/>
          </a:prstGeom>
          <a:noFill/>
        </p:spPr>
        <p:txBody>
          <a:bodyPr wrap="square" rtlCol="0">
            <a:spAutoFit/>
          </a:bodyPr>
          <a:lstStyle/>
          <a:p>
            <a:pPr algn="ctr">
              <a:lnSpc>
                <a:spcPts val="1400"/>
              </a:lnSpc>
            </a:pP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LThe</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standard chunk of Lorem reproduced below </a:t>
            </a:r>
          </a:p>
        </p:txBody>
      </p:sp>
      <p:sp>
        <p:nvSpPr>
          <p:cNvPr id="24" name="Rectangle 23">
            <a:extLst>
              <a:ext uri="{FF2B5EF4-FFF2-40B4-BE49-F238E27FC236}">
                <a16:creationId xmlns:a16="http://schemas.microsoft.com/office/drawing/2014/main" id="{CFDA25D8-85C6-423C-9E50-A05D9E38A0CE}"/>
              </a:ext>
            </a:extLst>
          </p:cNvPr>
          <p:cNvSpPr/>
          <p:nvPr/>
        </p:nvSpPr>
        <p:spPr>
          <a:xfrm>
            <a:off x="0" y="1913410"/>
            <a:ext cx="12192000" cy="2508045"/>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26F7B91-E672-4697-9986-1492D66134F1}"/>
              </a:ext>
            </a:extLst>
          </p:cNvPr>
          <p:cNvSpPr txBox="1"/>
          <p:nvPr/>
        </p:nvSpPr>
        <p:spPr>
          <a:xfrm>
            <a:off x="9201529" y="5413436"/>
            <a:ext cx="1304117" cy="261610"/>
          </a:xfrm>
          <a:prstGeom prst="rect">
            <a:avLst/>
          </a:prstGeom>
          <a:noFill/>
        </p:spPr>
        <p:txBody>
          <a:bodyPr wrap="square" rtlCol="0">
            <a:spAutoFit/>
          </a:bodyPr>
          <a:lstStyle/>
          <a:p>
            <a:pPr algn="ctr"/>
            <a:r>
              <a:rPr lang="en-US" sz="1100" dirty="0">
                <a:latin typeface="Roboto Slab Regular" pitchFamily="2" charset="0"/>
                <a:ea typeface="Roboto Slab Regular" pitchFamily="2" charset="0"/>
              </a:rPr>
              <a:t>Talented Person</a:t>
            </a:r>
          </a:p>
        </p:txBody>
      </p:sp>
      <p:sp>
        <p:nvSpPr>
          <p:cNvPr id="17" name="TextBox 16">
            <a:extLst>
              <a:ext uri="{FF2B5EF4-FFF2-40B4-BE49-F238E27FC236}">
                <a16:creationId xmlns:a16="http://schemas.microsoft.com/office/drawing/2014/main" id="{21710F70-BBC7-4494-A25B-C3C33C248733}"/>
              </a:ext>
            </a:extLst>
          </p:cNvPr>
          <p:cNvSpPr txBox="1"/>
          <p:nvPr/>
        </p:nvSpPr>
        <p:spPr>
          <a:xfrm>
            <a:off x="9056569" y="5686460"/>
            <a:ext cx="1594036" cy="433004"/>
          </a:xfrm>
          <a:prstGeom prst="rect">
            <a:avLst/>
          </a:prstGeom>
          <a:noFill/>
        </p:spPr>
        <p:txBody>
          <a:bodyPr wrap="square" rtlCol="0">
            <a:spAutoFit/>
          </a:bodyPr>
          <a:lstStyle/>
          <a:p>
            <a:pPr algn="ctr">
              <a:lnSpc>
                <a:spcPts val="1400"/>
              </a:lnSpc>
            </a:pPr>
            <a:r>
              <a:rPr lang="en-US" sz="800" dirty="0" err="1">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LThe</a:t>
            </a: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 standard chunk of Lorem reproduced below </a:t>
            </a:r>
          </a:p>
        </p:txBody>
      </p:sp>
      <p:grpSp>
        <p:nvGrpSpPr>
          <p:cNvPr id="5" name="Group 4">
            <a:extLst>
              <a:ext uri="{FF2B5EF4-FFF2-40B4-BE49-F238E27FC236}">
                <a16:creationId xmlns:a16="http://schemas.microsoft.com/office/drawing/2014/main" id="{CE08D31F-5FAB-4267-8CDB-A79F79CEC901}"/>
              </a:ext>
            </a:extLst>
          </p:cNvPr>
          <p:cNvGrpSpPr/>
          <p:nvPr/>
        </p:nvGrpSpPr>
        <p:grpSpPr>
          <a:xfrm>
            <a:off x="2658925" y="4826607"/>
            <a:ext cx="457199" cy="457199"/>
            <a:chOff x="7951633" y="3290257"/>
            <a:chExt cx="396256" cy="396256"/>
          </a:xfrm>
        </p:grpSpPr>
        <p:pic>
          <p:nvPicPr>
            <p:cNvPr id="30" name="Graphic 29">
              <a:extLst>
                <a:ext uri="{FF2B5EF4-FFF2-40B4-BE49-F238E27FC236}">
                  <a16:creationId xmlns:a16="http://schemas.microsoft.com/office/drawing/2014/main" id="{49C688C6-C553-470B-83AF-62466114794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51633" y="3290257"/>
              <a:ext cx="396256" cy="396256"/>
            </a:xfrm>
            <a:prstGeom prst="rect">
              <a:avLst/>
            </a:prstGeom>
          </p:spPr>
        </p:pic>
        <p:pic>
          <p:nvPicPr>
            <p:cNvPr id="31" name="Graphic 30">
              <a:extLst>
                <a:ext uri="{FF2B5EF4-FFF2-40B4-BE49-F238E27FC236}">
                  <a16:creationId xmlns:a16="http://schemas.microsoft.com/office/drawing/2014/main" id="{E152A5D3-3E21-43FA-8394-CE30AC7AB55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29405" y="3390800"/>
              <a:ext cx="240712" cy="195171"/>
            </a:xfrm>
            <a:prstGeom prst="rect">
              <a:avLst/>
            </a:prstGeom>
          </p:spPr>
        </p:pic>
      </p:grpSp>
      <p:grpSp>
        <p:nvGrpSpPr>
          <p:cNvPr id="11" name="Group 10">
            <a:extLst>
              <a:ext uri="{FF2B5EF4-FFF2-40B4-BE49-F238E27FC236}">
                <a16:creationId xmlns:a16="http://schemas.microsoft.com/office/drawing/2014/main" id="{5811EBDB-B636-4F50-81A9-DEA4599BB5C7}"/>
              </a:ext>
            </a:extLst>
          </p:cNvPr>
          <p:cNvGrpSpPr/>
          <p:nvPr/>
        </p:nvGrpSpPr>
        <p:grpSpPr>
          <a:xfrm>
            <a:off x="6141956" y="4826607"/>
            <a:ext cx="457199" cy="457199"/>
            <a:chOff x="7951633" y="4764270"/>
            <a:chExt cx="396256" cy="396256"/>
          </a:xfrm>
        </p:grpSpPr>
        <p:pic>
          <p:nvPicPr>
            <p:cNvPr id="32" name="Graphic 31">
              <a:extLst>
                <a:ext uri="{FF2B5EF4-FFF2-40B4-BE49-F238E27FC236}">
                  <a16:creationId xmlns:a16="http://schemas.microsoft.com/office/drawing/2014/main" id="{ED9D8F5E-B19A-4B7D-BFD2-3D738F93F4F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951633" y="4764270"/>
              <a:ext cx="396256" cy="396256"/>
            </a:xfrm>
            <a:prstGeom prst="rect">
              <a:avLst/>
            </a:prstGeom>
          </p:spPr>
        </p:pic>
        <p:pic>
          <p:nvPicPr>
            <p:cNvPr id="33" name="Graphic 32">
              <a:extLst>
                <a:ext uri="{FF2B5EF4-FFF2-40B4-BE49-F238E27FC236}">
                  <a16:creationId xmlns:a16="http://schemas.microsoft.com/office/drawing/2014/main" id="{CA1ADEC4-DABE-4829-BCEB-EDB225D754B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029406" y="4864813"/>
              <a:ext cx="240711" cy="195171"/>
            </a:xfrm>
            <a:prstGeom prst="rect">
              <a:avLst/>
            </a:prstGeom>
          </p:spPr>
        </p:pic>
      </p:grpSp>
      <p:grpSp>
        <p:nvGrpSpPr>
          <p:cNvPr id="12" name="Group 11">
            <a:extLst>
              <a:ext uri="{FF2B5EF4-FFF2-40B4-BE49-F238E27FC236}">
                <a16:creationId xmlns:a16="http://schemas.microsoft.com/office/drawing/2014/main" id="{180F6099-749D-466A-97FB-4695C7BA9C43}"/>
              </a:ext>
            </a:extLst>
          </p:cNvPr>
          <p:cNvGrpSpPr/>
          <p:nvPr/>
        </p:nvGrpSpPr>
        <p:grpSpPr>
          <a:xfrm>
            <a:off x="9624988" y="4826607"/>
            <a:ext cx="457199" cy="457199"/>
            <a:chOff x="7951633" y="6136242"/>
            <a:chExt cx="396256" cy="396256"/>
          </a:xfrm>
        </p:grpSpPr>
        <p:pic>
          <p:nvPicPr>
            <p:cNvPr id="34" name="Graphic 33">
              <a:extLst>
                <a:ext uri="{FF2B5EF4-FFF2-40B4-BE49-F238E27FC236}">
                  <a16:creationId xmlns:a16="http://schemas.microsoft.com/office/drawing/2014/main" id="{96D3FEE5-326D-405A-8FE0-26F101A28F8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951633" y="6136242"/>
              <a:ext cx="396256" cy="396256"/>
            </a:xfrm>
            <a:prstGeom prst="rect">
              <a:avLst/>
            </a:prstGeom>
          </p:spPr>
        </p:pic>
        <p:pic>
          <p:nvPicPr>
            <p:cNvPr id="35" name="Graphic 34">
              <a:extLst>
                <a:ext uri="{FF2B5EF4-FFF2-40B4-BE49-F238E27FC236}">
                  <a16:creationId xmlns:a16="http://schemas.microsoft.com/office/drawing/2014/main" id="{96DDB0C6-CE91-42FA-BAB4-5BE60B4211A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029406" y="6236785"/>
              <a:ext cx="240711" cy="195171"/>
            </a:xfrm>
            <a:prstGeom prst="rect">
              <a:avLst/>
            </a:prstGeom>
          </p:spPr>
        </p:pic>
      </p:grpSp>
    </p:spTree>
    <p:extLst>
      <p:ext uri="{BB962C8B-B14F-4D97-AF65-F5344CB8AC3E}">
        <p14:creationId xmlns:p14="http://schemas.microsoft.com/office/powerpoint/2010/main" val="962922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21969E-3AA5-462C-8E05-1C71465434B0}"/>
              </a:ext>
            </a:extLst>
          </p:cNvPr>
          <p:cNvSpPr txBox="1"/>
          <p:nvPr/>
        </p:nvSpPr>
        <p:spPr>
          <a:xfrm>
            <a:off x="4158345" y="808051"/>
            <a:ext cx="3926365"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Mission Page</a:t>
            </a:r>
          </a:p>
        </p:txBody>
      </p:sp>
      <p:pic>
        <p:nvPicPr>
          <p:cNvPr id="6" name="Picture Placeholder 5">
            <a:extLst>
              <a:ext uri="{FF2B5EF4-FFF2-40B4-BE49-F238E27FC236}">
                <a16:creationId xmlns:a16="http://schemas.microsoft.com/office/drawing/2014/main" id="{1A0D7CB3-3EBC-42B4-952A-6DB3C2769E99}"/>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1602" r="21602"/>
          <a:stretch>
            <a:fillRect/>
          </a:stretch>
        </p:blipFill>
        <p:spPr/>
      </p:pic>
      <p:pic>
        <p:nvPicPr>
          <p:cNvPr id="13" name="Picture Placeholder 12">
            <a:extLst>
              <a:ext uri="{FF2B5EF4-FFF2-40B4-BE49-F238E27FC236}">
                <a16:creationId xmlns:a16="http://schemas.microsoft.com/office/drawing/2014/main" id="{078AB903-11F0-45CB-BA16-FEB35FA42AF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902" r="21902"/>
          <a:stretch>
            <a:fillRect/>
          </a:stretch>
        </p:blipFill>
        <p:spPr/>
      </p:pic>
      <p:sp>
        <p:nvSpPr>
          <p:cNvPr id="9" name="TextBox 8">
            <a:extLst>
              <a:ext uri="{FF2B5EF4-FFF2-40B4-BE49-F238E27FC236}">
                <a16:creationId xmlns:a16="http://schemas.microsoft.com/office/drawing/2014/main" id="{5B06CB26-965C-4EEF-8ADD-2DC25D2BC240}"/>
              </a:ext>
            </a:extLst>
          </p:cNvPr>
          <p:cNvSpPr txBox="1"/>
          <p:nvPr/>
        </p:nvSpPr>
        <p:spPr>
          <a:xfrm>
            <a:off x="4236499" y="1509307"/>
            <a:ext cx="3770056" cy="859402"/>
          </a:xfrm>
          <a:prstGeom prst="rect">
            <a:avLst/>
          </a:prstGeom>
          <a:noFill/>
        </p:spPr>
        <p:txBody>
          <a:bodyPr wrap="square" rtlCol="0">
            <a:spAutoFit/>
          </a:bodyPr>
          <a:lstStyle/>
          <a:p>
            <a:pPr algn="ctr">
              <a:lnSpc>
                <a:spcPts val="21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1500s, when an unknown printer took a galley of type and scrambled it to make a type   </a:t>
            </a:r>
          </a:p>
        </p:txBody>
      </p:sp>
      <p:sp>
        <p:nvSpPr>
          <p:cNvPr id="27" name="TextBox 26">
            <a:extLst>
              <a:ext uri="{FF2B5EF4-FFF2-40B4-BE49-F238E27FC236}">
                <a16:creationId xmlns:a16="http://schemas.microsoft.com/office/drawing/2014/main" id="{C81F7972-C532-4F42-A852-56E71103A48D}"/>
              </a:ext>
            </a:extLst>
          </p:cNvPr>
          <p:cNvSpPr txBox="1"/>
          <p:nvPr/>
        </p:nvSpPr>
        <p:spPr>
          <a:xfrm>
            <a:off x="5020702" y="3211040"/>
            <a:ext cx="2201651" cy="338554"/>
          </a:xfrm>
          <a:prstGeom prst="rect">
            <a:avLst/>
          </a:prstGeom>
          <a:noFill/>
        </p:spPr>
        <p:txBody>
          <a:bodyPr wrap="square" rtlCol="0">
            <a:spAutoFit/>
          </a:bodyPr>
          <a:lstStyle/>
          <a:p>
            <a:pPr algn="ctr"/>
            <a:r>
              <a:rPr lang="en-US" sz="1600" dirty="0">
                <a:latin typeface="Roboto Slab Regular" pitchFamily="2" charset="0"/>
                <a:ea typeface="Roboto Slab Regular" pitchFamily="2" charset="0"/>
              </a:rPr>
              <a:t>Professional Design </a:t>
            </a:r>
          </a:p>
        </p:txBody>
      </p:sp>
      <p:sp>
        <p:nvSpPr>
          <p:cNvPr id="32" name="TextBox 31">
            <a:extLst>
              <a:ext uri="{FF2B5EF4-FFF2-40B4-BE49-F238E27FC236}">
                <a16:creationId xmlns:a16="http://schemas.microsoft.com/office/drawing/2014/main" id="{90E32AAB-442D-4816-8E67-24CDC95ECCF6}"/>
              </a:ext>
            </a:extLst>
          </p:cNvPr>
          <p:cNvSpPr txBox="1"/>
          <p:nvPr/>
        </p:nvSpPr>
        <p:spPr>
          <a:xfrm>
            <a:off x="4881767" y="5003264"/>
            <a:ext cx="2479521" cy="338554"/>
          </a:xfrm>
          <a:prstGeom prst="rect">
            <a:avLst/>
          </a:prstGeom>
          <a:noFill/>
        </p:spPr>
        <p:txBody>
          <a:bodyPr wrap="square" rtlCol="0">
            <a:spAutoFit/>
          </a:bodyPr>
          <a:lstStyle/>
          <a:p>
            <a:pPr algn="ctr"/>
            <a:r>
              <a:rPr lang="en-US" sz="1600" dirty="0">
                <a:latin typeface="Roboto Slab Regular" pitchFamily="2" charset="0"/>
                <a:ea typeface="Roboto Slab Regular" pitchFamily="2" charset="0"/>
              </a:rPr>
              <a:t>Creative Presentation</a:t>
            </a:r>
          </a:p>
        </p:txBody>
      </p:sp>
      <p:sp>
        <p:nvSpPr>
          <p:cNvPr id="34" name="TextBox 33">
            <a:extLst>
              <a:ext uri="{FF2B5EF4-FFF2-40B4-BE49-F238E27FC236}">
                <a16:creationId xmlns:a16="http://schemas.microsoft.com/office/drawing/2014/main" id="{338B650E-EE09-4619-A0B4-0B30C9EFAB90}"/>
              </a:ext>
            </a:extLst>
          </p:cNvPr>
          <p:cNvSpPr txBox="1"/>
          <p:nvPr/>
        </p:nvSpPr>
        <p:spPr>
          <a:xfrm>
            <a:off x="4236499" y="3615148"/>
            <a:ext cx="3770056"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a:t>
            </a:r>
          </a:p>
        </p:txBody>
      </p:sp>
      <p:sp>
        <p:nvSpPr>
          <p:cNvPr id="35" name="TextBox 34">
            <a:extLst>
              <a:ext uri="{FF2B5EF4-FFF2-40B4-BE49-F238E27FC236}">
                <a16:creationId xmlns:a16="http://schemas.microsoft.com/office/drawing/2014/main" id="{A81DFD5B-A6C0-409E-AC09-DF8EC60A51EB}"/>
              </a:ext>
            </a:extLst>
          </p:cNvPr>
          <p:cNvSpPr txBox="1"/>
          <p:nvPr/>
        </p:nvSpPr>
        <p:spPr>
          <a:xfrm>
            <a:off x="4236499" y="5404759"/>
            <a:ext cx="3770056" cy="441980"/>
          </a:xfrm>
          <a:prstGeom prst="rect">
            <a:avLst/>
          </a:prstGeom>
          <a:noFill/>
        </p:spPr>
        <p:txBody>
          <a:bodyPr wrap="square" rtlCol="0">
            <a:spAutoFit/>
          </a:bodyPr>
          <a:lstStyle/>
          <a:p>
            <a:pPr algn="ct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a:t>
            </a:r>
          </a:p>
        </p:txBody>
      </p:sp>
      <p:cxnSp>
        <p:nvCxnSpPr>
          <p:cNvPr id="3" name="Straight Connector 2">
            <a:extLst>
              <a:ext uri="{FF2B5EF4-FFF2-40B4-BE49-F238E27FC236}">
                <a16:creationId xmlns:a16="http://schemas.microsoft.com/office/drawing/2014/main" id="{96F1B6CC-E3A3-4666-8295-7F85CE86B364}"/>
              </a:ext>
            </a:extLst>
          </p:cNvPr>
          <p:cNvCxnSpPr/>
          <p:nvPr/>
        </p:nvCxnSpPr>
        <p:spPr>
          <a:xfrm>
            <a:off x="4533900" y="1480884"/>
            <a:ext cx="3200400" cy="0"/>
          </a:xfrm>
          <a:prstGeom prst="line">
            <a:avLst/>
          </a:prstGeom>
          <a:ln w="12700"/>
        </p:spPr>
        <p:style>
          <a:lnRef idx="1">
            <a:schemeClr val="accent1"/>
          </a:lnRef>
          <a:fillRef idx="0">
            <a:schemeClr val="accent1"/>
          </a:fillRef>
          <a:effectRef idx="0">
            <a:schemeClr val="accent1"/>
          </a:effectRef>
          <a:fontRef idx="minor">
            <a:schemeClr val="tx1"/>
          </a:fontRef>
        </p:style>
      </p:cxnSp>
      <p:pic>
        <p:nvPicPr>
          <p:cNvPr id="17" name="Graphic 16">
            <a:extLst>
              <a:ext uri="{FF2B5EF4-FFF2-40B4-BE49-F238E27FC236}">
                <a16:creationId xmlns:a16="http://schemas.microsoft.com/office/drawing/2014/main" id="{DEABFE4D-740E-4940-A6AA-C6050F5C52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824347" y="2558896"/>
            <a:ext cx="594360" cy="594360"/>
          </a:xfrm>
          <a:prstGeom prst="rect">
            <a:avLst/>
          </a:prstGeom>
        </p:spPr>
      </p:pic>
      <p:pic>
        <p:nvPicPr>
          <p:cNvPr id="18" name="Graphic 17">
            <a:extLst>
              <a:ext uri="{FF2B5EF4-FFF2-40B4-BE49-F238E27FC236}">
                <a16:creationId xmlns:a16="http://schemas.microsoft.com/office/drawing/2014/main" id="{AA0C3CF3-0EED-4C5B-97FF-24EEAD4A42B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41000" y="2709704"/>
            <a:ext cx="361053" cy="292745"/>
          </a:xfrm>
          <a:prstGeom prst="rect">
            <a:avLst/>
          </a:prstGeom>
        </p:spPr>
      </p:pic>
      <p:pic>
        <p:nvPicPr>
          <p:cNvPr id="19" name="Graphic 18">
            <a:extLst>
              <a:ext uri="{FF2B5EF4-FFF2-40B4-BE49-F238E27FC236}">
                <a16:creationId xmlns:a16="http://schemas.microsoft.com/office/drawing/2014/main" id="{C3356CC6-93E8-47AE-AE0C-267CDB25B16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824347" y="4324994"/>
            <a:ext cx="579782" cy="579782"/>
          </a:xfrm>
          <a:prstGeom prst="rect">
            <a:avLst/>
          </a:prstGeom>
        </p:spPr>
      </p:pic>
      <p:pic>
        <p:nvPicPr>
          <p:cNvPr id="20" name="Graphic 19">
            <a:extLst>
              <a:ext uri="{FF2B5EF4-FFF2-40B4-BE49-F238E27FC236}">
                <a16:creationId xmlns:a16="http://schemas.microsoft.com/office/drawing/2014/main" id="{ABD3860A-D54C-4899-A24C-21EFEFCED85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938141" y="4472103"/>
            <a:ext cx="352196" cy="285564"/>
          </a:xfrm>
          <a:prstGeom prst="rect">
            <a:avLst/>
          </a:prstGeom>
        </p:spPr>
      </p:pic>
    </p:spTree>
    <p:extLst>
      <p:ext uri="{BB962C8B-B14F-4D97-AF65-F5344CB8AC3E}">
        <p14:creationId xmlns:p14="http://schemas.microsoft.com/office/powerpoint/2010/main" val="2240012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21969E-3AA5-462C-8E05-1C71465434B0}"/>
              </a:ext>
            </a:extLst>
          </p:cNvPr>
          <p:cNvSpPr txBox="1"/>
          <p:nvPr/>
        </p:nvSpPr>
        <p:spPr>
          <a:xfrm>
            <a:off x="3996936" y="636601"/>
            <a:ext cx="4299855" cy="553998"/>
          </a:xfrm>
          <a:prstGeom prst="rect">
            <a:avLst/>
          </a:prstGeom>
          <a:noFill/>
        </p:spPr>
        <p:txBody>
          <a:bodyPr wrap="square" rtlCol="0">
            <a:spAutoFit/>
          </a:bodyPr>
          <a:lstStyle/>
          <a:p>
            <a:pPr algn="ctr"/>
            <a:r>
              <a:rPr lang="en-US" sz="3000" b="1" dirty="0">
                <a:solidFill>
                  <a:srgbClr val="20BAE8"/>
                </a:solidFill>
                <a:latin typeface="Roboto Slab" pitchFamily="2" charset="0"/>
                <a:ea typeface="Roboto Slab" pitchFamily="2" charset="0"/>
              </a:rPr>
              <a:t>Our Company Mission</a:t>
            </a:r>
          </a:p>
        </p:txBody>
      </p:sp>
      <p:pic>
        <p:nvPicPr>
          <p:cNvPr id="8" name="Graphic 7">
            <a:extLst>
              <a:ext uri="{FF2B5EF4-FFF2-40B4-BE49-F238E27FC236}">
                <a16:creationId xmlns:a16="http://schemas.microsoft.com/office/drawing/2014/main" id="{82E942AB-5EB5-42FD-888F-7D61240AE3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08513" y="1309434"/>
            <a:ext cx="4076700" cy="19050"/>
          </a:xfrm>
          <a:prstGeom prst="rect">
            <a:avLst/>
          </a:prstGeom>
        </p:spPr>
      </p:pic>
      <p:sp>
        <p:nvSpPr>
          <p:cNvPr id="9" name="TextBox 8">
            <a:extLst>
              <a:ext uri="{FF2B5EF4-FFF2-40B4-BE49-F238E27FC236}">
                <a16:creationId xmlns:a16="http://schemas.microsoft.com/office/drawing/2014/main" id="{5B06CB26-965C-4EEF-8ADD-2DC25D2BC240}"/>
              </a:ext>
            </a:extLst>
          </p:cNvPr>
          <p:cNvSpPr txBox="1"/>
          <p:nvPr/>
        </p:nvSpPr>
        <p:spPr>
          <a:xfrm>
            <a:off x="616538" y="1433107"/>
            <a:ext cx="11060651" cy="253467"/>
          </a:xfrm>
          <a:prstGeom prst="rect">
            <a:avLst/>
          </a:prstGeom>
          <a:noFill/>
        </p:spPr>
        <p:txBody>
          <a:bodyPr wrap="square" rtlCol="0">
            <a:spAutoFit/>
          </a:bodyPr>
          <a:lstStyle/>
          <a:p>
            <a:pPr algn="ctr">
              <a:lnSpc>
                <a:spcPts val="1400"/>
              </a:lnSpc>
            </a:pPr>
            <a:r>
              <a:rPr lang="en-US" sz="800" dirty="0">
                <a:latin typeface="Open Sans Light" panose="020B0306030504020204" pitchFamily="34" charset="0"/>
                <a:ea typeface="Open Sans Light" panose="020B0306030504020204" pitchFamily="34" charset="0"/>
                <a:cs typeface="Open Sans Light" panose="020B0306030504020204" pitchFamily="34" charset="0"/>
              </a:rPr>
              <a:t>Lorem Ipsum is simply dummy text of the printing and typesetting industry. Lorem Ipsum has been the industry's standard dummy text ever since the 1500s, when an unknown printer took a galley of type and scrambled it to make a type   </a:t>
            </a:r>
          </a:p>
        </p:txBody>
      </p:sp>
      <p:grpSp>
        <p:nvGrpSpPr>
          <p:cNvPr id="17" name="Group 16">
            <a:extLst>
              <a:ext uri="{FF2B5EF4-FFF2-40B4-BE49-F238E27FC236}">
                <a16:creationId xmlns:a16="http://schemas.microsoft.com/office/drawing/2014/main" id="{A8CD7315-C5BB-4C9B-8600-86DE507B7504}"/>
              </a:ext>
            </a:extLst>
          </p:cNvPr>
          <p:cNvGrpSpPr/>
          <p:nvPr/>
        </p:nvGrpSpPr>
        <p:grpSpPr>
          <a:xfrm>
            <a:off x="4203763" y="2223819"/>
            <a:ext cx="3886200" cy="3886198"/>
            <a:chOff x="4152900" y="2223819"/>
            <a:chExt cx="3886200" cy="3886198"/>
          </a:xfrm>
        </p:grpSpPr>
        <p:pic>
          <p:nvPicPr>
            <p:cNvPr id="10" name="Graphic 9">
              <a:extLst>
                <a:ext uri="{FF2B5EF4-FFF2-40B4-BE49-F238E27FC236}">
                  <a16:creationId xmlns:a16="http://schemas.microsoft.com/office/drawing/2014/main" id="{5BE940CC-21F2-425E-AC1D-C936B7B00C2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152900" y="2223819"/>
              <a:ext cx="3886200" cy="3886198"/>
            </a:xfrm>
            <a:prstGeom prst="rect">
              <a:avLst/>
            </a:prstGeom>
          </p:spPr>
        </p:pic>
        <p:pic>
          <p:nvPicPr>
            <p:cNvPr id="11" name="Graphic 10">
              <a:extLst>
                <a:ext uri="{FF2B5EF4-FFF2-40B4-BE49-F238E27FC236}">
                  <a16:creationId xmlns:a16="http://schemas.microsoft.com/office/drawing/2014/main" id="{9CC49AB0-26A1-4485-8674-785EBCE72AE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624140" y="3166299"/>
              <a:ext cx="2943720" cy="2943718"/>
            </a:xfrm>
            <a:prstGeom prst="rect">
              <a:avLst/>
            </a:prstGeom>
          </p:spPr>
        </p:pic>
        <p:pic>
          <p:nvPicPr>
            <p:cNvPr id="13" name="Graphic 12">
              <a:extLst>
                <a:ext uri="{FF2B5EF4-FFF2-40B4-BE49-F238E27FC236}">
                  <a16:creationId xmlns:a16="http://schemas.microsoft.com/office/drawing/2014/main" id="{02BC34F5-CD67-4855-8C79-1594BCB42C0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113740" y="4145499"/>
              <a:ext cx="1964520" cy="1964518"/>
            </a:xfrm>
            <a:prstGeom prst="rect">
              <a:avLst/>
            </a:prstGeom>
          </p:spPr>
        </p:pic>
        <p:grpSp>
          <p:nvGrpSpPr>
            <p:cNvPr id="16" name="Group 15">
              <a:extLst>
                <a:ext uri="{FF2B5EF4-FFF2-40B4-BE49-F238E27FC236}">
                  <a16:creationId xmlns:a16="http://schemas.microsoft.com/office/drawing/2014/main" id="{33036843-6095-4D16-8F07-199F7B3103CE}"/>
                </a:ext>
              </a:extLst>
            </p:cNvPr>
            <p:cNvGrpSpPr/>
            <p:nvPr/>
          </p:nvGrpSpPr>
          <p:grpSpPr>
            <a:xfrm>
              <a:off x="5581920" y="5081857"/>
              <a:ext cx="1028160" cy="1028160"/>
              <a:chOff x="5295900" y="2628900"/>
              <a:chExt cx="1600200" cy="1600200"/>
            </a:xfrm>
          </p:grpSpPr>
          <p:pic>
            <p:nvPicPr>
              <p:cNvPr id="14" name="Graphic 13">
                <a:extLst>
                  <a:ext uri="{FF2B5EF4-FFF2-40B4-BE49-F238E27FC236}">
                    <a16:creationId xmlns:a16="http://schemas.microsoft.com/office/drawing/2014/main" id="{B2CA6327-926A-4166-AD05-257FC70A7CA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295900" y="2628900"/>
                <a:ext cx="1600200" cy="1600200"/>
              </a:xfrm>
              <a:prstGeom prst="rect">
                <a:avLst/>
              </a:prstGeom>
            </p:spPr>
          </p:pic>
          <p:pic>
            <p:nvPicPr>
              <p:cNvPr id="15" name="Graphic 14">
                <a:extLst>
                  <a:ext uri="{FF2B5EF4-FFF2-40B4-BE49-F238E27FC236}">
                    <a16:creationId xmlns:a16="http://schemas.microsoft.com/office/drawing/2014/main" id="{F4593B27-E425-42F9-BBAF-E6C390BDA59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848350" y="3133725"/>
                <a:ext cx="495300" cy="590550"/>
              </a:xfrm>
              <a:prstGeom prst="rect">
                <a:avLst/>
              </a:prstGeom>
            </p:spPr>
          </p:pic>
        </p:grpSp>
      </p:grpSp>
      <p:sp>
        <p:nvSpPr>
          <p:cNvPr id="18" name="TextBox 17">
            <a:extLst>
              <a:ext uri="{FF2B5EF4-FFF2-40B4-BE49-F238E27FC236}">
                <a16:creationId xmlns:a16="http://schemas.microsoft.com/office/drawing/2014/main" id="{ED1CC284-9787-4EDC-8212-416945081200}"/>
              </a:ext>
            </a:extLst>
          </p:cNvPr>
          <p:cNvSpPr txBox="1"/>
          <p:nvPr/>
        </p:nvSpPr>
        <p:spPr>
          <a:xfrm>
            <a:off x="895936" y="2209306"/>
            <a:ext cx="1628190" cy="338554"/>
          </a:xfrm>
          <a:prstGeom prst="rect">
            <a:avLst/>
          </a:prstGeom>
          <a:noFill/>
        </p:spPr>
        <p:txBody>
          <a:bodyPr wrap="square" rtlCol="0">
            <a:spAutoFit/>
          </a:bodyPr>
          <a:lstStyle/>
          <a:p>
            <a:r>
              <a:rPr lang="en-US" sz="1600" dirty="0">
                <a:latin typeface="Open SansRegular"/>
                <a:ea typeface="Open Sans Light" panose="020B0306030504020204" pitchFamily="34" charset="0"/>
                <a:cs typeface="Open Sans Light" panose="020B0306030504020204" pitchFamily="34" charset="0"/>
              </a:rPr>
              <a:t>Your Text Here</a:t>
            </a:r>
          </a:p>
        </p:txBody>
      </p:sp>
      <p:sp>
        <p:nvSpPr>
          <p:cNvPr id="19" name="TextBox 18">
            <a:extLst>
              <a:ext uri="{FF2B5EF4-FFF2-40B4-BE49-F238E27FC236}">
                <a16:creationId xmlns:a16="http://schemas.microsoft.com/office/drawing/2014/main" id="{8FA153C9-8784-45DF-8EDD-A48A92DDBADB}"/>
              </a:ext>
            </a:extLst>
          </p:cNvPr>
          <p:cNvSpPr txBox="1"/>
          <p:nvPr/>
        </p:nvSpPr>
        <p:spPr>
          <a:xfrm>
            <a:off x="895935" y="2547712"/>
            <a:ext cx="2393362" cy="626646"/>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The standard chunk of Lorem Ipsum used since the 1500s is reproduced below for those  1914 translation by H. Rackham</a:t>
            </a:r>
          </a:p>
        </p:txBody>
      </p:sp>
      <p:sp>
        <p:nvSpPr>
          <p:cNvPr id="33" name="TextBox 32">
            <a:extLst>
              <a:ext uri="{FF2B5EF4-FFF2-40B4-BE49-F238E27FC236}">
                <a16:creationId xmlns:a16="http://schemas.microsoft.com/office/drawing/2014/main" id="{4481A20B-70A0-4B20-9D9D-DC1BCD6E7DE6}"/>
              </a:ext>
            </a:extLst>
          </p:cNvPr>
          <p:cNvSpPr txBox="1"/>
          <p:nvPr/>
        </p:nvSpPr>
        <p:spPr>
          <a:xfrm>
            <a:off x="924965" y="3704277"/>
            <a:ext cx="1599162" cy="338554"/>
          </a:xfrm>
          <a:prstGeom prst="rect">
            <a:avLst/>
          </a:prstGeom>
          <a:noFill/>
        </p:spPr>
        <p:txBody>
          <a:bodyPr wrap="square" rtlCol="0">
            <a:spAutoFit/>
          </a:bodyPr>
          <a:lstStyle/>
          <a:p>
            <a:r>
              <a:rPr lang="en-US" sz="1600" dirty="0">
                <a:latin typeface="Open SansRegular"/>
                <a:ea typeface="Open Sans Light" panose="020B0306030504020204" pitchFamily="34" charset="0"/>
                <a:cs typeface="Open Sans Light" panose="020B0306030504020204" pitchFamily="34" charset="0"/>
              </a:rPr>
              <a:t>Your Text Here</a:t>
            </a:r>
          </a:p>
        </p:txBody>
      </p:sp>
      <p:sp>
        <p:nvSpPr>
          <p:cNvPr id="36" name="TextBox 35">
            <a:extLst>
              <a:ext uri="{FF2B5EF4-FFF2-40B4-BE49-F238E27FC236}">
                <a16:creationId xmlns:a16="http://schemas.microsoft.com/office/drawing/2014/main" id="{B6E83BF1-58E4-4FB1-A1FB-2E4A4A6C384F}"/>
              </a:ext>
            </a:extLst>
          </p:cNvPr>
          <p:cNvSpPr txBox="1"/>
          <p:nvPr/>
        </p:nvSpPr>
        <p:spPr>
          <a:xfrm>
            <a:off x="924964" y="4042683"/>
            <a:ext cx="2393362" cy="626646"/>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The standard chunk of Lorem Ipsum used since the 1500s is reproduced below for those  1914 translation by H. Rackham</a:t>
            </a:r>
          </a:p>
        </p:txBody>
      </p:sp>
      <p:sp>
        <p:nvSpPr>
          <p:cNvPr id="38" name="TextBox 37">
            <a:extLst>
              <a:ext uri="{FF2B5EF4-FFF2-40B4-BE49-F238E27FC236}">
                <a16:creationId xmlns:a16="http://schemas.microsoft.com/office/drawing/2014/main" id="{2739495E-6E72-47C6-A455-B69455B5EEA7}"/>
              </a:ext>
            </a:extLst>
          </p:cNvPr>
          <p:cNvSpPr txBox="1"/>
          <p:nvPr/>
        </p:nvSpPr>
        <p:spPr>
          <a:xfrm>
            <a:off x="953993" y="4970648"/>
            <a:ext cx="1570134" cy="338554"/>
          </a:xfrm>
          <a:prstGeom prst="rect">
            <a:avLst/>
          </a:prstGeom>
          <a:noFill/>
        </p:spPr>
        <p:txBody>
          <a:bodyPr wrap="square" rtlCol="0">
            <a:spAutoFit/>
          </a:bodyPr>
          <a:lstStyle/>
          <a:p>
            <a:r>
              <a:rPr lang="en-US" sz="1600" dirty="0">
                <a:latin typeface="Open SansRegular"/>
                <a:ea typeface="Open Sans Light" panose="020B0306030504020204" pitchFamily="34" charset="0"/>
                <a:cs typeface="Open Sans Light" panose="020B0306030504020204" pitchFamily="34" charset="0"/>
              </a:rPr>
              <a:t>Your Text Here</a:t>
            </a:r>
          </a:p>
        </p:txBody>
      </p:sp>
      <p:sp>
        <p:nvSpPr>
          <p:cNvPr id="39" name="TextBox 38">
            <a:extLst>
              <a:ext uri="{FF2B5EF4-FFF2-40B4-BE49-F238E27FC236}">
                <a16:creationId xmlns:a16="http://schemas.microsoft.com/office/drawing/2014/main" id="{87811C46-7B2C-439E-A596-039A0867ADB5}"/>
              </a:ext>
            </a:extLst>
          </p:cNvPr>
          <p:cNvSpPr txBox="1"/>
          <p:nvPr/>
        </p:nvSpPr>
        <p:spPr>
          <a:xfrm>
            <a:off x="953992" y="5309054"/>
            <a:ext cx="2393362" cy="626646"/>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The standard chunk of Lorem Ipsum used since the 1500s is reproduced below for those  1914 translation by H. Rackham</a:t>
            </a:r>
          </a:p>
        </p:txBody>
      </p:sp>
      <p:sp>
        <p:nvSpPr>
          <p:cNvPr id="21" name="TextBox 20">
            <a:extLst>
              <a:ext uri="{FF2B5EF4-FFF2-40B4-BE49-F238E27FC236}">
                <a16:creationId xmlns:a16="http://schemas.microsoft.com/office/drawing/2014/main" id="{5189A1F1-17BF-4FED-87FE-EB21CED70455}"/>
              </a:ext>
            </a:extLst>
          </p:cNvPr>
          <p:cNvSpPr txBox="1"/>
          <p:nvPr/>
        </p:nvSpPr>
        <p:spPr>
          <a:xfrm>
            <a:off x="8804753" y="2476006"/>
            <a:ext cx="1492187" cy="415498"/>
          </a:xfrm>
          <a:prstGeom prst="rect">
            <a:avLst/>
          </a:prstGeom>
          <a:noFill/>
        </p:spPr>
        <p:txBody>
          <a:bodyPr wrap="square" rtlCol="0">
            <a:spAutoFit/>
          </a:bodyPr>
          <a:lstStyle/>
          <a:p>
            <a:r>
              <a:rPr lang="en-US" sz="2100" dirty="0">
                <a:latin typeface="Open SansRegular"/>
                <a:ea typeface="Open Sans Light" panose="020B0306030504020204" pitchFamily="34" charset="0"/>
                <a:cs typeface="Open Sans Light" panose="020B0306030504020204" pitchFamily="34" charset="0"/>
              </a:rPr>
              <a:t>Our Vision</a:t>
            </a:r>
          </a:p>
        </p:txBody>
      </p:sp>
      <p:sp>
        <p:nvSpPr>
          <p:cNvPr id="23" name="TextBox 22">
            <a:extLst>
              <a:ext uri="{FF2B5EF4-FFF2-40B4-BE49-F238E27FC236}">
                <a16:creationId xmlns:a16="http://schemas.microsoft.com/office/drawing/2014/main" id="{3172F6E3-5A6E-4668-A675-6148F7E13B61}"/>
              </a:ext>
            </a:extLst>
          </p:cNvPr>
          <p:cNvSpPr txBox="1"/>
          <p:nvPr/>
        </p:nvSpPr>
        <p:spPr>
          <a:xfrm>
            <a:off x="8804753" y="2903018"/>
            <a:ext cx="2313822" cy="811312"/>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The standard chunk of Lorem Ipsum used are also reproduced in their exact original form, accompanied by English versions from the 1914 translation by H. Rackham</a:t>
            </a:r>
          </a:p>
        </p:txBody>
      </p:sp>
      <p:sp>
        <p:nvSpPr>
          <p:cNvPr id="51" name="TextBox 50">
            <a:extLst>
              <a:ext uri="{FF2B5EF4-FFF2-40B4-BE49-F238E27FC236}">
                <a16:creationId xmlns:a16="http://schemas.microsoft.com/office/drawing/2014/main" id="{E09D2947-2FC0-46D6-9EC4-3320AEB6B8D5}"/>
              </a:ext>
            </a:extLst>
          </p:cNvPr>
          <p:cNvSpPr txBox="1"/>
          <p:nvPr/>
        </p:nvSpPr>
        <p:spPr>
          <a:xfrm>
            <a:off x="8804753" y="4684898"/>
            <a:ext cx="1767959" cy="415498"/>
          </a:xfrm>
          <a:prstGeom prst="rect">
            <a:avLst/>
          </a:prstGeom>
          <a:noFill/>
        </p:spPr>
        <p:txBody>
          <a:bodyPr wrap="square" rtlCol="0">
            <a:spAutoFit/>
          </a:bodyPr>
          <a:lstStyle/>
          <a:p>
            <a:r>
              <a:rPr lang="en-US" sz="2100" dirty="0">
                <a:latin typeface="Open SansRegular"/>
                <a:ea typeface="Open Sans Light" panose="020B0306030504020204" pitchFamily="34" charset="0"/>
                <a:cs typeface="Open Sans Light" panose="020B0306030504020204" pitchFamily="34" charset="0"/>
              </a:rPr>
              <a:t>Our Mission</a:t>
            </a:r>
          </a:p>
        </p:txBody>
      </p:sp>
      <p:sp>
        <p:nvSpPr>
          <p:cNvPr id="52" name="TextBox 51">
            <a:extLst>
              <a:ext uri="{FF2B5EF4-FFF2-40B4-BE49-F238E27FC236}">
                <a16:creationId xmlns:a16="http://schemas.microsoft.com/office/drawing/2014/main" id="{BF4D75D5-2EB4-4C40-BC67-1D5DBEAEC4A1}"/>
              </a:ext>
            </a:extLst>
          </p:cNvPr>
          <p:cNvSpPr txBox="1"/>
          <p:nvPr/>
        </p:nvSpPr>
        <p:spPr>
          <a:xfrm>
            <a:off x="8804753" y="5077122"/>
            <a:ext cx="2313822" cy="811312"/>
          </a:xfrm>
          <a:prstGeom prst="rect">
            <a:avLst/>
          </a:prstGeom>
          <a:noFill/>
        </p:spPr>
        <p:txBody>
          <a:bodyPr wrap="square" rtlCol="0">
            <a:spAutoFit/>
          </a:bodyPr>
          <a:lstStyle/>
          <a:p>
            <a:pPr>
              <a:lnSpc>
                <a:spcPts val="1400"/>
              </a:lnSpc>
            </a:pPr>
            <a:r>
              <a:rPr lang="en-US" sz="8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The standard chunk of Lorem Ipsum used are also reproduced in their exact original form, accompanied by English versions from the 1914 translation by H. Rackham</a:t>
            </a:r>
          </a:p>
        </p:txBody>
      </p:sp>
      <p:sp>
        <p:nvSpPr>
          <p:cNvPr id="25" name="TextBox 24">
            <a:extLst>
              <a:ext uri="{FF2B5EF4-FFF2-40B4-BE49-F238E27FC236}">
                <a16:creationId xmlns:a16="http://schemas.microsoft.com/office/drawing/2014/main" id="{A68737CB-2F38-46B1-8C56-A34BCEC64C99}"/>
              </a:ext>
            </a:extLst>
          </p:cNvPr>
          <p:cNvSpPr txBox="1"/>
          <p:nvPr/>
        </p:nvSpPr>
        <p:spPr>
          <a:xfrm>
            <a:off x="5424356" y="4486806"/>
            <a:ext cx="1139347" cy="276999"/>
          </a:xfrm>
          <a:prstGeom prst="rect">
            <a:avLst/>
          </a:prstGeom>
          <a:noFill/>
        </p:spPr>
        <p:txBody>
          <a:bodyPr wrap="square" rtlCol="0">
            <a:spAutoFit/>
          </a:bodyPr>
          <a:lstStyle/>
          <a:p>
            <a:pPr algn="ctr"/>
            <a:r>
              <a:rPr lang="en-US" sz="1200" dirty="0">
                <a:latin typeface="Open SansRegular"/>
              </a:rPr>
              <a:t>Our Values</a:t>
            </a:r>
          </a:p>
        </p:txBody>
      </p:sp>
      <p:sp>
        <p:nvSpPr>
          <p:cNvPr id="53" name="TextBox 52">
            <a:extLst>
              <a:ext uri="{FF2B5EF4-FFF2-40B4-BE49-F238E27FC236}">
                <a16:creationId xmlns:a16="http://schemas.microsoft.com/office/drawing/2014/main" id="{2B446CA2-79B9-49A7-B548-8CE66B4536E2}"/>
              </a:ext>
            </a:extLst>
          </p:cNvPr>
          <p:cNvSpPr txBox="1"/>
          <p:nvPr/>
        </p:nvSpPr>
        <p:spPr>
          <a:xfrm>
            <a:off x="5348156" y="3559706"/>
            <a:ext cx="1139347" cy="276999"/>
          </a:xfrm>
          <a:prstGeom prst="rect">
            <a:avLst/>
          </a:prstGeom>
          <a:noFill/>
        </p:spPr>
        <p:txBody>
          <a:bodyPr wrap="square" rtlCol="0">
            <a:spAutoFit/>
          </a:bodyPr>
          <a:lstStyle/>
          <a:p>
            <a:pPr algn="ctr"/>
            <a:r>
              <a:rPr lang="en-US" sz="1200" dirty="0">
                <a:latin typeface="Open SansRegular"/>
              </a:rPr>
              <a:t>Our Vision</a:t>
            </a:r>
          </a:p>
        </p:txBody>
      </p:sp>
      <p:sp>
        <p:nvSpPr>
          <p:cNvPr id="56" name="TextBox 55">
            <a:extLst>
              <a:ext uri="{FF2B5EF4-FFF2-40B4-BE49-F238E27FC236}">
                <a16:creationId xmlns:a16="http://schemas.microsoft.com/office/drawing/2014/main" id="{1763D433-1397-41F3-88B8-E26D4F2E81A1}"/>
              </a:ext>
            </a:extLst>
          </p:cNvPr>
          <p:cNvSpPr txBox="1"/>
          <p:nvPr/>
        </p:nvSpPr>
        <p:spPr>
          <a:xfrm>
            <a:off x="5386256" y="2658006"/>
            <a:ext cx="1139347" cy="276999"/>
          </a:xfrm>
          <a:prstGeom prst="rect">
            <a:avLst/>
          </a:prstGeom>
          <a:noFill/>
        </p:spPr>
        <p:txBody>
          <a:bodyPr wrap="square" rtlCol="0">
            <a:spAutoFit/>
          </a:bodyPr>
          <a:lstStyle/>
          <a:p>
            <a:pPr algn="ctr"/>
            <a:r>
              <a:rPr lang="en-US" sz="1200" dirty="0">
                <a:latin typeface="Open SansRegular"/>
              </a:rPr>
              <a:t>Our Mission</a:t>
            </a:r>
          </a:p>
        </p:txBody>
      </p:sp>
    </p:spTree>
    <p:extLst>
      <p:ext uri="{BB962C8B-B14F-4D97-AF65-F5344CB8AC3E}">
        <p14:creationId xmlns:p14="http://schemas.microsoft.com/office/powerpoint/2010/main" val="38334461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1542</TotalTime>
  <Words>2372</Words>
  <Application>Microsoft Office PowerPoint</Application>
  <PresentationFormat>Widescreen</PresentationFormat>
  <Paragraphs>213</Paragraphs>
  <Slides>24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24</vt:i4>
      </vt:variant>
    </vt:vector>
  </HeadingPairs>
  <TitlesOfParts>
    <vt:vector size="35" baseType="lpstr">
      <vt:lpstr>Arial</vt:lpstr>
      <vt:lpstr>Calibri</vt:lpstr>
      <vt:lpstr>Open Sans bold</vt:lpstr>
      <vt:lpstr>Open Sans Light</vt:lpstr>
      <vt:lpstr>Open Sans regular</vt:lpstr>
      <vt:lpstr>Open SansRegular</vt:lpstr>
      <vt:lpstr>Roboto Slab</vt:lpstr>
      <vt:lpstr>Roboto Slab bold</vt:lpstr>
      <vt:lpstr>Roboto Slab Regular</vt:lpstr>
      <vt:lpstr>Roboto SlabRegular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 COMPUTER</dc:creator>
  <cp:lastModifiedBy>SR COMPUTER</cp:lastModifiedBy>
  <cp:revision>142</cp:revision>
  <dcterms:created xsi:type="dcterms:W3CDTF">2021-01-07T05:51:30Z</dcterms:created>
  <dcterms:modified xsi:type="dcterms:W3CDTF">2021-01-14T05:14:52Z</dcterms:modified>
</cp:coreProperties>
</file>