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Raleway Black"/>
      <p:bold r:id="rId37"/>
      <p:boldItalic r:id="rId38"/>
    </p:embeddedFont>
    <p:embeddedFont>
      <p:font typeface="Montserrat Light"/>
      <p:regular r:id="rId39"/>
      <p:bold r:id="rId40"/>
      <p:italic r:id="rId41"/>
      <p:boldItalic r:id="rId42"/>
    </p:embeddedFont>
    <p:embeddedFont>
      <p:font typeface="Montserrat Thin"/>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fntdata"/><Relationship Id="rId20" Type="http://schemas.openxmlformats.org/officeDocument/2006/relationships/slide" Target="slides/slide14.xml"/><Relationship Id="rId42" Type="http://schemas.openxmlformats.org/officeDocument/2006/relationships/font" Target="fonts/MontserratLight-boldItalic.fntdata"/><Relationship Id="rId41" Type="http://schemas.openxmlformats.org/officeDocument/2006/relationships/font" Target="fonts/MontserratLight-italic.fntdata"/><Relationship Id="rId22" Type="http://schemas.openxmlformats.org/officeDocument/2006/relationships/slide" Target="slides/slide16.xml"/><Relationship Id="rId44" Type="http://schemas.openxmlformats.org/officeDocument/2006/relationships/font" Target="fonts/MontserratThin-bold.fntdata"/><Relationship Id="rId21" Type="http://schemas.openxmlformats.org/officeDocument/2006/relationships/slide" Target="slides/slide15.xml"/><Relationship Id="rId43" Type="http://schemas.openxmlformats.org/officeDocument/2006/relationships/font" Target="fonts/MontserratThin-regular.fntdata"/><Relationship Id="rId24" Type="http://schemas.openxmlformats.org/officeDocument/2006/relationships/slide" Target="slides/slide18.xml"/><Relationship Id="rId46" Type="http://schemas.openxmlformats.org/officeDocument/2006/relationships/font" Target="fonts/MontserratThin-boldItalic.fntdata"/><Relationship Id="rId23" Type="http://schemas.openxmlformats.org/officeDocument/2006/relationships/slide" Target="slides/slide17.xml"/><Relationship Id="rId45" Type="http://schemas.openxmlformats.org/officeDocument/2006/relationships/font" Target="fonts/MontserratThin-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RalewayBlack-bold.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regular.fntdata"/><Relationship Id="rId16" Type="http://schemas.openxmlformats.org/officeDocument/2006/relationships/slide" Target="slides/slide10.xml"/><Relationship Id="rId38" Type="http://schemas.openxmlformats.org/officeDocument/2006/relationships/font" Target="fonts/RalewayBlack-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8fd696762_2_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g58fd696762_2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58fd696762_2_2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58fd696762_2_2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8fd696762_2_2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58fd696762_2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58fd696762_2_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g58fd696762_2_2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g58fd696762_2_260: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4" name="Google Shape;324;g58fd696762_2_260: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g58fd696762_2_2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g58fd696762_2_2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g58fd696762_2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Google Shape;363;g58fd696762_2_3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g58fd696762_2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58fd696762_2_30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g58fd696762_2_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58fd696762_2_3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58fd696762_2_3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Google Shape;393;g58fd696762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58fd696762_2_3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5" name="Google Shape;395;g58fd696762_2_327: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6" name="Google Shape;396;g58fd696762_2_327: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397" name="Google Shape;397;g58fd696762_2_3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58fd696762_2_3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4" name="Google Shape;434;g58fd696762_2_3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5" name="Google Shape;435;g58fd696762_2_366: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g58fd696762_2_366: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g58fd696762_2_3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7" name="Shape 477"/>
        <p:cNvGrpSpPr/>
        <p:nvPr/>
      </p:nvGrpSpPr>
      <p:grpSpPr>
        <a:xfrm>
          <a:off x="0" y="0"/>
          <a:ext cx="0" cy="0"/>
          <a:chOff x="0" y="0"/>
          <a:chExt cx="0" cy="0"/>
        </a:xfrm>
      </p:grpSpPr>
      <p:sp>
        <p:nvSpPr>
          <p:cNvPr id="478" name="Google Shape;478;g58fd696762_2_4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9" name="Google Shape;479;g58fd696762_2_4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g58fd696762_2_410: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1" name="Google Shape;481;g58fd696762_2_410: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g58fd696762_2_4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8fd696762_2_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58fd696762_2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0" name="Shape 530"/>
        <p:cNvGrpSpPr/>
        <p:nvPr/>
      </p:nvGrpSpPr>
      <p:grpSpPr>
        <a:xfrm>
          <a:off x="0" y="0"/>
          <a:ext cx="0" cy="0"/>
          <a:chOff x="0" y="0"/>
          <a:chExt cx="0" cy="0"/>
        </a:xfrm>
      </p:grpSpPr>
      <p:sp>
        <p:nvSpPr>
          <p:cNvPr id="531" name="Google Shape;531;g58fd696762_2_4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g58fd696762_2_4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58fd696762_2_5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g58fd696762_2_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58fd696762_2_5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g58fd696762_2_5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58fd696762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58fd696762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58fd696762_2_1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58fd696762_2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58fd696762_2_1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58fd696762_2_1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58fd696762_2_1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58fd696762_2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58fd696762_2_17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58fd696762_2_1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58fd696762_2_1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58fd696762_2_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g58fd696762_2_2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58fd696762_2_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58" name="Shape 58"/>
        <p:cNvGrpSpPr/>
        <p:nvPr/>
      </p:nvGrpSpPr>
      <p:grpSpPr>
        <a:xfrm>
          <a:off x="0" y="0"/>
          <a:ext cx="0" cy="0"/>
          <a:chOff x="0" y="0"/>
          <a:chExt cx="0" cy="0"/>
        </a:xfrm>
      </p:grpSpPr>
      <p:sp>
        <p:nvSpPr>
          <p:cNvPr id="59" name="Google Shape;59;p15"/>
          <p:cNvSpPr/>
          <p:nvPr>
            <p:ph idx="2" type="pic"/>
          </p:nvPr>
        </p:nvSpPr>
        <p:spPr>
          <a:xfrm>
            <a:off x="670407" y="1957388"/>
            <a:ext cx="3509112" cy="318611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60" name="Shape 60"/>
        <p:cNvGrpSpPr/>
        <p:nvPr/>
      </p:nvGrpSpPr>
      <p:grpSpPr>
        <a:xfrm>
          <a:off x="0" y="0"/>
          <a:ext cx="0" cy="0"/>
          <a:chOff x="0" y="0"/>
          <a:chExt cx="0" cy="0"/>
        </a:xfrm>
      </p:grpSpPr>
      <p:sp>
        <p:nvSpPr>
          <p:cNvPr id="61" name="Google Shape;61;p16"/>
          <p:cNvSpPr/>
          <p:nvPr>
            <p:ph idx="2" type="pic"/>
          </p:nvPr>
        </p:nvSpPr>
        <p:spPr>
          <a:xfrm>
            <a:off x="0" y="0"/>
            <a:ext cx="564356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62" name="Shape 62"/>
        <p:cNvGrpSpPr/>
        <p:nvPr/>
      </p:nvGrpSpPr>
      <p:grpSpPr>
        <a:xfrm>
          <a:off x="0" y="0"/>
          <a:ext cx="0" cy="0"/>
          <a:chOff x="0" y="0"/>
          <a:chExt cx="0" cy="0"/>
        </a:xfrm>
      </p:grpSpPr>
      <p:sp>
        <p:nvSpPr>
          <p:cNvPr id="63" name="Google Shape;63;p17"/>
          <p:cNvSpPr/>
          <p:nvPr>
            <p:ph idx="2" type="pic"/>
          </p:nvPr>
        </p:nvSpPr>
        <p:spPr>
          <a:xfrm>
            <a:off x="2000251" y="1985963"/>
            <a:ext cx="3186112" cy="24871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64" name="Shape 64"/>
        <p:cNvGrpSpPr/>
        <p:nvPr/>
      </p:nvGrpSpPr>
      <p:grpSpPr>
        <a:xfrm>
          <a:off x="0" y="0"/>
          <a:ext cx="0" cy="0"/>
          <a:chOff x="0" y="0"/>
          <a:chExt cx="0" cy="0"/>
        </a:xfrm>
      </p:grpSpPr>
      <p:sp>
        <p:nvSpPr>
          <p:cNvPr id="65" name="Google Shape;65;p18"/>
          <p:cNvSpPr/>
          <p:nvPr>
            <p:ph idx="2" type="pic"/>
          </p:nvPr>
        </p:nvSpPr>
        <p:spPr>
          <a:xfrm>
            <a:off x="2993936" y="1796082"/>
            <a:ext cx="2209229" cy="334741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66" name="Shape 66"/>
        <p:cNvGrpSpPr/>
        <p:nvPr/>
      </p:nvGrpSpPr>
      <p:grpSpPr>
        <a:xfrm>
          <a:off x="0" y="0"/>
          <a:ext cx="0" cy="0"/>
          <a:chOff x="0" y="0"/>
          <a:chExt cx="0" cy="0"/>
        </a:xfrm>
      </p:grpSpPr>
      <p:sp>
        <p:nvSpPr>
          <p:cNvPr id="67" name="Google Shape;67;p19"/>
          <p:cNvSpPr/>
          <p:nvPr>
            <p:ph idx="2" type="pic"/>
          </p:nvPr>
        </p:nvSpPr>
        <p:spPr>
          <a:xfrm>
            <a:off x="670406" y="0"/>
            <a:ext cx="3901591" cy="360045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Page">
  <p:cSld name="13_Title Page">
    <p:spTree>
      <p:nvGrpSpPr>
        <p:cNvPr id="68" name="Shape 68"/>
        <p:cNvGrpSpPr/>
        <p:nvPr/>
      </p:nvGrpSpPr>
      <p:grpSpPr>
        <a:xfrm>
          <a:off x="0" y="0"/>
          <a:ext cx="0" cy="0"/>
          <a:chOff x="0" y="0"/>
          <a:chExt cx="0" cy="0"/>
        </a:xfrm>
      </p:grpSpPr>
      <p:sp>
        <p:nvSpPr>
          <p:cNvPr id="69" name="Google Shape;69;p20"/>
          <p:cNvSpPr/>
          <p:nvPr>
            <p:ph idx="2" type="pic"/>
          </p:nvPr>
        </p:nvSpPr>
        <p:spPr>
          <a:xfrm>
            <a:off x="4629150" y="1796083"/>
            <a:ext cx="3844443" cy="334741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70" name="Shape 70"/>
        <p:cNvGrpSpPr/>
        <p:nvPr/>
      </p:nvGrpSpPr>
      <p:grpSpPr>
        <a:xfrm>
          <a:off x="0" y="0"/>
          <a:ext cx="0" cy="0"/>
          <a:chOff x="0" y="0"/>
          <a:chExt cx="0" cy="0"/>
        </a:xfrm>
      </p:grpSpPr>
      <p:sp>
        <p:nvSpPr>
          <p:cNvPr id="71" name="Google Shape;71;p21"/>
          <p:cNvSpPr/>
          <p:nvPr>
            <p:ph idx="2" type="pic"/>
          </p:nvPr>
        </p:nvSpPr>
        <p:spPr>
          <a:xfrm>
            <a:off x="3940836" y="1796083"/>
            <a:ext cx="4532757" cy="21631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72" name="Shape 72"/>
        <p:cNvGrpSpPr/>
        <p:nvPr/>
      </p:nvGrpSpPr>
      <p:grpSpPr>
        <a:xfrm>
          <a:off x="0" y="0"/>
          <a:ext cx="0" cy="0"/>
          <a:chOff x="0" y="0"/>
          <a:chExt cx="0" cy="0"/>
        </a:xfrm>
      </p:grpSpPr>
      <p:sp>
        <p:nvSpPr>
          <p:cNvPr id="73" name="Google Shape;73;p22"/>
          <p:cNvSpPr/>
          <p:nvPr>
            <p:ph idx="2" type="pic"/>
          </p:nvPr>
        </p:nvSpPr>
        <p:spPr>
          <a:xfrm>
            <a:off x="3940836" y="1796083"/>
            <a:ext cx="2059914" cy="294736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22"/>
          <p:cNvSpPr/>
          <p:nvPr>
            <p:ph idx="3" type="pic"/>
          </p:nvPr>
        </p:nvSpPr>
        <p:spPr>
          <a:xfrm>
            <a:off x="670407" y="1796083"/>
            <a:ext cx="3156129" cy="211869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75" name="Shape 75"/>
        <p:cNvGrpSpPr/>
        <p:nvPr/>
      </p:nvGrpSpPr>
      <p:grpSpPr>
        <a:xfrm>
          <a:off x="0" y="0"/>
          <a:ext cx="0" cy="0"/>
          <a:chOff x="0" y="0"/>
          <a:chExt cx="0" cy="0"/>
        </a:xfrm>
      </p:grpSpPr>
      <p:sp>
        <p:nvSpPr>
          <p:cNvPr id="76" name="Google Shape;76;p23"/>
          <p:cNvSpPr/>
          <p:nvPr>
            <p:ph idx="2" type="pic"/>
          </p:nvPr>
        </p:nvSpPr>
        <p:spPr>
          <a:xfrm>
            <a:off x="3684896" y="400052"/>
            <a:ext cx="2615892" cy="4343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77" name="Shape 7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78" name="Shape 78"/>
        <p:cNvGrpSpPr/>
        <p:nvPr/>
      </p:nvGrpSpPr>
      <p:grpSpPr>
        <a:xfrm>
          <a:off x="0" y="0"/>
          <a:ext cx="0" cy="0"/>
          <a:chOff x="0" y="0"/>
          <a:chExt cx="0" cy="0"/>
        </a:xfrm>
      </p:grpSpPr>
      <p:sp>
        <p:nvSpPr>
          <p:cNvPr id="79" name="Google Shape;79;p25"/>
          <p:cNvSpPr/>
          <p:nvPr>
            <p:ph idx="2" type="pic"/>
          </p:nvPr>
        </p:nvSpPr>
        <p:spPr>
          <a:xfrm>
            <a:off x="6128968" y="1357313"/>
            <a:ext cx="2614982" cy="33861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80" name="Shape 80"/>
        <p:cNvGrpSpPr/>
        <p:nvPr/>
      </p:nvGrpSpPr>
      <p:grpSpPr>
        <a:xfrm>
          <a:off x="0" y="0"/>
          <a:ext cx="0" cy="0"/>
          <a:chOff x="0" y="0"/>
          <a:chExt cx="0" cy="0"/>
        </a:xfrm>
      </p:grpSpPr>
      <p:sp>
        <p:nvSpPr>
          <p:cNvPr id="81" name="Google Shape;81;p26"/>
          <p:cNvSpPr/>
          <p:nvPr>
            <p:ph idx="2" type="pic"/>
          </p:nvPr>
        </p:nvSpPr>
        <p:spPr>
          <a:xfrm>
            <a:off x="670406" y="0"/>
            <a:ext cx="5425594"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6"/>
          <p:cNvSpPr/>
          <p:nvPr>
            <p:ph idx="3" type="pic"/>
          </p:nvPr>
        </p:nvSpPr>
        <p:spPr>
          <a:xfrm>
            <a:off x="3048000" y="257175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6"/>
          <p:cNvSpPr/>
          <p:nvPr>
            <p:ph idx="4" type="pic"/>
          </p:nvPr>
        </p:nvSpPr>
        <p:spPr>
          <a:xfrm>
            <a:off x="6096000" y="257175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84" name="Shape 84"/>
        <p:cNvGrpSpPr/>
        <p:nvPr/>
      </p:nvGrpSpPr>
      <p:grpSpPr>
        <a:xfrm>
          <a:off x="0" y="0"/>
          <a:ext cx="0" cy="0"/>
          <a:chOff x="0" y="0"/>
          <a:chExt cx="0" cy="0"/>
        </a:xfrm>
      </p:grpSpPr>
      <p:sp>
        <p:nvSpPr>
          <p:cNvPr id="85" name="Google Shape;85;p27"/>
          <p:cNvSpPr/>
          <p:nvPr>
            <p:ph idx="2" type="pic"/>
          </p:nvPr>
        </p:nvSpPr>
        <p:spPr>
          <a:xfrm>
            <a:off x="-1" y="-1"/>
            <a:ext cx="5402774"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86" name="Shape 86"/>
        <p:cNvGrpSpPr/>
        <p:nvPr/>
      </p:nvGrpSpPr>
      <p:grpSpPr>
        <a:xfrm>
          <a:off x="0" y="0"/>
          <a:ext cx="0" cy="0"/>
          <a:chOff x="0" y="0"/>
          <a:chExt cx="0" cy="0"/>
        </a:xfrm>
      </p:grpSpPr>
      <p:sp>
        <p:nvSpPr>
          <p:cNvPr id="87" name="Google Shape;87;p28"/>
          <p:cNvSpPr/>
          <p:nvPr>
            <p:ph idx="2" type="pic"/>
          </p:nvPr>
        </p:nvSpPr>
        <p:spPr>
          <a:xfrm>
            <a:off x="2085975" y="400050"/>
            <a:ext cx="3557588"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8"/>
          <p:cNvSpPr/>
          <p:nvPr>
            <p:ph idx="3" type="pic"/>
          </p:nvPr>
        </p:nvSpPr>
        <p:spPr>
          <a:xfrm>
            <a:off x="0" y="400050"/>
            <a:ext cx="2085975"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9" name="Shape 89"/>
        <p:cNvGrpSpPr/>
        <p:nvPr/>
      </p:nvGrpSpPr>
      <p:grpSpPr>
        <a:xfrm>
          <a:off x="0" y="0"/>
          <a:ext cx="0" cy="0"/>
          <a:chOff x="0" y="0"/>
          <a:chExt cx="0" cy="0"/>
        </a:xfrm>
      </p:grpSpPr>
      <p:sp>
        <p:nvSpPr>
          <p:cNvPr id="90" name="Google Shape;90;p29"/>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1" name="Google Shape;91;p29"/>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2" name="Google Shape;92;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4" name="Google Shape;94;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theme" Target="../theme/theme2.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7.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9.jpg"/><Relationship Id="rId4" Type="http://schemas.openxmlformats.org/officeDocument/2006/relationships/image" Target="../media/image13.jpg"/><Relationship Id="rId5"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pic>
        <p:nvPicPr>
          <p:cNvPr id="99" name="Google Shape;99;p30"/>
          <p:cNvPicPr preferRelativeResize="0"/>
          <p:nvPr>
            <p:ph idx="2" type="pic"/>
          </p:nvPr>
        </p:nvPicPr>
        <p:blipFill rotWithShape="1">
          <a:blip r:embed="rId3">
            <a:alphaModFix/>
          </a:blip>
          <a:srcRect b="0" l="0" r="0" t="0"/>
          <a:stretch/>
        </p:blipFill>
        <p:spPr>
          <a:xfrm>
            <a:off x="0" y="0"/>
            <a:ext cx="9144000" cy="5143500"/>
          </a:xfrm>
          <a:prstGeom prst="rect">
            <a:avLst/>
          </a:prstGeom>
          <a:noFill/>
          <a:ln>
            <a:noFill/>
          </a:ln>
        </p:spPr>
      </p:pic>
      <p:sp>
        <p:nvSpPr>
          <p:cNvPr id="100" name="Google Shape;100;p30"/>
          <p:cNvSpPr/>
          <p:nvPr/>
        </p:nvSpPr>
        <p:spPr>
          <a:xfrm>
            <a:off x="0" y="0"/>
            <a:ext cx="9144000" cy="5143500"/>
          </a:xfrm>
          <a:prstGeom prst="rect">
            <a:avLst/>
          </a:prstGeom>
          <a:gradFill>
            <a:gsLst>
              <a:gs pos="0">
                <a:srgbClr val="6491C8">
                  <a:alpha val="91764"/>
                </a:srgbClr>
              </a:gs>
              <a:gs pos="100000">
                <a:srgbClr val="3CBEB4">
                  <a:alpha val="64705"/>
                </a:srgbClr>
              </a:gs>
            </a:gsLst>
            <a:lin ang="189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nvGrpSpPr>
          <p:cNvPr id="101" name="Google Shape;101;p30"/>
          <p:cNvGrpSpPr/>
          <p:nvPr/>
        </p:nvGrpSpPr>
        <p:grpSpPr>
          <a:xfrm>
            <a:off x="2261452" y="2161368"/>
            <a:ext cx="4621096" cy="820764"/>
            <a:chOff x="3015269" y="2998113"/>
            <a:chExt cx="6161462" cy="1094352"/>
          </a:xfrm>
        </p:grpSpPr>
        <p:sp>
          <p:nvSpPr>
            <p:cNvPr id="102" name="Google Shape;102;p30"/>
            <p:cNvSpPr txBox="1"/>
            <p:nvPr/>
          </p:nvSpPr>
          <p:spPr>
            <a:xfrm>
              <a:off x="3015269" y="2998113"/>
              <a:ext cx="6161462"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3800" u="none" cap="none" strike="noStrike">
                  <a:solidFill>
                    <a:schemeClr val="lt1"/>
                  </a:solidFill>
                  <a:latin typeface="Montserrat"/>
                  <a:ea typeface="Montserrat"/>
                  <a:cs typeface="Montserrat"/>
                  <a:sym typeface="Montserrat"/>
                </a:rPr>
                <a:t>CASE STUDY</a:t>
              </a:r>
              <a:endParaRPr sz="1100"/>
            </a:p>
          </p:txBody>
        </p:sp>
        <p:sp>
          <p:nvSpPr>
            <p:cNvPr id="103" name="Google Shape;103;p30"/>
            <p:cNvSpPr txBox="1"/>
            <p:nvPr/>
          </p:nvSpPr>
          <p:spPr>
            <a:xfrm>
              <a:off x="4016930" y="3800077"/>
              <a:ext cx="41581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1000" u="none" cap="none" strike="noStrike">
                  <a:solidFill>
                    <a:schemeClr val="lt1"/>
                  </a:solidFill>
                  <a:latin typeface="Montserrat"/>
                  <a:ea typeface="Montserrat"/>
                  <a:cs typeface="Montserrat"/>
                  <a:sym typeface="Montserrat"/>
                </a:rPr>
                <a:t>Multipurpose Powerpoint Template</a:t>
              </a:r>
              <a:endParaRPr b="1" i="0" sz="1000" u="none" cap="none" strike="noStrike">
                <a:solidFill>
                  <a:schemeClr val="lt1"/>
                </a:solidFill>
                <a:latin typeface="Montserrat Light"/>
                <a:ea typeface="Montserrat Light"/>
                <a:cs typeface="Montserrat Light"/>
                <a:sym typeface="Montserrat Light"/>
              </a:endParaRPr>
            </a:p>
          </p:txBody>
        </p:sp>
      </p:grpSp>
      <p:grpSp>
        <p:nvGrpSpPr>
          <p:cNvPr id="104" name="Google Shape;104;p30"/>
          <p:cNvGrpSpPr/>
          <p:nvPr/>
        </p:nvGrpSpPr>
        <p:grpSpPr>
          <a:xfrm>
            <a:off x="2529954" y="1905175"/>
            <a:ext cx="4084093" cy="1333149"/>
            <a:chOff x="3480179" y="3193995"/>
            <a:chExt cx="5445457" cy="1777532"/>
          </a:xfrm>
        </p:grpSpPr>
        <p:cxnSp>
          <p:nvCxnSpPr>
            <p:cNvPr id="105" name="Google Shape;105;p30"/>
            <p:cNvCxnSpPr/>
            <p:nvPr/>
          </p:nvCxnSpPr>
          <p:spPr>
            <a:xfrm>
              <a:off x="3480179" y="3193995"/>
              <a:ext cx="5445457" cy="0"/>
            </a:xfrm>
            <a:prstGeom prst="straightConnector1">
              <a:avLst/>
            </a:prstGeom>
            <a:noFill/>
            <a:ln cap="flat" cmpd="sng" w="63500">
              <a:solidFill>
                <a:schemeClr val="lt1"/>
              </a:solidFill>
              <a:prstDash val="solid"/>
              <a:miter lim="800000"/>
              <a:headEnd len="sm" w="sm" type="none"/>
              <a:tailEnd len="sm" w="sm" type="none"/>
            </a:ln>
          </p:spPr>
        </p:cxnSp>
        <p:cxnSp>
          <p:nvCxnSpPr>
            <p:cNvPr id="106" name="Google Shape;106;p30"/>
            <p:cNvCxnSpPr/>
            <p:nvPr/>
          </p:nvCxnSpPr>
          <p:spPr>
            <a:xfrm>
              <a:off x="3480179" y="4971527"/>
              <a:ext cx="5445457" cy="0"/>
            </a:xfrm>
            <a:prstGeom prst="straightConnector1">
              <a:avLst/>
            </a:prstGeom>
            <a:noFill/>
            <a:ln cap="flat" cmpd="sng" w="63500">
              <a:solidFill>
                <a:schemeClr val="lt1"/>
              </a:solidFill>
              <a:prstDash val="solid"/>
              <a:miter lim="800000"/>
              <a:headEnd len="sm" w="sm" type="none"/>
              <a:tailEnd len="sm" w="sm" type="none"/>
            </a:ln>
          </p:spPr>
        </p:cxn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9"/>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 FULL BRIEF</a:t>
            </a:r>
            <a:endParaRPr b="1" sz="2300">
              <a:solidFill>
                <a:schemeClr val="dk1"/>
              </a:solidFill>
              <a:latin typeface="Montserrat Light"/>
              <a:ea typeface="Montserrat Light"/>
              <a:cs typeface="Montserrat Light"/>
              <a:sym typeface="Montserrat Light"/>
            </a:endParaRPr>
          </a:p>
        </p:txBody>
      </p:sp>
      <p:sp>
        <p:nvSpPr>
          <p:cNvPr id="281" name="Google Shape;281;p39"/>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82" name="Google Shape;282;p39"/>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3" name="Google Shape;283;p39"/>
          <p:cNvSpPr txBox="1"/>
          <p:nvPr/>
        </p:nvSpPr>
        <p:spPr>
          <a:xfrm>
            <a:off x="754980" y="4219508"/>
            <a:ext cx="2701443" cy="52394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2"/>
                </a:solidFill>
                <a:latin typeface="Montserrat"/>
                <a:ea typeface="Montserrat"/>
                <a:cs typeface="Montserrat"/>
                <a:sym typeface="Montserrat"/>
              </a:rPr>
              <a:t>HAVE THEM FOR ONE GATHERED HAD THEY'RE</a:t>
            </a:r>
            <a:endParaRPr sz="1100"/>
          </a:p>
        </p:txBody>
      </p:sp>
      <p:grpSp>
        <p:nvGrpSpPr>
          <p:cNvPr id="284" name="Google Shape;284;p39"/>
          <p:cNvGrpSpPr/>
          <p:nvPr/>
        </p:nvGrpSpPr>
        <p:grpSpPr>
          <a:xfrm>
            <a:off x="6372224" y="2624757"/>
            <a:ext cx="2101369" cy="679195"/>
            <a:chOff x="7010399" y="3618118"/>
            <a:chExt cx="2801825" cy="905594"/>
          </a:xfrm>
        </p:grpSpPr>
        <p:sp>
          <p:nvSpPr>
            <p:cNvPr id="285" name="Google Shape;285;p39"/>
            <p:cNvSpPr txBox="1"/>
            <p:nvPr/>
          </p:nvSpPr>
          <p:spPr>
            <a:xfrm>
              <a:off x="7534644"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286" name="Google Shape;286;p39"/>
            <p:cNvGrpSpPr/>
            <p:nvPr/>
          </p:nvGrpSpPr>
          <p:grpSpPr>
            <a:xfrm>
              <a:off x="7094219" y="3618118"/>
              <a:ext cx="353540" cy="313848"/>
              <a:chOff x="7113269" y="3618118"/>
              <a:chExt cx="353540" cy="313848"/>
            </a:xfrm>
          </p:grpSpPr>
          <p:sp>
            <p:nvSpPr>
              <p:cNvPr id="287" name="Google Shape;287;p39"/>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8" name="Google Shape;288;p39"/>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1</a:t>
                </a:r>
                <a:endParaRPr b="1" sz="1000">
                  <a:solidFill>
                    <a:schemeClr val="dk1"/>
                  </a:solidFill>
                  <a:latin typeface="Montserrat Light"/>
                  <a:ea typeface="Montserrat Light"/>
                  <a:cs typeface="Montserrat Light"/>
                  <a:sym typeface="Montserrat Light"/>
                </a:endParaRPr>
              </a:p>
            </p:txBody>
          </p:sp>
        </p:grpSp>
        <p:sp>
          <p:nvSpPr>
            <p:cNvPr id="289" name="Google Shape;289;p39"/>
            <p:cNvSpPr txBox="1"/>
            <p:nvPr/>
          </p:nvSpPr>
          <p:spPr>
            <a:xfrm>
              <a:off x="7010399" y="3955415"/>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cxnSp>
        <p:nvCxnSpPr>
          <p:cNvPr id="290" name="Google Shape;290;p39"/>
          <p:cNvCxnSpPr/>
          <p:nvPr/>
        </p:nvCxnSpPr>
        <p:spPr>
          <a:xfrm>
            <a:off x="6435089" y="3636662"/>
            <a:ext cx="2038504" cy="0"/>
          </a:xfrm>
          <a:prstGeom prst="straightConnector1">
            <a:avLst/>
          </a:prstGeom>
          <a:noFill/>
          <a:ln cap="flat" cmpd="sng" w="19050">
            <a:solidFill>
              <a:srgbClr val="BFBFBF"/>
            </a:solidFill>
            <a:prstDash val="solid"/>
            <a:miter lim="800000"/>
            <a:headEnd len="sm" w="sm" type="none"/>
            <a:tailEnd len="sm" w="sm" type="none"/>
          </a:ln>
        </p:spPr>
      </p:cxnSp>
      <p:sp>
        <p:nvSpPr>
          <p:cNvPr id="291" name="Google Shape;291;p39"/>
          <p:cNvSpPr txBox="1"/>
          <p:nvPr/>
        </p:nvSpPr>
        <p:spPr>
          <a:xfrm>
            <a:off x="6765408" y="4089613"/>
            <a:ext cx="90980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292" name="Google Shape;292;p39"/>
          <p:cNvSpPr/>
          <p:nvPr/>
        </p:nvSpPr>
        <p:spPr>
          <a:xfrm>
            <a:off x="6436875" y="4064254"/>
            <a:ext cx="235387" cy="235386"/>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39"/>
          <p:cNvSpPr txBox="1"/>
          <p:nvPr/>
        </p:nvSpPr>
        <p:spPr>
          <a:xfrm>
            <a:off x="6435089" y="4072301"/>
            <a:ext cx="26515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2</a:t>
            </a:r>
            <a:endParaRPr b="1" sz="1000">
              <a:solidFill>
                <a:schemeClr val="dk1"/>
              </a:solidFill>
              <a:latin typeface="Montserrat Light"/>
              <a:ea typeface="Montserrat Light"/>
              <a:cs typeface="Montserrat Light"/>
              <a:sym typeface="Montserrat Light"/>
            </a:endParaRPr>
          </a:p>
        </p:txBody>
      </p:sp>
      <p:sp>
        <p:nvSpPr>
          <p:cNvPr id="294" name="Google Shape;294;p39"/>
          <p:cNvSpPr txBox="1"/>
          <p:nvPr/>
        </p:nvSpPr>
        <p:spPr>
          <a:xfrm>
            <a:off x="6372224" y="4317226"/>
            <a:ext cx="2101369"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pic>
        <p:nvPicPr>
          <p:cNvPr id="295" name="Google Shape;295;p39"/>
          <p:cNvPicPr preferRelativeResize="0"/>
          <p:nvPr>
            <p:ph idx="2" type="pic"/>
          </p:nvPr>
        </p:nvPicPr>
        <p:blipFill rotWithShape="1">
          <a:blip r:embed="rId3">
            <a:alphaModFix/>
          </a:blip>
          <a:srcRect b="0" l="23788" r="23787" t="0"/>
          <a:stretch/>
        </p:blipFill>
        <p:spPr>
          <a:xfrm>
            <a:off x="3940836" y="1796083"/>
            <a:ext cx="2059914" cy="2947366"/>
          </a:xfrm>
          <a:prstGeom prst="rect">
            <a:avLst/>
          </a:prstGeom>
          <a:noFill/>
          <a:ln>
            <a:noFill/>
          </a:ln>
        </p:spPr>
      </p:pic>
      <p:pic>
        <p:nvPicPr>
          <p:cNvPr id="296" name="Google Shape;296;p39"/>
          <p:cNvPicPr preferRelativeResize="0"/>
          <p:nvPr>
            <p:ph idx="3" type="pic"/>
          </p:nvPr>
        </p:nvPicPr>
        <p:blipFill rotWithShape="1">
          <a:blip r:embed="rId4">
            <a:alphaModFix/>
          </a:blip>
          <a:srcRect b="0" l="322" r="322" t="0"/>
          <a:stretch/>
        </p:blipFill>
        <p:spPr>
          <a:xfrm>
            <a:off x="670407" y="1796083"/>
            <a:ext cx="3156129" cy="2118692"/>
          </a:xfrm>
          <a:prstGeom prst="rect">
            <a:avLst/>
          </a:prstGeom>
          <a:noFill/>
          <a:ln>
            <a:noFill/>
          </a:ln>
        </p:spPr>
      </p:pic>
      <p:sp>
        <p:nvSpPr>
          <p:cNvPr id="297" name="Google Shape;297;p39"/>
          <p:cNvSpPr txBox="1"/>
          <p:nvPr/>
        </p:nvSpPr>
        <p:spPr>
          <a:xfrm>
            <a:off x="6372224" y="1685657"/>
            <a:ext cx="2101369"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40"/>
          <p:cNvSpPr txBox="1"/>
          <p:nvPr/>
        </p:nvSpPr>
        <p:spPr>
          <a:xfrm>
            <a:off x="670408" y="2516684"/>
            <a:ext cx="1487006" cy="138802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03" name="Google Shape;303;p40"/>
          <p:cNvSpPr txBox="1"/>
          <p:nvPr/>
        </p:nvSpPr>
        <p:spPr>
          <a:xfrm>
            <a:off x="670407" y="400050"/>
            <a:ext cx="1914524"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04" name="Google Shape;304;p40"/>
          <p:cNvSpPr txBox="1"/>
          <p:nvPr/>
        </p:nvSpPr>
        <p:spPr>
          <a:xfrm>
            <a:off x="670407" y="4558784"/>
            <a:ext cx="206882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305" name="Google Shape;305;p40"/>
          <p:cNvSpPr txBox="1"/>
          <p:nvPr/>
        </p:nvSpPr>
        <p:spPr>
          <a:xfrm>
            <a:off x="670407" y="1457325"/>
            <a:ext cx="2772881" cy="70403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grpSp>
        <p:nvGrpSpPr>
          <p:cNvPr id="306" name="Google Shape;306;p40"/>
          <p:cNvGrpSpPr/>
          <p:nvPr/>
        </p:nvGrpSpPr>
        <p:grpSpPr>
          <a:xfrm>
            <a:off x="6759608" y="400050"/>
            <a:ext cx="1713984" cy="1436293"/>
            <a:chOff x="8420788" y="2792804"/>
            <a:chExt cx="2285312" cy="1915058"/>
          </a:xfrm>
        </p:grpSpPr>
        <p:sp>
          <p:nvSpPr>
            <p:cNvPr id="307" name="Google Shape;307;p40"/>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308" name="Google Shape;308;p40"/>
            <p:cNvGrpSpPr/>
            <p:nvPr/>
          </p:nvGrpSpPr>
          <p:grpSpPr>
            <a:xfrm>
              <a:off x="8487897" y="2792804"/>
              <a:ext cx="490844" cy="490842"/>
              <a:chOff x="8506947" y="2792804"/>
              <a:chExt cx="490844" cy="490842"/>
            </a:xfrm>
          </p:grpSpPr>
          <p:sp>
            <p:nvSpPr>
              <p:cNvPr id="309" name="Google Shape;309;p40"/>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0" name="Google Shape;310;p40"/>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311" name="Google Shape;311;p40"/>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nvGrpSpPr>
          <p:cNvPr id="312" name="Google Shape;312;p40"/>
          <p:cNvGrpSpPr/>
          <p:nvPr/>
        </p:nvGrpSpPr>
        <p:grpSpPr>
          <a:xfrm>
            <a:off x="6759608" y="2468415"/>
            <a:ext cx="1713984" cy="1436293"/>
            <a:chOff x="8420788" y="2792804"/>
            <a:chExt cx="2285312" cy="1915058"/>
          </a:xfrm>
        </p:grpSpPr>
        <p:sp>
          <p:nvSpPr>
            <p:cNvPr id="313" name="Google Shape;313;p40"/>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314" name="Google Shape;314;p40"/>
            <p:cNvGrpSpPr/>
            <p:nvPr/>
          </p:nvGrpSpPr>
          <p:grpSpPr>
            <a:xfrm>
              <a:off x="8487897" y="2792804"/>
              <a:ext cx="490844" cy="490842"/>
              <a:chOff x="8506947" y="2792804"/>
              <a:chExt cx="490844" cy="490842"/>
            </a:xfrm>
          </p:grpSpPr>
          <p:sp>
            <p:nvSpPr>
              <p:cNvPr id="315" name="Google Shape;315;p40"/>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6" name="Google Shape;316;p40"/>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317" name="Google Shape;317;p40"/>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sp>
        <p:nvSpPr>
          <p:cNvPr id="318" name="Google Shape;318;p40"/>
          <p:cNvSpPr txBox="1"/>
          <p:nvPr/>
        </p:nvSpPr>
        <p:spPr>
          <a:xfrm>
            <a:off x="6759608" y="4524159"/>
            <a:ext cx="1154429"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2019</a:t>
            </a:r>
            <a:endParaRPr b="1" sz="1000">
              <a:solidFill>
                <a:srgbClr val="A5A5A5"/>
              </a:solidFill>
              <a:latin typeface="Montserrat Light"/>
              <a:ea typeface="Montserrat Light"/>
              <a:cs typeface="Montserrat Light"/>
              <a:sym typeface="Montserrat Light"/>
            </a:endParaRPr>
          </a:p>
        </p:txBody>
      </p:sp>
      <p:pic>
        <p:nvPicPr>
          <p:cNvPr id="319" name="Google Shape;319;p40"/>
          <p:cNvPicPr preferRelativeResize="0"/>
          <p:nvPr>
            <p:ph idx="2" type="pic"/>
          </p:nvPr>
        </p:nvPicPr>
        <p:blipFill rotWithShape="1">
          <a:blip r:embed="rId3">
            <a:alphaModFix/>
          </a:blip>
          <a:srcRect b="0" l="3676" r="3676" t="0"/>
          <a:stretch/>
        </p:blipFill>
        <p:spPr>
          <a:xfrm>
            <a:off x="3684896" y="400052"/>
            <a:ext cx="2615892" cy="434339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41"/>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THIRD PROJECT</a:t>
            </a:r>
            <a:endParaRPr b="1" sz="2300">
              <a:solidFill>
                <a:schemeClr val="dk1"/>
              </a:solidFill>
              <a:latin typeface="Montserrat Light"/>
              <a:ea typeface="Montserrat Light"/>
              <a:cs typeface="Montserrat Light"/>
              <a:sym typeface="Montserrat Light"/>
            </a:endParaRPr>
          </a:p>
        </p:txBody>
      </p:sp>
      <p:sp>
        <p:nvSpPr>
          <p:cNvPr id="328" name="Google Shape;328;p41"/>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329" name="Google Shape;329;p41"/>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0" name="Google Shape;330;p41"/>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331" name="Google Shape;331;p41"/>
          <p:cNvSpPr txBox="1"/>
          <p:nvPr/>
        </p:nvSpPr>
        <p:spPr>
          <a:xfrm>
            <a:off x="1979371" y="1545941"/>
            <a:ext cx="518525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32" name="Google Shape;332;p41"/>
          <p:cNvSpPr/>
          <p:nvPr/>
        </p:nvSpPr>
        <p:spPr>
          <a:xfrm>
            <a:off x="4629150" y="2447126"/>
            <a:ext cx="1865071" cy="1639098"/>
          </a:xfrm>
          <a:custGeom>
            <a:rect b="b" l="l" r="r" t="t"/>
            <a:pathLst>
              <a:path extrusionOk="0" h="2185464" w="2486762">
                <a:moveTo>
                  <a:pt x="0" y="0"/>
                </a:moveTo>
                <a:lnTo>
                  <a:pt x="2486762" y="0"/>
                </a:lnTo>
                <a:lnTo>
                  <a:pt x="2486762" y="2185464"/>
                </a:lnTo>
                <a:lnTo>
                  <a:pt x="0" y="2185464"/>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3" name="Google Shape;333;p41"/>
          <p:cNvSpPr txBox="1"/>
          <p:nvPr/>
        </p:nvSpPr>
        <p:spPr>
          <a:xfrm>
            <a:off x="6943725" y="3004705"/>
            <a:ext cx="1529868"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accent2"/>
                </a:solidFill>
                <a:latin typeface="Montserrat"/>
                <a:ea typeface="Montserrat"/>
                <a:cs typeface="Montserrat"/>
                <a:sym typeface="Montserrat"/>
              </a:rPr>
              <a:t>HAVE THEM FOR GATHERED</a:t>
            </a:r>
            <a:endParaRPr sz="1100"/>
          </a:p>
        </p:txBody>
      </p:sp>
      <p:grpSp>
        <p:nvGrpSpPr>
          <p:cNvPr id="334" name="Google Shape;334;p41"/>
          <p:cNvGrpSpPr/>
          <p:nvPr/>
        </p:nvGrpSpPr>
        <p:grpSpPr>
          <a:xfrm>
            <a:off x="5060347" y="2788577"/>
            <a:ext cx="1002678" cy="956198"/>
            <a:chOff x="1443685" y="4462816"/>
            <a:chExt cx="1336904" cy="1274931"/>
          </a:xfrm>
        </p:grpSpPr>
        <p:sp>
          <p:nvSpPr>
            <p:cNvPr id="335" name="Google Shape;335;p41"/>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5%</a:t>
              </a:r>
              <a:endParaRPr b="1" sz="2300">
                <a:solidFill>
                  <a:schemeClr val="dk1"/>
                </a:solidFill>
                <a:latin typeface="Montserrat Light"/>
                <a:ea typeface="Montserrat Light"/>
                <a:cs typeface="Montserrat Light"/>
                <a:sym typeface="Montserrat Light"/>
              </a:endParaRPr>
            </a:p>
          </p:txBody>
        </p:sp>
        <p:sp>
          <p:nvSpPr>
            <p:cNvPr id="336" name="Google Shape;336;p41"/>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can't gathered set had seasons.</a:t>
              </a:r>
              <a:endParaRPr sz="1100"/>
            </a:p>
          </p:txBody>
        </p:sp>
      </p:grpSp>
      <p:sp>
        <p:nvSpPr>
          <p:cNvPr id="337" name="Google Shape;337;p41"/>
          <p:cNvSpPr/>
          <p:nvPr/>
        </p:nvSpPr>
        <p:spPr>
          <a:xfrm>
            <a:off x="2649778" y="2447126"/>
            <a:ext cx="1865071" cy="1639098"/>
          </a:xfrm>
          <a:custGeom>
            <a:rect b="b" l="l" r="r" t="t"/>
            <a:pathLst>
              <a:path extrusionOk="0" h="2185464" w="2486762">
                <a:moveTo>
                  <a:pt x="0" y="0"/>
                </a:moveTo>
                <a:lnTo>
                  <a:pt x="2486762" y="0"/>
                </a:lnTo>
                <a:lnTo>
                  <a:pt x="2486762" y="2185464"/>
                </a:lnTo>
                <a:lnTo>
                  <a:pt x="0" y="2185464"/>
                </a:lnTo>
                <a:lnTo>
                  <a:pt x="0" y="0"/>
                </a:ln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38" name="Google Shape;338;p41"/>
          <p:cNvGrpSpPr/>
          <p:nvPr/>
        </p:nvGrpSpPr>
        <p:grpSpPr>
          <a:xfrm>
            <a:off x="3080975" y="2788577"/>
            <a:ext cx="1002678" cy="956198"/>
            <a:chOff x="1443685" y="4462816"/>
            <a:chExt cx="1336904" cy="1274931"/>
          </a:xfrm>
        </p:grpSpPr>
        <p:sp>
          <p:nvSpPr>
            <p:cNvPr id="339" name="Google Shape;339;p41"/>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Montserrat Light"/>
                  <a:ea typeface="Montserrat Light"/>
                  <a:cs typeface="Montserrat Light"/>
                  <a:sym typeface="Montserrat Light"/>
                </a:rPr>
                <a:t>2%</a:t>
              </a:r>
              <a:endParaRPr b="1" sz="2300">
                <a:solidFill>
                  <a:schemeClr val="lt1"/>
                </a:solidFill>
                <a:latin typeface="Montserrat Light"/>
                <a:ea typeface="Montserrat Light"/>
                <a:cs typeface="Montserrat Light"/>
                <a:sym typeface="Montserrat Light"/>
              </a:endParaRPr>
            </a:p>
          </p:txBody>
        </p:sp>
        <p:sp>
          <p:nvSpPr>
            <p:cNvPr id="340" name="Google Shape;340;p41"/>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can't gathered set had seasons.</a:t>
              </a:r>
              <a:endParaRPr sz="1100"/>
            </a:p>
          </p:txBody>
        </p:sp>
      </p:grpSp>
      <p:grpSp>
        <p:nvGrpSpPr>
          <p:cNvPr id="341" name="Google Shape;341;p41"/>
          <p:cNvGrpSpPr/>
          <p:nvPr/>
        </p:nvGrpSpPr>
        <p:grpSpPr>
          <a:xfrm>
            <a:off x="1101604" y="2788577"/>
            <a:ext cx="1002678" cy="956198"/>
            <a:chOff x="1443685" y="4462816"/>
            <a:chExt cx="1336904" cy="1274931"/>
          </a:xfrm>
        </p:grpSpPr>
        <p:sp>
          <p:nvSpPr>
            <p:cNvPr id="342" name="Google Shape;342;p41"/>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9%</a:t>
              </a:r>
              <a:endParaRPr b="1" sz="2300">
                <a:solidFill>
                  <a:schemeClr val="dk1"/>
                </a:solidFill>
                <a:latin typeface="Montserrat Light"/>
                <a:ea typeface="Montserrat Light"/>
                <a:cs typeface="Montserrat Light"/>
                <a:sym typeface="Montserrat Light"/>
              </a:endParaRPr>
            </a:p>
          </p:txBody>
        </p:sp>
        <p:sp>
          <p:nvSpPr>
            <p:cNvPr id="343" name="Google Shape;343;p41"/>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42"/>
          <p:cNvSpPr/>
          <p:nvPr/>
        </p:nvSpPr>
        <p:spPr>
          <a:xfrm>
            <a:off x="670407" y="400052"/>
            <a:ext cx="2614981" cy="3317141"/>
          </a:xfrm>
          <a:custGeom>
            <a:rect b="b" l="l" r="r" t="t"/>
            <a:pathLst>
              <a:path extrusionOk="0" h="5791197" w="3486641">
                <a:moveTo>
                  <a:pt x="0" y="0"/>
                </a:moveTo>
                <a:lnTo>
                  <a:pt x="3486641" y="0"/>
                </a:lnTo>
                <a:lnTo>
                  <a:pt x="3486641" y="5791197"/>
                </a:lnTo>
                <a:lnTo>
                  <a:pt x="0" y="5791197"/>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9" name="Google Shape;349;p42"/>
          <p:cNvSpPr/>
          <p:nvPr/>
        </p:nvSpPr>
        <p:spPr>
          <a:xfrm>
            <a:off x="3399688" y="400052"/>
            <a:ext cx="2614981" cy="3317141"/>
          </a:xfrm>
          <a:custGeom>
            <a:rect b="b" l="l" r="r" t="t"/>
            <a:pathLst>
              <a:path extrusionOk="0" h="5791197" w="3486641">
                <a:moveTo>
                  <a:pt x="0" y="0"/>
                </a:moveTo>
                <a:lnTo>
                  <a:pt x="3486641" y="0"/>
                </a:lnTo>
                <a:lnTo>
                  <a:pt x="3486641" y="5791197"/>
                </a:lnTo>
                <a:lnTo>
                  <a:pt x="0" y="5791197"/>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0" name="Google Shape;350;p42"/>
          <p:cNvSpPr txBox="1"/>
          <p:nvPr/>
        </p:nvSpPr>
        <p:spPr>
          <a:xfrm>
            <a:off x="7319164" y="400050"/>
            <a:ext cx="1154429" cy="21929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000">
                <a:solidFill>
                  <a:srgbClr val="A5A5A5"/>
                </a:solidFill>
                <a:latin typeface="Montserrat"/>
                <a:ea typeface="Montserrat"/>
                <a:cs typeface="Montserrat"/>
                <a:sym typeface="Montserrat"/>
              </a:rPr>
              <a:t>2019</a:t>
            </a:r>
            <a:endParaRPr b="1" sz="1000">
              <a:solidFill>
                <a:srgbClr val="A5A5A5"/>
              </a:solidFill>
              <a:latin typeface="Montserrat Light"/>
              <a:ea typeface="Montserrat Light"/>
              <a:cs typeface="Montserrat Light"/>
              <a:sym typeface="Montserrat Light"/>
            </a:endParaRPr>
          </a:p>
        </p:txBody>
      </p:sp>
      <p:grpSp>
        <p:nvGrpSpPr>
          <p:cNvPr id="351" name="Google Shape;351;p42"/>
          <p:cNvGrpSpPr/>
          <p:nvPr/>
        </p:nvGrpSpPr>
        <p:grpSpPr>
          <a:xfrm>
            <a:off x="1171576" y="842672"/>
            <a:ext cx="4341922" cy="2431900"/>
            <a:chOff x="1562102" y="1367630"/>
            <a:chExt cx="5789229" cy="3242534"/>
          </a:xfrm>
        </p:grpSpPr>
        <p:grpSp>
          <p:nvGrpSpPr>
            <p:cNvPr id="352" name="Google Shape;352;p42"/>
            <p:cNvGrpSpPr/>
            <p:nvPr/>
          </p:nvGrpSpPr>
          <p:grpSpPr>
            <a:xfrm>
              <a:off x="1620158" y="2917125"/>
              <a:ext cx="2092132" cy="1693039"/>
              <a:chOff x="962102" y="2538661"/>
              <a:chExt cx="2092132" cy="1693039"/>
            </a:xfrm>
          </p:grpSpPr>
          <p:sp>
            <p:nvSpPr>
              <p:cNvPr id="353" name="Google Shape;353;p42"/>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54" name="Google Shape;354;p42"/>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55" name="Google Shape;355;p42"/>
            <p:cNvSpPr txBox="1"/>
            <p:nvPr/>
          </p:nvSpPr>
          <p:spPr>
            <a:xfrm>
              <a:off x="1562102" y="1367630"/>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dk2"/>
                  </a:solidFill>
                  <a:latin typeface="Montserrat Thin"/>
                  <a:ea typeface="Montserrat Thin"/>
                  <a:cs typeface="Montserrat Thin"/>
                  <a:sym typeface="Montserrat Thin"/>
                </a:rPr>
                <a:t>01</a:t>
              </a:r>
              <a:endParaRPr sz="1100"/>
            </a:p>
          </p:txBody>
        </p:sp>
        <p:grpSp>
          <p:nvGrpSpPr>
            <p:cNvPr id="356" name="Google Shape;356;p42"/>
            <p:cNvGrpSpPr/>
            <p:nvPr/>
          </p:nvGrpSpPr>
          <p:grpSpPr>
            <a:xfrm>
              <a:off x="5259199" y="2917125"/>
              <a:ext cx="2092132" cy="1693039"/>
              <a:chOff x="962102" y="2538661"/>
              <a:chExt cx="2092132" cy="1693039"/>
            </a:xfrm>
          </p:grpSpPr>
          <p:sp>
            <p:nvSpPr>
              <p:cNvPr id="357" name="Google Shape;357;p42"/>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58" name="Google Shape;358;p42"/>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59" name="Google Shape;359;p42"/>
            <p:cNvSpPr txBox="1"/>
            <p:nvPr/>
          </p:nvSpPr>
          <p:spPr>
            <a:xfrm>
              <a:off x="5201143" y="1367630"/>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accent2"/>
                  </a:solidFill>
                  <a:latin typeface="Montserrat Thin"/>
                  <a:ea typeface="Montserrat Thin"/>
                  <a:cs typeface="Montserrat Thin"/>
                  <a:sym typeface="Montserrat Thin"/>
                </a:rPr>
                <a:t>01</a:t>
              </a:r>
              <a:endParaRPr sz="1100"/>
            </a:p>
          </p:txBody>
        </p:sp>
      </p:grpSp>
      <p:sp>
        <p:nvSpPr>
          <p:cNvPr id="360" name="Google Shape;360;p42"/>
          <p:cNvSpPr txBox="1"/>
          <p:nvPr/>
        </p:nvSpPr>
        <p:spPr>
          <a:xfrm>
            <a:off x="2784217" y="4219506"/>
            <a:ext cx="2701443" cy="52394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rgbClr val="7F7F7F"/>
                </a:solidFill>
                <a:latin typeface="Montserrat"/>
                <a:ea typeface="Montserrat"/>
                <a:cs typeface="Montserrat"/>
                <a:sym typeface="Montserrat"/>
              </a:rPr>
              <a:t>HAVE THEM FOR ONE GATHERED HAD THEY'RE</a:t>
            </a:r>
            <a:endParaRPr sz="1100"/>
          </a:p>
        </p:txBody>
      </p:sp>
      <p:pic>
        <p:nvPicPr>
          <p:cNvPr id="361" name="Google Shape;361;p42"/>
          <p:cNvPicPr preferRelativeResize="0"/>
          <p:nvPr>
            <p:ph idx="2" type="pic"/>
          </p:nvPr>
        </p:nvPicPr>
        <p:blipFill rotWithShape="1">
          <a:blip r:embed="rId3">
            <a:alphaModFix/>
          </a:blip>
          <a:srcRect b="0" l="1755" r="1755" t="0"/>
          <a:stretch/>
        </p:blipFill>
        <p:spPr>
          <a:xfrm>
            <a:off x="6128968" y="1357313"/>
            <a:ext cx="2614982" cy="338613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pic>
        <p:nvPicPr>
          <p:cNvPr id="366" name="Google Shape;366;p43"/>
          <p:cNvPicPr preferRelativeResize="0"/>
          <p:nvPr>
            <p:ph idx="3" type="pic"/>
          </p:nvPr>
        </p:nvPicPr>
        <p:blipFill rotWithShape="1">
          <a:blip r:embed="rId3">
            <a:alphaModFix/>
          </a:blip>
          <a:srcRect b="0" l="10499" r="10498" t="0"/>
          <a:stretch/>
        </p:blipFill>
        <p:spPr>
          <a:xfrm>
            <a:off x="3048000" y="2571750"/>
            <a:ext cx="3048000" cy="2571750"/>
          </a:xfrm>
          <a:prstGeom prst="rect">
            <a:avLst/>
          </a:prstGeom>
          <a:noFill/>
          <a:ln>
            <a:noFill/>
          </a:ln>
        </p:spPr>
      </p:pic>
      <p:sp>
        <p:nvSpPr>
          <p:cNvPr id="367" name="Google Shape;367;p43"/>
          <p:cNvSpPr txBox="1"/>
          <p:nvPr/>
        </p:nvSpPr>
        <p:spPr>
          <a:xfrm>
            <a:off x="6943725" y="1132279"/>
            <a:ext cx="1529868" cy="76439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2"/>
                </a:solidFill>
                <a:latin typeface="Montserrat"/>
                <a:ea typeface="Montserrat"/>
                <a:cs typeface="Montserrat"/>
                <a:sym typeface="Montserrat"/>
              </a:rPr>
              <a:t>HAVE THEM FOR GATHERED</a:t>
            </a:r>
            <a:endParaRPr sz="1100"/>
          </a:p>
          <a:p>
            <a:pPr indent="0" lvl="0" marL="0" marR="0" rtl="0" algn="l">
              <a:lnSpc>
                <a:spcPct val="166666"/>
              </a:lnSpc>
              <a:spcBef>
                <a:spcPts val="0"/>
              </a:spcBef>
              <a:spcAft>
                <a:spcPts val="0"/>
              </a:spcAft>
              <a:buNone/>
            </a:pPr>
            <a:r>
              <a:rPr b="1" lang="en" sz="1100">
                <a:solidFill>
                  <a:schemeClr val="dk2"/>
                </a:solidFill>
                <a:latin typeface="Montserrat"/>
                <a:ea typeface="Montserrat"/>
                <a:cs typeface="Montserrat"/>
                <a:sym typeface="Montserrat"/>
              </a:rPr>
              <a:t>HAD THEY'RE</a:t>
            </a:r>
            <a:endParaRPr sz="1100"/>
          </a:p>
        </p:txBody>
      </p:sp>
      <p:sp>
        <p:nvSpPr>
          <p:cNvPr id="368" name="Google Shape;368;p43"/>
          <p:cNvSpPr txBox="1"/>
          <p:nvPr/>
        </p:nvSpPr>
        <p:spPr>
          <a:xfrm>
            <a:off x="7319164" y="400050"/>
            <a:ext cx="1154429" cy="21929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000">
                <a:solidFill>
                  <a:srgbClr val="A5A5A5"/>
                </a:solidFill>
                <a:latin typeface="Montserrat"/>
                <a:ea typeface="Montserrat"/>
                <a:cs typeface="Montserrat"/>
                <a:sym typeface="Montserrat"/>
              </a:rPr>
              <a:t>2019</a:t>
            </a:r>
            <a:endParaRPr b="1" sz="1000">
              <a:solidFill>
                <a:srgbClr val="A5A5A5"/>
              </a:solidFill>
              <a:latin typeface="Montserrat Light"/>
              <a:ea typeface="Montserrat Light"/>
              <a:cs typeface="Montserrat Light"/>
              <a:sym typeface="Montserrat Light"/>
            </a:endParaRPr>
          </a:p>
        </p:txBody>
      </p:sp>
      <p:sp>
        <p:nvSpPr>
          <p:cNvPr id="369" name="Google Shape;369;p43"/>
          <p:cNvSpPr txBox="1"/>
          <p:nvPr/>
        </p:nvSpPr>
        <p:spPr>
          <a:xfrm>
            <a:off x="1399069" y="3505606"/>
            <a:ext cx="2377593"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CREATIVE</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PORTFOLIO</a:t>
            </a:r>
            <a:endParaRPr b="1" sz="2300">
              <a:solidFill>
                <a:schemeClr val="dk1"/>
              </a:solidFill>
              <a:latin typeface="Montserrat Light"/>
              <a:ea typeface="Montserrat Light"/>
              <a:cs typeface="Montserrat Light"/>
              <a:sym typeface="Montserrat Light"/>
            </a:endParaRPr>
          </a:p>
        </p:txBody>
      </p:sp>
      <p:pic>
        <p:nvPicPr>
          <p:cNvPr id="370" name="Google Shape;370;p43"/>
          <p:cNvPicPr preferRelativeResize="0"/>
          <p:nvPr>
            <p:ph idx="2" type="pic"/>
          </p:nvPr>
        </p:nvPicPr>
        <p:blipFill rotWithShape="1">
          <a:blip r:embed="rId4">
            <a:alphaModFix/>
          </a:blip>
          <a:srcRect b="18348" l="0" r="0" t="50000"/>
          <a:stretch/>
        </p:blipFill>
        <p:spPr>
          <a:xfrm>
            <a:off x="670406" y="0"/>
            <a:ext cx="5425594" cy="2571750"/>
          </a:xfrm>
          <a:prstGeom prst="rect">
            <a:avLst/>
          </a:prstGeom>
          <a:noFill/>
          <a:ln>
            <a:noFill/>
          </a:ln>
        </p:spPr>
      </p:pic>
      <p:pic>
        <p:nvPicPr>
          <p:cNvPr id="371" name="Google Shape;371;p43"/>
          <p:cNvPicPr preferRelativeResize="0"/>
          <p:nvPr>
            <p:ph idx="4" type="pic"/>
          </p:nvPr>
        </p:nvPicPr>
        <p:blipFill rotWithShape="1">
          <a:blip r:embed="rId5">
            <a:alphaModFix/>
          </a:blip>
          <a:srcRect b="0" l="13914" r="19383" t="0"/>
          <a:stretch/>
        </p:blipFill>
        <p:spPr>
          <a:xfrm>
            <a:off x="6096000" y="2571750"/>
            <a:ext cx="3048000" cy="2571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grpSp>
        <p:nvGrpSpPr>
          <p:cNvPr id="376" name="Google Shape;376;p44"/>
          <p:cNvGrpSpPr/>
          <p:nvPr/>
        </p:nvGrpSpPr>
        <p:grpSpPr>
          <a:xfrm>
            <a:off x="4972050" y="1144880"/>
            <a:ext cx="3415565" cy="2853739"/>
            <a:chOff x="6229350" y="1526507"/>
            <a:chExt cx="4554087" cy="3804986"/>
          </a:xfrm>
        </p:grpSpPr>
        <p:sp>
          <p:nvSpPr>
            <p:cNvPr id="377" name="Google Shape;377;p44"/>
            <p:cNvSpPr txBox="1"/>
            <p:nvPr/>
          </p:nvSpPr>
          <p:spPr>
            <a:xfrm>
              <a:off x="6229350" y="1526507"/>
              <a:ext cx="4554087" cy="1502976"/>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3800">
                  <a:solidFill>
                    <a:schemeClr val="dk1"/>
                  </a:solidFill>
                  <a:latin typeface="Montserrat"/>
                  <a:ea typeface="Montserrat"/>
                  <a:cs typeface="Montserrat"/>
                  <a:sym typeface="Montserrat"/>
                </a:rPr>
                <a:t>CLEAN</a:t>
              </a:r>
              <a:endParaRPr sz="1100"/>
            </a:p>
            <a:p>
              <a:pPr indent="0" lvl="0" marL="0" marR="0" rtl="0" algn="r">
                <a:lnSpc>
                  <a:spcPct val="110000"/>
                </a:lnSpc>
                <a:spcBef>
                  <a:spcPts val="0"/>
                </a:spcBef>
                <a:spcAft>
                  <a:spcPts val="0"/>
                </a:spcAft>
                <a:buNone/>
              </a:pPr>
              <a:r>
                <a:rPr b="1" lang="en" sz="3800">
                  <a:solidFill>
                    <a:schemeClr val="dk1"/>
                  </a:solidFill>
                  <a:latin typeface="Montserrat"/>
                  <a:ea typeface="Montserrat"/>
                  <a:cs typeface="Montserrat"/>
                  <a:sym typeface="Montserrat"/>
                </a:rPr>
                <a:t>PORTFOLIO</a:t>
              </a:r>
              <a:endParaRPr b="1" sz="3800">
                <a:solidFill>
                  <a:schemeClr val="dk1"/>
                </a:solidFill>
                <a:latin typeface="Montserrat Light"/>
                <a:ea typeface="Montserrat Light"/>
                <a:cs typeface="Montserrat Light"/>
                <a:sym typeface="Montserrat Light"/>
              </a:endParaRPr>
            </a:p>
          </p:txBody>
        </p:sp>
        <p:cxnSp>
          <p:nvCxnSpPr>
            <p:cNvPr id="378" name="Google Shape;378;p44"/>
            <p:cNvCxnSpPr/>
            <p:nvPr/>
          </p:nvCxnSpPr>
          <p:spPr>
            <a:xfrm>
              <a:off x="7010400" y="3429000"/>
              <a:ext cx="3653049" cy="0"/>
            </a:xfrm>
            <a:prstGeom prst="straightConnector1">
              <a:avLst/>
            </a:prstGeom>
            <a:noFill/>
            <a:ln cap="flat" cmpd="sng" w="19050">
              <a:solidFill>
                <a:srgbClr val="BFBFBF"/>
              </a:solidFill>
              <a:prstDash val="solid"/>
              <a:miter lim="800000"/>
              <a:headEnd len="sm" w="sm" type="none"/>
              <a:tailEnd len="sm" w="sm" type="none"/>
            </a:ln>
          </p:spPr>
        </p:cxnSp>
        <p:sp>
          <p:nvSpPr>
            <p:cNvPr id="379" name="Google Shape;379;p44"/>
            <p:cNvSpPr txBox="1"/>
            <p:nvPr/>
          </p:nvSpPr>
          <p:spPr>
            <a:xfrm>
              <a:off x="7886700" y="3993754"/>
              <a:ext cx="2858637" cy="1337739"/>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pic>
        <p:nvPicPr>
          <p:cNvPr id="380" name="Google Shape;380;p44"/>
          <p:cNvPicPr preferRelativeResize="0"/>
          <p:nvPr>
            <p:ph idx="2" type="pic"/>
          </p:nvPr>
        </p:nvPicPr>
        <p:blipFill rotWithShape="1">
          <a:blip r:embed="rId3">
            <a:alphaModFix/>
          </a:blip>
          <a:srcRect b="0" l="14985" r="14985" t="0"/>
          <a:stretch/>
        </p:blipFill>
        <p:spPr>
          <a:xfrm>
            <a:off x="-1" y="-1"/>
            <a:ext cx="5402774"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Google Shape;385;p45"/>
          <p:cNvPicPr preferRelativeResize="0"/>
          <p:nvPr>
            <p:ph idx="2" type="pic"/>
          </p:nvPr>
        </p:nvPicPr>
        <p:blipFill rotWithShape="1">
          <a:blip r:embed="rId3">
            <a:alphaModFix/>
          </a:blip>
          <a:srcRect b="9304" l="0" r="0" t="9304"/>
          <a:stretch/>
        </p:blipFill>
        <p:spPr>
          <a:xfrm>
            <a:off x="2085975" y="400050"/>
            <a:ext cx="3557588" cy="4343400"/>
          </a:xfrm>
          <a:prstGeom prst="rect">
            <a:avLst/>
          </a:prstGeom>
          <a:noFill/>
          <a:ln>
            <a:noFill/>
          </a:ln>
        </p:spPr>
      </p:pic>
      <p:pic>
        <p:nvPicPr>
          <p:cNvPr id="386" name="Google Shape;386;p45"/>
          <p:cNvPicPr preferRelativeResize="0"/>
          <p:nvPr>
            <p:ph idx="3" type="pic"/>
          </p:nvPr>
        </p:nvPicPr>
        <p:blipFill rotWithShape="1">
          <a:blip r:embed="rId4">
            <a:alphaModFix/>
          </a:blip>
          <a:srcRect b="0" l="13060" r="13059" t="0"/>
          <a:stretch/>
        </p:blipFill>
        <p:spPr>
          <a:xfrm>
            <a:off x="0" y="400050"/>
            <a:ext cx="2085975" cy="4343400"/>
          </a:xfrm>
          <a:prstGeom prst="rect">
            <a:avLst/>
          </a:prstGeom>
          <a:noFill/>
          <a:ln>
            <a:noFill/>
          </a:ln>
        </p:spPr>
      </p:pic>
      <p:grpSp>
        <p:nvGrpSpPr>
          <p:cNvPr id="387" name="Google Shape;387;p45"/>
          <p:cNvGrpSpPr/>
          <p:nvPr/>
        </p:nvGrpSpPr>
        <p:grpSpPr>
          <a:xfrm>
            <a:off x="6329614" y="400050"/>
            <a:ext cx="2143978" cy="4343400"/>
            <a:chOff x="8037626" y="533400"/>
            <a:chExt cx="2858637" cy="5791200"/>
          </a:xfrm>
        </p:grpSpPr>
        <p:sp>
          <p:nvSpPr>
            <p:cNvPr id="388" name="Google Shape;388;p45"/>
            <p:cNvSpPr txBox="1"/>
            <p:nvPr/>
          </p:nvSpPr>
          <p:spPr>
            <a:xfrm>
              <a:off x="8037626" y="1943100"/>
              <a:ext cx="2552698"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389" name="Google Shape;389;p45"/>
            <p:cNvSpPr txBox="1"/>
            <p:nvPr/>
          </p:nvSpPr>
          <p:spPr>
            <a:xfrm>
              <a:off x="8037626" y="3355579"/>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90" name="Google Shape;390;p45"/>
            <p:cNvSpPr txBox="1"/>
            <p:nvPr/>
          </p:nvSpPr>
          <p:spPr>
            <a:xfrm>
              <a:off x="8037626" y="533400"/>
              <a:ext cx="2552698"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91" name="Google Shape;391;p45"/>
            <p:cNvSpPr txBox="1"/>
            <p:nvPr/>
          </p:nvSpPr>
          <p:spPr>
            <a:xfrm>
              <a:off x="8037626" y="6078379"/>
              <a:ext cx="275843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sp>
        <p:nvSpPr>
          <p:cNvPr id="399" name="Google Shape;399;p46"/>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COMPANY TIMELINE</a:t>
            </a:r>
            <a:endParaRPr b="1" sz="2300">
              <a:solidFill>
                <a:schemeClr val="dk1"/>
              </a:solidFill>
              <a:latin typeface="Montserrat Light"/>
              <a:ea typeface="Montserrat Light"/>
              <a:cs typeface="Montserrat Light"/>
              <a:sym typeface="Montserrat Light"/>
            </a:endParaRPr>
          </a:p>
        </p:txBody>
      </p:sp>
      <p:sp>
        <p:nvSpPr>
          <p:cNvPr id="400" name="Google Shape;400;p46"/>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01" name="Google Shape;401;p46"/>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02" name="Google Shape;402;p46"/>
          <p:cNvGrpSpPr/>
          <p:nvPr/>
        </p:nvGrpSpPr>
        <p:grpSpPr>
          <a:xfrm>
            <a:off x="3452031" y="1762931"/>
            <a:ext cx="5063319" cy="2980519"/>
            <a:chOff x="949549" y="1760133"/>
            <a:chExt cx="7277724" cy="4284026"/>
          </a:xfrm>
        </p:grpSpPr>
        <p:sp>
          <p:nvSpPr>
            <p:cNvPr id="403" name="Google Shape;403;p46"/>
            <p:cNvSpPr/>
            <p:nvPr/>
          </p:nvSpPr>
          <p:spPr>
            <a:xfrm>
              <a:off x="2804411" y="2401573"/>
              <a:ext cx="2092751" cy="1574276"/>
            </a:xfrm>
            <a:custGeom>
              <a:rect b="b" l="l" r="r" t="t"/>
              <a:pathLst>
                <a:path extrusionOk="0" h="1574276" w="2092751">
                  <a:moveTo>
                    <a:pt x="113122" y="0"/>
                  </a:moveTo>
                  <a:lnTo>
                    <a:pt x="2092751" y="1112363"/>
                  </a:lnTo>
                  <a:lnTo>
                    <a:pt x="0" y="1574276"/>
                  </a:lnTo>
                </a:path>
              </a:pathLst>
            </a:custGeom>
            <a:noFill/>
            <a:ln cap="flat" cmpd="sng" w="19050">
              <a:solidFill>
                <a:schemeClr val="l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4" name="Google Shape;404;p46"/>
            <p:cNvSpPr/>
            <p:nvPr/>
          </p:nvSpPr>
          <p:spPr>
            <a:xfrm>
              <a:off x="1503512" y="3042595"/>
              <a:ext cx="3374796" cy="2234153"/>
            </a:xfrm>
            <a:custGeom>
              <a:rect b="b" l="l" r="r" t="t"/>
              <a:pathLst>
                <a:path extrusionOk="0" h="2234153" w="3374796">
                  <a:moveTo>
                    <a:pt x="0" y="0"/>
                  </a:moveTo>
                  <a:lnTo>
                    <a:pt x="3374796" y="461914"/>
                  </a:lnTo>
                  <a:lnTo>
                    <a:pt x="1131217" y="2234153"/>
                  </a:lnTo>
                </a:path>
              </a:pathLst>
            </a:custGeom>
            <a:noFill/>
            <a:ln cap="flat" cmpd="sng" w="19050">
              <a:solidFill>
                <a:schemeClr val="l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5" name="Google Shape;405;p46"/>
            <p:cNvSpPr/>
            <p:nvPr/>
          </p:nvSpPr>
          <p:spPr>
            <a:xfrm>
              <a:off x="5563166" y="3380052"/>
              <a:ext cx="2664107" cy="2664107"/>
            </a:xfrm>
            <a:prstGeom prst="ellipse">
              <a:avLst/>
            </a:prstGeom>
            <a:solidFill>
              <a:schemeClr val="dk2">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6" name="Google Shape;406;p46"/>
            <p:cNvSpPr/>
            <p:nvPr/>
          </p:nvSpPr>
          <p:spPr>
            <a:xfrm>
              <a:off x="3711605" y="2344595"/>
              <a:ext cx="2740980" cy="2740980"/>
            </a:xfrm>
            <a:prstGeom prst="ellipse">
              <a:avLst/>
            </a:prstGeom>
            <a:solidFill>
              <a:srgbClr val="3E414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7" name="Google Shape;407;p46"/>
            <p:cNvSpPr/>
            <p:nvPr/>
          </p:nvSpPr>
          <p:spPr>
            <a:xfrm>
              <a:off x="2212742" y="1760133"/>
              <a:ext cx="1270400" cy="1270400"/>
            </a:xfrm>
            <a:prstGeom prst="ellipse">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8" name="Google Shape;408;p46"/>
            <p:cNvSpPr/>
            <p:nvPr/>
          </p:nvSpPr>
          <p:spPr>
            <a:xfrm>
              <a:off x="949549" y="2568898"/>
              <a:ext cx="1138424" cy="1138424"/>
            </a:xfrm>
            <a:prstGeom prst="ellipse">
              <a:avLst/>
            </a:prstGeom>
            <a:solidFill>
              <a:srgbClr val="3E414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9" name="Google Shape;409;p46"/>
            <p:cNvSpPr/>
            <p:nvPr/>
          </p:nvSpPr>
          <p:spPr>
            <a:xfrm>
              <a:off x="2074945" y="3453055"/>
              <a:ext cx="1144796" cy="1144796"/>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0" name="Google Shape;410;p46"/>
            <p:cNvSpPr/>
            <p:nvPr/>
          </p:nvSpPr>
          <p:spPr>
            <a:xfrm>
              <a:off x="1738766" y="4717199"/>
              <a:ext cx="1326960" cy="1326960"/>
            </a:xfrm>
            <a:prstGeom prst="ellipse">
              <a:avLst/>
            </a:prstGeom>
            <a:solidFill>
              <a:srgbClr val="CACCC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1" name="Google Shape;411;p46"/>
            <p:cNvSpPr/>
            <p:nvPr/>
          </p:nvSpPr>
          <p:spPr>
            <a:xfrm>
              <a:off x="2572911" y="2040533"/>
              <a:ext cx="601448" cy="63094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600">
                  <a:solidFill>
                    <a:schemeClr val="dk1"/>
                  </a:solidFill>
                  <a:latin typeface="Arial"/>
                  <a:ea typeface="Arial"/>
                  <a:cs typeface="Arial"/>
                  <a:sym typeface="Arial"/>
                </a:rPr>
                <a:t></a:t>
              </a:r>
              <a:endParaRPr sz="2600">
                <a:solidFill>
                  <a:schemeClr val="dk1"/>
                </a:solidFill>
                <a:latin typeface="Montserrat"/>
                <a:ea typeface="Montserrat"/>
                <a:cs typeface="Montserrat"/>
                <a:sym typeface="Montserrat"/>
              </a:endParaRPr>
            </a:p>
          </p:txBody>
        </p:sp>
        <p:sp>
          <p:nvSpPr>
            <p:cNvPr id="412" name="Google Shape;412;p46"/>
            <p:cNvSpPr/>
            <p:nvPr/>
          </p:nvSpPr>
          <p:spPr>
            <a:xfrm>
              <a:off x="2310967" y="3645360"/>
              <a:ext cx="697627" cy="63094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600">
                  <a:solidFill>
                    <a:srgbClr val="FFFFFF"/>
                  </a:solidFill>
                  <a:latin typeface="Arial"/>
                  <a:ea typeface="Arial"/>
                  <a:cs typeface="Arial"/>
                  <a:sym typeface="Arial"/>
                </a:rPr>
                <a:t></a:t>
              </a:r>
              <a:endParaRPr sz="2600">
                <a:solidFill>
                  <a:srgbClr val="FFFFFF"/>
                </a:solidFill>
                <a:latin typeface="Montserrat"/>
                <a:ea typeface="Montserrat"/>
                <a:cs typeface="Montserrat"/>
                <a:sym typeface="Montserrat"/>
              </a:endParaRPr>
            </a:p>
          </p:txBody>
        </p:sp>
        <p:sp>
          <p:nvSpPr>
            <p:cNvPr id="413" name="Google Shape;413;p46"/>
            <p:cNvSpPr/>
            <p:nvPr/>
          </p:nvSpPr>
          <p:spPr>
            <a:xfrm>
              <a:off x="2101523" y="5015258"/>
              <a:ext cx="601447" cy="63094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600">
                  <a:solidFill>
                    <a:schemeClr val="dk1"/>
                  </a:solidFill>
                  <a:latin typeface="Arial"/>
                  <a:ea typeface="Arial"/>
                  <a:cs typeface="Arial"/>
                  <a:sym typeface="Arial"/>
                </a:rPr>
                <a:t></a:t>
              </a:r>
              <a:endParaRPr sz="2600">
                <a:solidFill>
                  <a:schemeClr val="dk1"/>
                </a:solidFill>
                <a:latin typeface="Montserrat"/>
                <a:ea typeface="Montserrat"/>
                <a:cs typeface="Montserrat"/>
                <a:sym typeface="Montserrat"/>
              </a:endParaRPr>
            </a:p>
          </p:txBody>
        </p:sp>
        <p:sp>
          <p:nvSpPr>
            <p:cNvPr id="414" name="Google Shape;414;p46"/>
            <p:cNvSpPr/>
            <p:nvPr/>
          </p:nvSpPr>
          <p:spPr>
            <a:xfrm>
              <a:off x="1234067" y="2777924"/>
              <a:ext cx="569388" cy="63094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600">
                  <a:solidFill>
                    <a:srgbClr val="FFFFFF"/>
                  </a:solidFill>
                  <a:latin typeface="Arial"/>
                  <a:ea typeface="Arial"/>
                  <a:cs typeface="Arial"/>
                  <a:sym typeface="Arial"/>
                </a:rPr>
                <a:t></a:t>
              </a:r>
              <a:endParaRPr sz="2600">
                <a:solidFill>
                  <a:srgbClr val="FFFFFF"/>
                </a:solidFill>
                <a:latin typeface="Montserrat"/>
                <a:ea typeface="Montserrat"/>
                <a:cs typeface="Montserrat"/>
                <a:sym typeface="Montserrat"/>
              </a:endParaRPr>
            </a:p>
          </p:txBody>
        </p:sp>
        <p:sp>
          <p:nvSpPr>
            <p:cNvPr id="415" name="Google Shape;415;p46"/>
            <p:cNvSpPr txBox="1"/>
            <p:nvPr/>
          </p:nvSpPr>
          <p:spPr>
            <a:xfrm>
              <a:off x="4155897" y="3118804"/>
              <a:ext cx="1852396" cy="11925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FFFFFF"/>
                  </a:solidFill>
                  <a:latin typeface="Montserrat Light"/>
                  <a:ea typeface="Montserrat Light"/>
                  <a:cs typeface="Montserrat Light"/>
                  <a:sym typeface="Montserrat Light"/>
                </a:rPr>
                <a:t>Lesser first day kind</a:t>
              </a:r>
              <a:endParaRPr sz="1100"/>
            </a:p>
            <a:p>
              <a:pPr indent="0" lvl="0" marL="0" marR="0" rtl="0" algn="ctr">
                <a:lnSpc>
                  <a:spcPct val="150000"/>
                </a:lnSpc>
                <a:spcBef>
                  <a:spcPts val="0"/>
                </a:spcBef>
                <a:spcAft>
                  <a:spcPts val="0"/>
                </a:spcAft>
                <a:buNone/>
              </a:pPr>
              <a:r>
                <a:rPr lang="en" sz="700">
                  <a:solidFill>
                    <a:srgbClr val="FFFFFF"/>
                  </a:solidFill>
                  <a:latin typeface="Montserrat Light"/>
                  <a:ea typeface="Montserrat Light"/>
                  <a:cs typeface="Montserrat Light"/>
                  <a:sym typeface="Montserrat Light"/>
                </a:rPr>
                <a:t>god us earth. The divide firmament signs doesn't good hath waters kind called doesn't</a:t>
              </a:r>
              <a:endParaRPr sz="1100"/>
            </a:p>
          </p:txBody>
        </p:sp>
        <p:sp>
          <p:nvSpPr>
            <p:cNvPr id="416" name="Google Shape;416;p46"/>
            <p:cNvSpPr/>
            <p:nvPr/>
          </p:nvSpPr>
          <p:spPr>
            <a:xfrm>
              <a:off x="6172051" y="2278968"/>
              <a:ext cx="2015014" cy="2015014"/>
            </a:xfrm>
            <a:prstGeom prst="ellipse">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7" name="Google Shape;417;p46"/>
            <p:cNvSpPr/>
            <p:nvPr/>
          </p:nvSpPr>
          <p:spPr>
            <a:xfrm>
              <a:off x="6757934" y="2796828"/>
              <a:ext cx="843248" cy="979294"/>
            </a:xfrm>
            <a:custGeom>
              <a:rect b="b" l="l" r="r" t="t"/>
              <a:pathLst>
                <a:path extrusionOk="0" h="21600" w="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18" name="Google Shape;418;p46"/>
            <p:cNvSpPr/>
            <p:nvPr/>
          </p:nvSpPr>
          <p:spPr>
            <a:xfrm>
              <a:off x="6497004" y="4799292"/>
              <a:ext cx="894891" cy="477456"/>
            </a:xfrm>
            <a:prstGeom prst="rect">
              <a:avLst/>
            </a:prstGeom>
            <a:noFill/>
            <a:ln>
              <a:noFill/>
            </a:ln>
          </p:spPr>
          <p:txBody>
            <a:bodyPr anchorCtr="0" anchor="ctr" bIns="0" lIns="0" spcFirstLastPara="1" rIns="0" wrap="square" tIns="0">
              <a:noAutofit/>
            </a:bodyPr>
            <a:lstStyle/>
            <a:p>
              <a:pPr indent="0" lvl="0" marL="0" marR="0" rtl="0" algn="ctr">
                <a:lnSpc>
                  <a:spcPct val="133333"/>
                </a:lnSpc>
                <a:spcBef>
                  <a:spcPts val="0"/>
                </a:spcBef>
                <a:spcAft>
                  <a:spcPts val="0"/>
                </a:spcAft>
                <a:buNone/>
              </a:pPr>
              <a:r>
                <a:rPr b="1" lang="en" sz="1100">
                  <a:solidFill>
                    <a:schemeClr val="lt1"/>
                  </a:solidFill>
                  <a:latin typeface="Montserrat"/>
                  <a:ea typeface="Montserrat"/>
                  <a:cs typeface="Montserrat"/>
                  <a:sym typeface="Montserrat"/>
                </a:rPr>
                <a:t>Won cc award</a:t>
              </a:r>
              <a:endParaRPr sz="1100"/>
            </a:p>
          </p:txBody>
        </p:sp>
      </p:grpSp>
      <p:grpSp>
        <p:nvGrpSpPr>
          <p:cNvPr id="419" name="Google Shape;419;p46"/>
          <p:cNvGrpSpPr/>
          <p:nvPr/>
        </p:nvGrpSpPr>
        <p:grpSpPr>
          <a:xfrm>
            <a:off x="628650" y="1935898"/>
            <a:ext cx="1879999" cy="2807552"/>
            <a:chOff x="1270318" y="1843488"/>
            <a:chExt cx="2506666" cy="3743402"/>
          </a:xfrm>
        </p:grpSpPr>
        <p:sp>
          <p:nvSpPr>
            <p:cNvPr id="420" name="Google Shape;420;p46"/>
            <p:cNvSpPr/>
            <p:nvPr/>
          </p:nvSpPr>
          <p:spPr>
            <a:xfrm>
              <a:off x="1270318" y="1843488"/>
              <a:ext cx="711764" cy="711764"/>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1" name="Google Shape;421;p46"/>
            <p:cNvSpPr/>
            <p:nvPr/>
          </p:nvSpPr>
          <p:spPr>
            <a:xfrm>
              <a:off x="1270318" y="2831040"/>
              <a:ext cx="711764" cy="711764"/>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2" name="Google Shape;422;p46"/>
            <p:cNvSpPr/>
            <p:nvPr/>
          </p:nvSpPr>
          <p:spPr>
            <a:xfrm>
              <a:off x="1270318" y="3818592"/>
              <a:ext cx="711764" cy="711764"/>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3" name="Google Shape;423;p46"/>
            <p:cNvSpPr txBox="1"/>
            <p:nvPr/>
          </p:nvSpPr>
          <p:spPr>
            <a:xfrm>
              <a:off x="1367872" y="2037788"/>
              <a:ext cx="51665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01</a:t>
              </a:r>
              <a:endParaRPr sz="1100"/>
            </a:p>
          </p:txBody>
        </p:sp>
        <p:sp>
          <p:nvSpPr>
            <p:cNvPr id="424" name="Google Shape;424;p46"/>
            <p:cNvSpPr txBox="1"/>
            <p:nvPr/>
          </p:nvSpPr>
          <p:spPr>
            <a:xfrm>
              <a:off x="1367872" y="3025340"/>
              <a:ext cx="51665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02</a:t>
              </a:r>
              <a:endParaRPr sz="1100"/>
            </a:p>
          </p:txBody>
        </p:sp>
        <p:sp>
          <p:nvSpPr>
            <p:cNvPr id="425" name="Google Shape;425;p46"/>
            <p:cNvSpPr txBox="1"/>
            <p:nvPr/>
          </p:nvSpPr>
          <p:spPr>
            <a:xfrm>
              <a:off x="1367872" y="4012892"/>
              <a:ext cx="51665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03</a:t>
              </a:r>
              <a:endParaRPr sz="1100"/>
            </a:p>
          </p:txBody>
        </p:sp>
        <p:sp>
          <p:nvSpPr>
            <p:cNvPr id="426" name="Google Shape;426;p46"/>
            <p:cNvSpPr txBox="1"/>
            <p:nvPr/>
          </p:nvSpPr>
          <p:spPr>
            <a:xfrm>
              <a:off x="2054195" y="1843488"/>
              <a:ext cx="1722789" cy="663358"/>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a:ea typeface="Montserrat"/>
                  <a:cs typeface="Montserrat"/>
                  <a:sym typeface="Montserrat"/>
                </a:rPr>
                <a:t>Lorem Ipsum, you need to be sure.</a:t>
              </a:r>
              <a:endParaRPr sz="1100"/>
            </a:p>
          </p:txBody>
        </p:sp>
        <p:sp>
          <p:nvSpPr>
            <p:cNvPr id="427" name="Google Shape;427;p46"/>
            <p:cNvSpPr txBox="1"/>
            <p:nvPr/>
          </p:nvSpPr>
          <p:spPr>
            <a:xfrm>
              <a:off x="2054195" y="2867616"/>
              <a:ext cx="1722789" cy="663358"/>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a:ea typeface="Montserrat"/>
                  <a:cs typeface="Montserrat"/>
                  <a:sym typeface="Montserrat"/>
                </a:rPr>
                <a:t>You need to be sure there isn't anything.</a:t>
              </a:r>
              <a:endParaRPr sz="1100"/>
            </a:p>
          </p:txBody>
        </p:sp>
        <p:sp>
          <p:nvSpPr>
            <p:cNvPr id="428" name="Google Shape;428;p46"/>
            <p:cNvSpPr txBox="1"/>
            <p:nvPr/>
          </p:nvSpPr>
          <p:spPr>
            <a:xfrm>
              <a:off x="2054195" y="3867360"/>
              <a:ext cx="1722789" cy="663358"/>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a:ea typeface="Montserrat"/>
                  <a:cs typeface="Montserrat"/>
                  <a:sym typeface="Montserrat"/>
                </a:rPr>
                <a:t>A passage of Lorem Ipsum, you need.</a:t>
              </a:r>
              <a:endParaRPr sz="1100"/>
            </a:p>
          </p:txBody>
        </p:sp>
        <p:sp>
          <p:nvSpPr>
            <p:cNvPr id="429" name="Google Shape;429;p46"/>
            <p:cNvSpPr/>
            <p:nvPr/>
          </p:nvSpPr>
          <p:spPr>
            <a:xfrm>
              <a:off x="1270318" y="4875126"/>
              <a:ext cx="711764" cy="711764"/>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0" name="Google Shape;430;p46"/>
            <p:cNvSpPr txBox="1"/>
            <p:nvPr/>
          </p:nvSpPr>
          <p:spPr>
            <a:xfrm>
              <a:off x="1367872" y="5069426"/>
              <a:ext cx="51665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04</a:t>
              </a:r>
              <a:endParaRPr sz="1100"/>
            </a:p>
          </p:txBody>
        </p:sp>
        <p:sp>
          <p:nvSpPr>
            <p:cNvPr id="431" name="Google Shape;431;p46"/>
            <p:cNvSpPr txBox="1"/>
            <p:nvPr/>
          </p:nvSpPr>
          <p:spPr>
            <a:xfrm>
              <a:off x="2054195" y="4875126"/>
              <a:ext cx="1722789" cy="663358"/>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a:ea typeface="Montserrat"/>
                  <a:cs typeface="Montserrat"/>
                  <a:sym typeface="Montserrat"/>
                </a:rPr>
                <a:t>Lorem Ipsum, you need to be sure.</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sp>
        <p:nvSpPr>
          <p:cNvPr id="439" name="Google Shape;439;p47"/>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PRICHING TABLE</a:t>
            </a:r>
            <a:endParaRPr b="1" sz="2300">
              <a:solidFill>
                <a:schemeClr val="dk1"/>
              </a:solidFill>
              <a:latin typeface="Montserrat Light"/>
              <a:ea typeface="Montserrat Light"/>
              <a:cs typeface="Montserrat Light"/>
              <a:sym typeface="Montserrat Light"/>
            </a:endParaRPr>
          </a:p>
        </p:txBody>
      </p:sp>
      <p:sp>
        <p:nvSpPr>
          <p:cNvPr id="440" name="Google Shape;440;p47"/>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41" name="Google Shape;441;p47"/>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42" name="Google Shape;442;p47"/>
          <p:cNvGrpSpPr/>
          <p:nvPr/>
        </p:nvGrpSpPr>
        <p:grpSpPr>
          <a:xfrm>
            <a:off x="1231872" y="1753469"/>
            <a:ext cx="6680256" cy="2989981"/>
            <a:chOff x="1642496" y="1818709"/>
            <a:chExt cx="8907008" cy="3986641"/>
          </a:xfrm>
        </p:grpSpPr>
        <p:sp>
          <p:nvSpPr>
            <p:cNvPr id="443" name="Google Shape;443;p47"/>
            <p:cNvSpPr/>
            <p:nvPr/>
          </p:nvSpPr>
          <p:spPr>
            <a:xfrm>
              <a:off x="1642496" y="1818709"/>
              <a:ext cx="8901304" cy="180330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4" name="Google Shape;444;p47"/>
            <p:cNvSpPr/>
            <p:nvPr/>
          </p:nvSpPr>
          <p:spPr>
            <a:xfrm>
              <a:off x="1644398" y="1900624"/>
              <a:ext cx="2226277" cy="1989001"/>
            </a:xfrm>
            <a:prstGeom prst="rect">
              <a:avLst/>
            </a:pr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5" name="Google Shape;445;p47"/>
            <p:cNvSpPr/>
            <p:nvPr/>
          </p:nvSpPr>
          <p:spPr>
            <a:xfrm>
              <a:off x="6095049" y="1900624"/>
              <a:ext cx="2226277" cy="1989001"/>
            </a:xfrm>
            <a:prstGeom prst="rect">
              <a:avLst/>
            </a:pr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6" name="Google Shape;446;p47"/>
            <p:cNvSpPr/>
            <p:nvPr/>
          </p:nvSpPr>
          <p:spPr>
            <a:xfrm>
              <a:off x="8321326" y="1900624"/>
              <a:ext cx="2224375" cy="1989001"/>
            </a:xfrm>
            <a:prstGeom prst="rect">
              <a:avLst/>
            </a:pr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7" name="Google Shape;447;p47"/>
            <p:cNvSpPr/>
            <p:nvPr/>
          </p:nvSpPr>
          <p:spPr>
            <a:xfrm>
              <a:off x="3870674" y="1820173"/>
              <a:ext cx="2224375" cy="2131929"/>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8" name="Google Shape;448;p47"/>
            <p:cNvSpPr/>
            <p:nvPr/>
          </p:nvSpPr>
          <p:spPr>
            <a:xfrm>
              <a:off x="1644398" y="3889625"/>
              <a:ext cx="2226277" cy="1915725"/>
            </a:xfrm>
            <a:prstGeom prst="rect">
              <a:avLst/>
            </a:prstGeom>
            <a:gradFill>
              <a:gsLst>
                <a:gs pos="0">
                  <a:srgbClr val="F2F2F2">
                    <a:alpha val="52941"/>
                  </a:srgbClr>
                </a:gs>
                <a:gs pos="99000">
                  <a:srgbClr val="D8D8D8"/>
                </a:gs>
                <a:gs pos="100000">
                  <a:srgbClr val="D8D8D8"/>
                </a:gs>
              </a:gsLst>
              <a:lin ang="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9" name="Google Shape;449;p47"/>
            <p:cNvSpPr/>
            <p:nvPr/>
          </p:nvSpPr>
          <p:spPr>
            <a:xfrm>
              <a:off x="3864970" y="3935888"/>
              <a:ext cx="2226277" cy="1869462"/>
            </a:xfrm>
            <a:prstGeom prst="rect">
              <a:avLst/>
            </a:prstGeom>
            <a:solidFill>
              <a:srgbClr val="F2F2F2">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0" name="Google Shape;450;p47"/>
            <p:cNvSpPr/>
            <p:nvPr/>
          </p:nvSpPr>
          <p:spPr>
            <a:xfrm>
              <a:off x="6085541" y="3889625"/>
              <a:ext cx="2226277" cy="1915725"/>
            </a:xfrm>
            <a:prstGeom prst="rect">
              <a:avLst/>
            </a:prstGeom>
            <a:gradFill>
              <a:gsLst>
                <a:gs pos="0">
                  <a:srgbClr val="F2F2F2">
                    <a:alpha val="51764"/>
                  </a:srgbClr>
                </a:gs>
                <a:gs pos="99000">
                  <a:srgbClr val="D8D8D8"/>
                </a:gs>
                <a:gs pos="100000">
                  <a:srgbClr val="D8D8D8"/>
                </a:gs>
              </a:gsLst>
              <a:lin ang="810000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1" name="Google Shape;451;p47"/>
            <p:cNvSpPr/>
            <p:nvPr/>
          </p:nvSpPr>
          <p:spPr>
            <a:xfrm>
              <a:off x="8323227" y="3889625"/>
              <a:ext cx="2226277" cy="1915725"/>
            </a:xfrm>
            <a:prstGeom prst="rect">
              <a:avLst/>
            </a:prstGeom>
            <a:solidFill>
              <a:srgbClr val="F2F2F2">
                <a:alpha val="6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2" name="Google Shape;452;p47"/>
            <p:cNvSpPr/>
            <p:nvPr/>
          </p:nvSpPr>
          <p:spPr>
            <a:xfrm>
              <a:off x="3870674" y="1820174"/>
              <a:ext cx="846770" cy="576264"/>
            </a:xfrm>
            <a:custGeom>
              <a:rect b="b" l="l" r="r" t="t"/>
              <a:pathLst>
                <a:path extrusionOk="0" h="801" w="1177">
                  <a:moveTo>
                    <a:pt x="1177" y="0"/>
                  </a:moveTo>
                  <a:lnTo>
                    <a:pt x="491" y="0"/>
                  </a:lnTo>
                  <a:lnTo>
                    <a:pt x="0" y="335"/>
                  </a:lnTo>
                  <a:lnTo>
                    <a:pt x="0" y="801"/>
                  </a:lnTo>
                  <a:lnTo>
                    <a:pt x="1177" y="0"/>
                  </a:lnTo>
                  <a:close/>
                </a:path>
              </a:pathLst>
            </a:custGeom>
            <a:solidFill>
              <a:srgbClr val="2C8E8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3" name="Google Shape;453;p47"/>
            <p:cNvSpPr txBox="1"/>
            <p:nvPr/>
          </p:nvSpPr>
          <p:spPr>
            <a:xfrm>
              <a:off x="2187572" y="2267877"/>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Free pack</a:t>
              </a:r>
              <a:endParaRPr sz="1100"/>
            </a:p>
          </p:txBody>
        </p:sp>
        <p:sp>
          <p:nvSpPr>
            <p:cNvPr id="454" name="Google Shape;454;p47"/>
            <p:cNvSpPr txBox="1"/>
            <p:nvPr/>
          </p:nvSpPr>
          <p:spPr>
            <a:xfrm>
              <a:off x="2237331" y="32761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55" name="Google Shape;455;p47"/>
            <p:cNvSpPr txBox="1"/>
            <p:nvPr/>
          </p:nvSpPr>
          <p:spPr>
            <a:xfrm>
              <a:off x="1999074" y="2452768"/>
              <a:ext cx="151882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$00</a:t>
              </a:r>
              <a:endParaRPr sz="1100"/>
            </a:p>
          </p:txBody>
        </p:sp>
        <p:sp>
          <p:nvSpPr>
            <p:cNvPr id="456" name="Google Shape;456;p47"/>
            <p:cNvSpPr txBox="1"/>
            <p:nvPr/>
          </p:nvSpPr>
          <p:spPr>
            <a:xfrm>
              <a:off x="4410045" y="2258890"/>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Basic pack</a:t>
              </a:r>
              <a:endParaRPr sz="1100"/>
            </a:p>
          </p:txBody>
        </p:sp>
        <p:sp>
          <p:nvSpPr>
            <p:cNvPr id="457" name="Google Shape;457;p47"/>
            <p:cNvSpPr txBox="1"/>
            <p:nvPr/>
          </p:nvSpPr>
          <p:spPr>
            <a:xfrm>
              <a:off x="4459804" y="3267164"/>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58" name="Google Shape;458;p47"/>
            <p:cNvSpPr txBox="1"/>
            <p:nvPr/>
          </p:nvSpPr>
          <p:spPr>
            <a:xfrm>
              <a:off x="4301200" y="2443781"/>
              <a:ext cx="1359520"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$5</a:t>
              </a:r>
              <a:endParaRPr sz="1100"/>
            </a:p>
          </p:txBody>
        </p:sp>
        <p:sp>
          <p:nvSpPr>
            <p:cNvPr id="459" name="Google Shape;459;p47"/>
            <p:cNvSpPr txBox="1"/>
            <p:nvPr/>
          </p:nvSpPr>
          <p:spPr>
            <a:xfrm>
              <a:off x="6512264" y="2267877"/>
              <a:ext cx="1372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Premium pack</a:t>
              </a:r>
              <a:endParaRPr sz="1100"/>
            </a:p>
          </p:txBody>
        </p:sp>
        <p:sp>
          <p:nvSpPr>
            <p:cNvPr id="460" name="Google Shape;460;p47"/>
            <p:cNvSpPr txBox="1"/>
            <p:nvPr/>
          </p:nvSpPr>
          <p:spPr>
            <a:xfrm>
              <a:off x="6677523" y="32761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61" name="Google Shape;461;p47"/>
            <p:cNvSpPr txBox="1"/>
            <p:nvPr/>
          </p:nvSpPr>
          <p:spPr>
            <a:xfrm>
              <a:off x="6518919" y="2452768"/>
              <a:ext cx="1359520"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sp>
          <p:nvSpPr>
            <p:cNvPr id="462" name="Google Shape;462;p47"/>
            <p:cNvSpPr txBox="1"/>
            <p:nvPr/>
          </p:nvSpPr>
          <p:spPr>
            <a:xfrm>
              <a:off x="8711449" y="2267877"/>
              <a:ext cx="14441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Ultimate pack</a:t>
              </a:r>
              <a:endParaRPr sz="1100"/>
            </a:p>
          </p:txBody>
        </p:sp>
        <p:sp>
          <p:nvSpPr>
            <p:cNvPr id="463" name="Google Shape;463;p47"/>
            <p:cNvSpPr txBox="1"/>
            <p:nvPr/>
          </p:nvSpPr>
          <p:spPr>
            <a:xfrm>
              <a:off x="8912357" y="32761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64" name="Google Shape;464;p47"/>
            <p:cNvSpPr txBox="1"/>
            <p:nvPr/>
          </p:nvSpPr>
          <p:spPr>
            <a:xfrm>
              <a:off x="8753753" y="2452768"/>
              <a:ext cx="1359520"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sp>
          <p:nvSpPr>
            <p:cNvPr id="465" name="Google Shape;465;p47"/>
            <p:cNvSpPr txBox="1"/>
            <p:nvPr/>
          </p:nvSpPr>
          <p:spPr>
            <a:xfrm>
              <a:off x="2034522" y="4234965"/>
              <a:ext cx="1446029" cy="736202"/>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have suffered</a:t>
              </a:r>
              <a:endParaRPr sz="1100"/>
            </a:p>
          </p:txBody>
        </p:sp>
        <p:sp>
          <p:nvSpPr>
            <p:cNvPr id="466" name="Google Shape;466;p47"/>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67" name="Google Shape;467;p47"/>
            <p:cNvSpPr txBox="1"/>
            <p:nvPr/>
          </p:nvSpPr>
          <p:spPr>
            <a:xfrm>
              <a:off x="236958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sp>
          <p:nvSpPr>
            <p:cNvPr id="468" name="Google Shape;468;p47"/>
            <p:cNvSpPr txBox="1"/>
            <p:nvPr/>
          </p:nvSpPr>
          <p:spPr>
            <a:xfrm>
              <a:off x="4252241" y="4234965"/>
              <a:ext cx="1446029" cy="736202"/>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have suffered</a:t>
              </a:r>
              <a:endParaRPr sz="1100"/>
            </a:p>
          </p:txBody>
        </p:sp>
        <p:sp>
          <p:nvSpPr>
            <p:cNvPr id="469" name="Google Shape;469;p47"/>
            <p:cNvSpPr/>
            <p:nvPr/>
          </p:nvSpPr>
          <p:spPr>
            <a:xfrm>
              <a:off x="4395965" y="5163159"/>
              <a:ext cx="1101398" cy="296850"/>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70" name="Google Shape;470;p47"/>
            <p:cNvSpPr txBox="1"/>
            <p:nvPr/>
          </p:nvSpPr>
          <p:spPr>
            <a:xfrm>
              <a:off x="4587301"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Sing Up</a:t>
              </a:r>
              <a:endParaRPr sz="1100"/>
            </a:p>
          </p:txBody>
        </p:sp>
        <p:sp>
          <p:nvSpPr>
            <p:cNvPr id="471" name="Google Shape;471;p47"/>
            <p:cNvSpPr txBox="1"/>
            <p:nvPr/>
          </p:nvSpPr>
          <p:spPr>
            <a:xfrm>
              <a:off x="6485172" y="4234965"/>
              <a:ext cx="1446029" cy="736202"/>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have suffered</a:t>
              </a:r>
              <a:endParaRPr sz="1100"/>
            </a:p>
          </p:txBody>
        </p:sp>
        <p:sp>
          <p:nvSpPr>
            <p:cNvPr id="472" name="Google Shape;472;p47"/>
            <p:cNvSpPr/>
            <p:nvPr/>
          </p:nvSpPr>
          <p:spPr>
            <a:xfrm>
              <a:off x="662889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73" name="Google Shape;473;p47"/>
            <p:cNvSpPr txBox="1"/>
            <p:nvPr/>
          </p:nvSpPr>
          <p:spPr>
            <a:xfrm>
              <a:off x="6820232"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sp>
          <p:nvSpPr>
            <p:cNvPr id="474" name="Google Shape;474;p47"/>
            <p:cNvSpPr txBox="1"/>
            <p:nvPr/>
          </p:nvSpPr>
          <p:spPr>
            <a:xfrm>
              <a:off x="8711449" y="4234965"/>
              <a:ext cx="1446029" cy="736202"/>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have suffered</a:t>
              </a:r>
              <a:endParaRPr sz="1100"/>
            </a:p>
          </p:txBody>
        </p:sp>
        <p:sp>
          <p:nvSpPr>
            <p:cNvPr id="475" name="Google Shape;475;p47"/>
            <p:cNvSpPr/>
            <p:nvPr/>
          </p:nvSpPr>
          <p:spPr>
            <a:xfrm>
              <a:off x="8855173"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76" name="Google Shape;476;p47"/>
            <p:cNvSpPr txBox="1"/>
            <p:nvPr/>
          </p:nvSpPr>
          <p:spPr>
            <a:xfrm>
              <a:off x="9046509" y="5188474"/>
              <a:ext cx="718726"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3" name="Shape 483"/>
        <p:cNvGrpSpPr/>
        <p:nvPr/>
      </p:nvGrpSpPr>
      <p:grpSpPr>
        <a:xfrm>
          <a:off x="0" y="0"/>
          <a:ext cx="0" cy="0"/>
          <a:chOff x="0" y="0"/>
          <a:chExt cx="0" cy="0"/>
        </a:xfrm>
      </p:grpSpPr>
      <p:sp>
        <p:nvSpPr>
          <p:cNvPr id="484" name="Google Shape;484;p4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PRICHING TABLE</a:t>
            </a:r>
            <a:endParaRPr b="1" sz="2300">
              <a:solidFill>
                <a:schemeClr val="dk1"/>
              </a:solidFill>
              <a:latin typeface="Montserrat Light"/>
              <a:ea typeface="Montserrat Light"/>
              <a:cs typeface="Montserrat Light"/>
              <a:sym typeface="Montserrat Light"/>
            </a:endParaRPr>
          </a:p>
        </p:txBody>
      </p:sp>
      <p:sp>
        <p:nvSpPr>
          <p:cNvPr id="485" name="Google Shape;485;p4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86" name="Google Shape;486;p4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87" name="Google Shape;487;p48"/>
          <p:cNvGrpSpPr/>
          <p:nvPr/>
        </p:nvGrpSpPr>
        <p:grpSpPr>
          <a:xfrm>
            <a:off x="1894285" y="1699021"/>
            <a:ext cx="5359003" cy="3044428"/>
            <a:chOff x="2525713" y="1855787"/>
            <a:chExt cx="7145338" cy="4059238"/>
          </a:xfrm>
        </p:grpSpPr>
        <p:sp>
          <p:nvSpPr>
            <p:cNvPr id="488" name="Google Shape;488;p48"/>
            <p:cNvSpPr/>
            <p:nvPr/>
          </p:nvSpPr>
          <p:spPr>
            <a:xfrm>
              <a:off x="2525713" y="2008188"/>
              <a:ext cx="2263775" cy="3752850"/>
            </a:xfrm>
            <a:custGeom>
              <a:rect b="b" l="l" r="r" t="t"/>
              <a:pathLst>
                <a:path extrusionOk="0" h="710" w="428">
                  <a:moveTo>
                    <a:pt x="428" y="695"/>
                  </a:moveTo>
                  <a:cubicBezTo>
                    <a:pt x="428" y="703"/>
                    <a:pt x="421" y="710"/>
                    <a:pt x="413" y="710"/>
                  </a:cubicBezTo>
                  <a:cubicBezTo>
                    <a:pt x="15" y="710"/>
                    <a:pt x="15" y="710"/>
                    <a:pt x="15" y="710"/>
                  </a:cubicBezTo>
                  <a:cubicBezTo>
                    <a:pt x="7" y="710"/>
                    <a:pt x="0" y="703"/>
                    <a:pt x="0" y="695"/>
                  </a:cubicBezTo>
                  <a:cubicBezTo>
                    <a:pt x="0" y="15"/>
                    <a:pt x="0" y="15"/>
                    <a:pt x="0" y="15"/>
                  </a:cubicBezTo>
                  <a:cubicBezTo>
                    <a:pt x="0" y="7"/>
                    <a:pt x="7" y="0"/>
                    <a:pt x="15" y="0"/>
                  </a:cubicBezTo>
                  <a:cubicBezTo>
                    <a:pt x="413" y="0"/>
                    <a:pt x="413" y="0"/>
                    <a:pt x="413" y="0"/>
                  </a:cubicBezTo>
                  <a:cubicBezTo>
                    <a:pt x="421" y="0"/>
                    <a:pt x="428" y="7"/>
                    <a:pt x="428" y="15"/>
                  </a:cubicBezTo>
                  <a:lnTo>
                    <a:pt x="428" y="695"/>
                  </a:lnTo>
                  <a:close/>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9" name="Google Shape;489;p48"/>
            <p:cNvSpPr/>
            <p:nvPr/>
          </p:nvSpPr>
          <p:spPr>
            <a:xfrm>
              <a:off x="2525713" y="2489200"/>
              <a:ext cx="2263775" cy="1401763"/>
            </a:xfrm>
            <a:prstGeom prst="rect">
              <a:avLst/>
            </a:prstGeom>
            <a:solidFill>
              <a:srgbClr val="CACC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0" name="Google Shape;490;p48"/>
            <p:cNvSpPr/>
            <p:nvPr/>
          </p:nvSpPr>
          <p:spPr>
            <a:xfrm>
              <a:off x="2525713" y="2489200"/>
              <a:ext cx="2263775" cy="38100"/>
            </a:xfrm>
            <a:prstGeom prst="rect">
              <a:avLst/>
            </a:prstGeom>
            <a:solidFill>
              <a:srgbClr val="B0B3B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1" name="Google Shape;491;p48"/>
            <p:cNvSpPr/>
            <p:nvPr/>
          </p:nvSpPr>
          <p:spPr>
            <a:xfrm>
              <a:off x="2525713" y="3852863"/>
              <a:ext cx="2263775" cy="38100"/>
            </a:xfrm>
            <a:prstGeom prst="rect">
              <a:avLst/>
            </a:prstGeom>
            <a:solidFill>
              <a:srgbClr val="B0B3B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2" name="Google Shape;492;p48"/>
            <p:cNvSpPr/>
            <p:nvPr/>
          </p:nvSpPr>
          <p:spPr>
            <a:xfrm>
              <a:off x="7413626" y="2008188"/>
              <a:ext cx="2257425" cy="3752850"/>
            </a:xfrm>
            <a:custGeom>
              <a:rect b="b" l="l" r="r" t="t"/>
              <a:pathLst>
                <a:path extrusionOk="0" h="710" w="427">
                  <a:moveTo>
                    <a:pt x="427" y="695"/>
                  </a:moveTo>
                  <a:cubicBezTo>
                    <a:pt x="427" y="703"/>
                    <a:pt x="421" y="710"/>
                    <a:pt x="413" y="710"/>
                  </a:cubicBezTo>
                  <a:cubicBezTo>
                    <a:pt x="14" y="710"/>
                    <a:pt x="14" y="710"/>
                    <a:pt x="14" y="710"/>
                  </a:cubicBezTo>
                  <a:cubicBezTo>
                    <a:pt x="6" y="710"/>
                    <a:pt x="0" y="703"/>
                    <a:pt x="0" y="695"/>
                  </a:cubicBezTo>
                  <a:cubicBezTo>
                    <a:pt x="0" y="15"/>
                    <a:pt x="0" y="15"/>
                    <a:pt x="0" y="15"/>
                  </a:cubicBezTo>
                  <a:cubicBezTo>
                    <a:pt x="0" y="7"/>
                    <a:pt x="6" y="0"/>
                    <a:pt x="14" y="0"/>
                  </a:cubicBezTo>
                  <a:cubicBezTo>
                    <a:pt x="413" y="0"/>
                    <a:pt x="413" y="0"/>
                    <a:pt x="413" y="0"/>
                  </a:cubicBezTo>
                  <a:cubicBezTo>
                    <a:pt x="421" y="0"/>
                    <a:pt x="427" y="7"/>
                    <a:pt x="427" y="15"/>
                  </a:cubicBezTo>
                  <a:lnTo>
                    <a:pt x="427" y="695"/>
                  </a:lnTo>
                  <a:close/>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3" name="Google Shape;493;p48"/>
            <p:cNvSpPr/>
            <p:nvPr/>
          </p:nvSpPr>
          <p:spPr>
            <a:xfrm>
              <a:off x="7413626" y="2489200"/>
              <a:ext cx="2257425" cy="1401763"/>
            </a:xfrm>
            <a:prstGeom prst="rect">
              <a:avLst/>
            </a:prstGeom>
            <a:solidFill>
              <a:srgbClr val="3E41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4" name="Google Shape;494;p48"/>
            <p:cNvSpPr/>
            <p:nvPr/>
          </p:nvSpPr>
          <p:spPr>
            <a:xfrm>
              <a:off x="7413626" y="2489200"/>
              <a:ext cx="2257425" cy="38100"/>
            </a:xfrm>
            <a:prstGeom prst="rect">
              <a:avLst/>
            </a:pr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5" name="Google Shape;495;p48"/>
            <p:cNvSpPr/>
            <p:nvPr/>
          </p:nvSpPr>
          <p:spPr>
            <a:xfrm>
              <a:off x="7413626" y="3852863"/>
              <a:ext cx="2257425" cy="38100"/>
            </a:xfrm>
            <a:prstGeom prst="rect">
              <a:avLst/>
            </a:pr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6" name="Google Shape;496;p48"/>
            <p:cNvSpPr/>
            <p:nvPr/>
          </p:nvSpPr>
          <p:spPr>
            <a:xfrm>
              <a:off x="4868863" y="1855787"/>
              <a:ext cx="2459038" cy="4059238"/>
            </a:xfrm>
            <a:custGeom>
              <a:rect b="b" l="l" r="r" t="t"/>
              <a:pathLst>
                <a:path extrusionOk="0" h="768" w="465">
                  <a:moveTo>
                    <a:pt x="465" y="752"/>
                  </a:moveTo>
                  <a:cubicBezTo>
                    <a:pt x="465" y="761"/>
                    <a:pt x="458" y="768"/>
                    <a:pt x="449" y="768"/>
                  </a:cubicBezTo>
                  <a:cubicBezTo>
                    <a:pt x="16" y="768"/>
                    <a:pt x="16" y="768"/>
                    <a:pt x="16" y="768"/>
                  </a:cubicBezTo>
                  <a:cubicBezTo>
                    <a:pt x="7" y="768"/>
                    <a:pt x="0" y="761"/>
                    <a:pt x="0" y="752"/>
                  </a:cubicBezTo>
                  <a:cubicBezTo>
                    <a:pt x="0" y="16"/>
                    <a:pt x="0" y="16"/>
                    <a:pt x="0" y="16"/>
                  </a:cubicBezTo>
                  <a:cubicBezTo>
                    <a:pt x="0" y="7"/>
                    <a:pt x="7" y="0"/>
                    <a:pt x="16" y="0"/>
                  </a:cubicBezTo>
                  <a:cubicBezTo>
                    <a:pt x="449" y="0"/>
                    <a:pt x="449" y="0"/>
                    <a:pt x="449" y="0"/>
                  </a:cubicBezTo>
                  <a:cubicBezTo>
                    <a:pt x="458" y="0"/>
                    <a:pt x="465" y="7"/>
                    <a:pt x="465" y="16"/>
                  </a:cubicBezTo>
                  <a:lnTo>
                    <a:pt x="465" y="752"/>
                  </a:lnTo>
                  <a:close/>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7" name="Google Shape;497;p48"/>
            <p:cNvSpPr/>
            <p:nvPr/>
          </p:nvSpPr>
          <p:spPr>
            <a:xfrm>
              <a:off x="4868863" y="2378075"/>
              <a:ext cx="2459038" cy="1522413"/>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8" name="Google Shape;498;p48"/>
            <p:cNvSpPr/>
            <p:nvPr/>
          </p:nvSpPr>
          <p:spPr>
            <a:xfrm>
              <a:off x="4868863" y="2378075"/>
              <a:ext cx="2459038" cy="42863"/>
            </a:xfrm>
            <a:prstGeom prst="rect">
              <a:avLst/>
            </a:prstGeom>
            <a:solidFill>
              <a:srgbClr val="2C8E8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9" name="Google Shape;499;p48"/>
            <p:cNvSpPr/>
            <p:nvPr/>
          </p:nvSpPr>
          <p:spPr>
            <a:xfrm>
              <a:off x="4868863" y="3863975"/>
              <a:ext cx="2459038" cy="36513"/>
            </a:xfrm>
            <a:prstGeom prst="rect">
              <a:avLst/>
            </a:prstGeom>
            <a:solidFill>
              <a:srgbClr val="2C8E8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0" name="Google Shape;500;p48"/>
            <p:cNvSpPr/>
            <p:nvPr/>
          </p:nvSpPr>
          <p:spPr>
            <a:xfrm>
              <a:off x="3089275" y="5095194"/>
              <a:ext cx="1136650" cy="433388"/>
            </a:xfrm>
            <a:custGeom>
              <a:rect b="b" l="l" r="r" t="t"/>
              <a:pathLst>
                <a:path extrusionOk="0" h="80" w="215">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rgbClr val="CACC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1" name="Google Shape;501;p48"/>
            <p:cNvSpPr/>
            <p:nvPr/>
          </p:nvSpPr>
          <p:spPr>
            <a:xfrm>
              <a:off x="7974807" y="5095194"/>
              <a:ext cx="1135063" cy="433388"/>
            </a:xfrm>
            <a:custGeom>
              <a:rect b="b" l="l" r="r" t="t"/>
              <a:pathLst>
                <a:path extrusionOk="0" h="80" w="215">
                  <a:moveTo>
                    <a:pt x="215" y="71"/>
                  </a:moveTo>
                  <a:cubicBezTo>
                    <a:pt x="215" y="76"/>
                    <a:pt x="211" y="80"/>
                    <a:pt x="205" y="80"/>
                  </a:cubicBezTo>
                  <a:cubicBezTo>
                    <a:pt x="10" y="80"/>
                    <a:pt x="10" y="80"/>
                    <a:pt x="10" y="80"/>
                  </a:cubicBezTo>
                  <a:cubicBezTo>
                    <a:pt x="4" y="80"/>
                    <a:pt x="0" y="76"/>
                    <a:pt x="0" y="71"/>
                  </a:cubicBezTo>
                  <a:cubicBezTo>
                    <a:pt x="0" y="10"/>
                    <a:pt x="0" y="10"/>
                    <a:pt x="0" y="10"/>
                  </a:cubicBezTo>
                  <a:cubicBezTo>
                    <a:pt x="0" y="5"/>
                    <a:pt x="4" y="0"/>
                    <a:pt x="10" y="0"/>
                  </a:cubicBezTo>
                  <a:cubicBezTo>
                    <a:pt x="205" y="0"/>
                    <a:pt x="205" y="0"/>
                    <a:pt x="205" y="0"/>
                  </a:cubicBezTo>
                  <a:cubicBezTo>
                    <a:pt x="211" y="0"/>
                    <a:pt x="215" y="5"/>
                    <a:pt x="215" y="10"/>
                  </a:cubicBezTo>
                  <a:lnTo>
                    <a:pt x="215" y="71"/>
                  </a:lnTo>
                  <a:close/>
                </a:path>
              </a:pathLst>
            </a:custGeom>
            <a:solidFill>
              <a:srgbClr val="3E41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2" name="Google Shape;502;p48"/>
            <p:cNvSpPr/>
            <p:nvPr/>
          </p:nvSpPr>
          <p:spPr>
            <a:xfrm>
              <a:off x="5467351" y="5180919"/>
              <a:ext cx="1262063" cy="482600"/>
            </a:xfrm>
            <a:custGeom>
              <a:rect b="b" l="l" r="r" t="t"/>
              <a:pathLst>
                <a:path extrusionOk="0" h="89" w="239">
                  <a:moveTo>
                    <a:pt x="239" y="79"/>
                  </a:moveTo>
                  <a:cubicBezTo>
                    <a:pt x="239" y="84"/>
                    <a:pt x="234" y="89"/>
                    <a:pt x="228" y="89"/>
                  </a:cubicBezTo>
                  <a:cubicBezTo>
                    <a:pt x="11" y="89"/>
                    <a:pt x="11" y="89"/>
                    <a:pt x="11" y="89"/>
                  </a:cubicBezTo>
                  <a:cubicBezTo>
                    <a:pt x="5" y="89"/>
                    <a:pt x="0" y="84"/>
                    <a:pt x="0" y="79"/>
                  </a:cubicBezTo>
                  <a:cubicBezTo>
                    <a:pt x="0" y="11"/>
                    <a:pt x="0" y="11"/>
                    <a:pt x="0" y="11"/>
                  </a:cubicBezTo>
                  <a:cubicBezTo>
                    <a:pt x="0" y="5"/>
                    <a:pt x="5" y="0"/>
                    <a:pt x="11" y="0"/>
                  </a:cubicBezTo>
                  <a:cubicBezTo>
                    <a:pt x="228" y="0"/>
                    <a:pt x="228" y="0"/>
                    <a:pt x="228" y="0"/>
                  </a:cubicBezTo>
                  <a:cubicBezTo>
                    <a:pt x="234" y="0"/>
                    <a:pt x="239" y="5"/>
                    <a:pt x="239" y="11"/>
                  </a:cubicBezTo>
                  <a:lnTo>
                    <a:pt x="239" y="79"/>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3" name="Google Shape;503;p48"/>
            <p:cNvSpPr txBox="1"/>
            <p:nvPr/>
          </p:nvSpPr>
          <p:spPr>
            <a:xfrm>
              <a:off x="2764631" y="2097821"/>
              <a:ext cx="178593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Raleway"/>
                  <a:ea typeface="Raleway"/>
                  <a:cs typeface="Raleway"/>
                  <a:sym typeface="Raleway"/>
                </a:rPr>
                <a:t>Basic package</a:t>
              </a:r>
              <a:endParaRPr sz="1100"/>
            </a:p>
          </p:txBody>
        </p:sp>
        <p:sp>
          <p:nvSpPr>
            <p:cNvPr id="504" name="Google Shape;504;p48"/>
            <p:cNvSpPr txBox="1"/>
            <p:nvPr/>
          </p:nvSpPr>
          <p:spPr>
            <a:xfrm>
              <a:off x="7413625" y="2097821"/>
              <a:ext cx="225742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Raleway"/>
                  <a:ea typeface="Raleway"/>
                  <a:cs typeface="Raleway"/>
                  <a:sym typeface="Raleway"/>
                </a:rPr>
                <a:t>Enterprise package</a:t>
              </a:r>
              <a:endParaRPr sz="1100"/>
            </a:p>
          </p:txBody>
        </p:sp>
        <p:sp>
          <p:nvSpPr>
            <p:cNvPr id="505" name="Google Shape;505;p48"/>
            <p:cNvSpPr txBox="1"/>
            <p:nvPr/>
          </p:nvSpPr>
          <p:spPr>
            <a:xfrm>
              <a:off x="5203031" y="1986608"/>
              <a:ext cx="178593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Raleway"/>
                  <a:ea typeface="Raleway"/>
                  <a:cs typeface="Raleway"/>
                  <a:sym typeface="Raleway"/>
                </a:rPr>
                <a:t>Pro package</a:t>
              </a:r>
              <a:endParaRPr sz="1100"/>
            </a:p>
          </p:txBody>
        </p:sp>
        <p:sp>
          <p:nvSpPr>
            <p:cNvPr id="506" name="Google Shape;506;p48"/>
            <p:cNvSpPr txBox="1"/>
            <p:nvPr/>
          </p:nvSpPr>
          <p:spPr>
            <a:xfrm>
              <a:off x="3175131" y="5150306"/>
              <a:ext cx="96493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Raleway"/>
                  <a:ea typeface="Raleway"/>
                  <a:cs typeface="Raleway"/>
                  <a:sym typeface="Raleway"/>
                </a:rPr>
                <a:t>Sign up</a:t>
              </a:r>
              <a:endParaRPr sz="1100"/>
            </a:p>
          </p:txBody>
        </p:sp>
        <p:sp>
          <p:nvSpPr>
            <p:cNvPr id="507" name="Google Shape;507;p48"/>
            <p:cNvSpPr txBox="1"/>
            <p:nvPr/>
          </p:nvSpPr>
          <p:spPr>
            <a:xfrm>
              <a:off x="8059869" y="5150306"/>
              <a:ext cx="96493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Raleway"/>
                  <a:ea typeface="Raleway"/>
                  <a:cs typeface="Raleway"/>
                  <a:sym typeface="Raleway"/>
                </a:rPr>
                <a:t>Sign up</a:t>
              </a:r>
              <a:endParaRPr sz="1100"/>
            </a:p>
          </p:txBody>
        </p:sp>
        <p:sp>
          <p:nvSpPr>
            <p:cNvPr id="508" name="Google Shape;508;p48"/>
            <p:cNvSpPr txBox="1"/>
            <p:nvPr/>
          </p:nvSpPr>
          <p:spPr>
            <a:xfrm>
              <a:off x="5615913" y="5260637"/>
              <a:ext cx="96493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1"/>
                  </a:solidFill>
                  <a:latin typeface="Raleway"/>
                  <a:ea typeface="Raleway"/>
                  <a:cs typeface="Raleway"/>
                  <a:sym typeface="Raleway"/>
                </a:rPr>
                <a:t>Sign up</a:t>
              </a:r>
              <a:endParaRPr sz="1100"/>
            </a:p>
          </p:txBody>
        </p:sp>
        <p:sp>
          <p:nvSpPr>
            <p:cNvPr id="509" name="Google Shape;509;p48"/>
            <p:cNvSpPr/>
            <p:nvPr/>
          </p:nvSpPr>
          <p:spPr>
            <a:xfrm>
              <a:off x="2785838" y="2915826"/>
              <a:ext cx="591856" cy="548512"/>
            </a:xfrm>
            <a:custGeom>
              <a:rect b="b" l="l" r="r" t="t"/>
              <a:pathLst>
                <a:path extrusionOk="0" h="90" w="99">
                  <a:moveTo>
                    <a:pt x="96" y="65"/>
                  </a:moveTo>
                  <a:cubicBezTo>
                    <a:pt x="3" y="65"/>
                    <a:pt x="3" y="65"/>
                    <a:pt x="3" y="65"/>
                  </a:cubicBezTo>
                  <a:cubicBezTo>
                    <a:pt x="2" y="65"/>
                    <a:pt x="0" y="62"/>
                    <a:pt x="0" y="64"/>
                  </a:cubicBezTo>
                  <a:cubicBezTo>
                    <a:pt x="0" y="87"/>
                    <a:pt x="0" y="87"/>
                    <a:pt x="0" y="87"/>
                  </a:cubicBezTo>
                  <a:cubicBezTo>
                    <a:pt x="0" y="89"/>
                    <a:pt x="2" y="90"/>
                    <a:pt x="3" y="90"/>
                  </a:cubicBezTo>
                  <a:cubicBezTo>
                    <a:pt x="96" y="90"/>
                    <a:pt x="96" y="90"/>
                    <a:pt x="96" y="90"/>
                  </a:cubicBezTo>
                  <a:cubicBezTo>
                    <a:pt x="97" y="90"/>
                    <a:pt x="99" y="89"/>
                    <a:pt x="99" y="87"/>
                  </a:cubicBezTo>
                  <a:cubicBezTo>
                    <a:pt x="99" y="64"/>
                    <a:pt x="99" y="64"/>
                    <a:pt x="99" y="64"/>
                  </a:cubicBezTo>
                  <a:cubicBezTo>
                    <a:pt x="99" y="62"/>
                    <a:pt x="97" y="65"/>
                    <a:pt x="96" y="65"/>
                  </a:cubicBezTo>
                  <a:close/>
                  <a:moveTo>
                    <a:pt x="46" y="81"/>
                  </a:moveTo>
                  <a:cubicBezTo>
                    <a:pt x="46" y="82"/>
                    <a:pt x="46" y="82"/>
                    <a:pt x="45" y="82"/>
                  </a:cubicBezTo>
                  <a:cubicBezTo>
                    <a:pt x="10" y="82"/>
                    <a:pt x="10" y="82"/>
                    <a:pt x="10" y="82"/>
                  </a:cubicBezTo>
                  <a:cubicBezTo>
                    <a:pt x="10" y="82"/>
                    <a:pt x="9" y="82"/>
                    <a:pt x="9" y="81"/>
                  </a:cubicBezTo>
                  <a:cubicBezTo>
                    <a:pt x="9" y="74"/>
                    <a:pt x="9" y="74"/>
                    <a:pt x="9" y="74"/>
                  </a:cubicBezTo>
                  <a:cubicBezTo>
                    <a:pt x="9" y="73"/>
                    <a:pt x="10" y="73"/>
                    <a:pt x="10" y="73"/>
                  </a:cubicBezTo>
                  <a:cubicBezTo>
                    <a:pt x="45" y="73"/>
                    <a:pt x="45" y="73"/>
                    <a:pt x="45" y="73"/>
                  </a:cubicBezTo>
                  <a:cubicBezTo>
                    <a:pt x="46" y="73"/>
                    <a:pt x="46" y="73"/>
                    <a:pt x="46" y="74"/>
                  </a:cubicBezTo>
                  <a:lnTo>
                    <a:pt x="46" y="81"/>
                  </a:lnTo>
                  <a:close/>
                  <a:moveTo>
                    <a:pt x="57" y="83"/>
                  </a:moveTo>
                  <a:cubicBezTo>
                    <a:pt x="54" y="83"/>
                    <a:pt x="52" y="80"/>
                    <a:pt x="52" y="77"/>
                  </a:cubicBezTo>
                  <a:cubicBezTo>
                    <a:pt x="52" y="74"/>
                    <a:pt x="54" y="72"/>
                    <a:pt x="57" y="72"/>
                  </a:cubicBezTo>
                  <a:cubicBezTo>
                    <a:pt x="60" y="72"/>
                    <a:pt x="62" y="74"/>
                    <a:pt x="62" y="77"/>
                  </a:cubicBezTo>
                  <a:cubicBezTo>
                    <a:pt x="62" y="80"/>
                    <a:pt x="60" y="83"/>
                    <a:pt x="57" y="83"/>
                  </a:cubicBezTo>
                  <a:close/>
                  <a:moveTo>
                    <a:pt x="85" y="81"/>
                  </a:moveTo>
                  <a:cubicBezTo>
                    <a:pt x="83" y="81"/>
                    <a:pt x="81" y="79"/>
                    <a:pt x="81" y="77"/>
                  </a:cubicBezTo>
                  <a:cubicBezTo>
                    <a:pt x="81" y="76"/>
                    <a:pt x="83" y="74"/>
                    <a:pt x="85" y="74"/>
                  </a:cubicBezTo>
                  <a:cubicBezTo>
                    <a:pt x="86" y="74"/>
                    <a:pt x="88" y="76"/>
                    <a:pt x="88" y="77"/>
                  </a:cubicBezTo>
                  <a:cubicBezTo>
                    <a:pt x="88" y="79"/>
                    <a:pt x="86" y="81"/>
                    <a:pt x="85" y="81"/>
                  </a:cubicBezTo>
                  <a:close/>
                  <a:moveTo>
                    <a:pt x="96" y="34"/>
                  </a:moveTo>
                  <a:cubicBezTo>
                    <a:pt x="3" y="34"/>
                    <a:pt x="3" y="34"/>
                    <a:pt x="3" y="34"/>
                  </a:cubicBezTo>
                  <a:cubicBezTo>
                    <a:pt x="2" y="34"/>
                    <a:pt x="0" y="35"/>
                    <a:pt x="0" y="37"/>
                  </a:cubicBezTo>
                  <a:cubicBezTo>
                    <a:pt x="0" y="56"/>
                    <a:pt x="0" y="56"/>
                    <a:pt x="0" y="56"/>
                  </a:cubicBezTo>
                  <a:cubicBezTo>
                    <a:pt x="0" y="58"/>
                    <a:pt x="2" y="59"/>
                    <a:pt x="3" y="59"/>
                  </a:cubicBezTo>
                  <a:cubicBezTo>
                    <a:pt x="96" y="59"/>
                    <a:pt x="96" y="59"/>
                    <a:pt x="96" y="59"/>
                  </a:cubicBezTo>
                  <a:cubicBezTo>
                    <a:pt x="97" y="59"/>
                    <a:pt x="99" y="58"/>
                    <a:pt x="99" y="56"/>
                  </a:cubicBezTo>
                  <a:cubicBezTo>
                    <a:pt x="99" y="37"/>
                    <a:pt x="99" y="37"/>
                    <a:pt x="99" y="37"/>
                  </a:cubicBezTo>
                  <a:cubicBezTo>
                    <a:pt x="99" y="35"/>
                    <a:pt x="97" y="34"/>
                    <a:pt x="96" y="34"/>
                  </a:cubicBezTo>
                  <a:close/>
                  <a:moveTo>
                    <a:pt x="46" y="50"/>
                  </a:moveTo>
                  <a:cubicBezTo>
                    <a:pt x="46" y="51"/>
                    <a:pt x="46" y="51"/>
                    <a:pt x="45" y="51"/>
                  </a:cubicBezTo>
                  <a:cubicBezTo>
                    <a:pt x="10" y="51"/>
                    <a:pt x="10" y="51"/>
                    <a:pt x="10" y="51"/>
                  </a:cubicBezTo>
                  <a:cubicBezTo>
                    <a:pt x="10" y="51"/>
                    <a:pt x="9" y="51"/>
                    <a:pt x="9" y="50"/>
                  </a:cubicBezTo>
                  <a:cubicBezTo>
                    <a:pt x="9" y="43"/>
                    <a:pt x="9" y="43"/>
                    <a:pt x="9" y="43"/>
                  </a:cubicBezTo>
                  <a:cubicBezTo>
                    <a:pt x="9" y="42"/>
                    <a:pt x="10" y="42"/>
                    <a:pt x="10" y="42"/>
                  </a:cubicBezTo>
                  <a:cubicBezTo>
                    <a:pt x="45" y="42"/>
                    <a:pt x="45" y="42"/>
                    <a:pt x="45" y="42"/>
                  </a:cubicBezTo>
                  <a:cubicBezTo>
                    <a:pt x="46" y="42"/>
                    <a:pt x="46" y="42"/>
                    <a:pt x="46" y="43"/>
                  </a:cubicBezTo>
                  <a:lnTo>
                    <a:pt x="46" y="50"/>
                  </a:lnTo>
                  <a:close/>
                  <a:moveTo>
                    <a:pt x="57" y="52"/>
                  </a:moveTo>
                  <a:cubicBezTo>
                    <a:pt x="54" y="52"/>
                    <a:pt x="52" y="49"/>
                    <a:pt x="52" y="47"/>
                  </a:cubicBezTo>
                  <a:cubicBezTo>
                    <a:pt x="52" y="44"/>
                    <a:pt x="54" y="41"/>
                    <a:pt x="57" y="41"/>
                  </a:cubicBezTo>
                  <a:cubicBezTo>
                    <a:pt x="60" y="41"/>
                    <a:pt x="62" y="44"/>
                    <a:pt x="62" y="47"/>
                  </a:cubicBezTo>
                  <a:cubicBezTo>
                    <a:pt x="62" y="49"/>
                    <a:pt x="60" y="52"/>
                    <a:pt x="57" y="52"/>
                  </a:cubicBezTo>
                  <a:close/>
                  <a:moveTo>
                    <a:pt x="85" y="50"/>
                  </a:moveTo>
                  <a:cubicBezTo>
                    <a:pt x="83" y="50"/>
                    <a:pt x="81" y="48"/>
                    <a:pt x="81" y="47"/>
                  </a:cubicBezTo>
                  <a:cubicBezTo>
                    <a:pt x="81" y="45"/>
                    <a:pt x="83" y="43"/>
                    <a:pt x="85" y="43"/>
                  </a:cubicBezTo>
                  <a:cubicBezTo>
                    <a:pt x="86" y="43"/>
                    <a:pt x="88" y="45"/>
                    <a:pt x="88" y="47"/>
                  </a:cubicBezTo>
                  <a:cubicBezTo>
                    <a:pt x="88" y="48"/>
                    <a:pt x="86" y="50"/>
                    <a:pt x="85" y="50"/>
                  </a:cubicBezTo>
                  <a:close/>
                  <a:moveTo>
                    <a:pt x="3" y="29"/>
                  </a:moveTo>
                  <a:cubicBezTo>
                    <a:pt x="96" y="29"/>
                    <a:pt x="96" y="29"/>
                    <a:pt x="96" y="29"/>
                  </a:cubicBezTo>
                  <a:cubicBezTo>
                    <a:pt x="97" y="29"/>
                    <a:pt x="96" y="26"/>
                    <a:pt x="92" y="22"/>
                  </a:cubicBezTo>
                  <a:cubicBezTo>
                    <a:pt x="73" y="2"/>
                    <a:pt x="73" y="2"/>
                    <a:pt x="73" y="2"/>
                  </a:cubicBezTo>
                  <a:cubicBezTo>
                    <a:pt x="72" y="1"/>
                    <a:pt x="71" y="0"/>
                    <a:pt x="70" y="0"/>
                  </a:cubicBezTo>
                  <a:cubicBezTo>
                    <a:pt x="27" y="0"/>
                    <a:pt x="27" y="0"/>
                    <a:pt x="27" y="0"/>
                  </a:cubicBezTo>
                  <a:cubicBezTo>
                    <a:pt x="26" y="0"/>
                    <a:pt x="24" y="1"/>
                    <a:pt x="23" y="2"/>
                  </a:cubicBezTo>
                  <a:cubicBezTo>
                    <a:pt x="6" y="22"/>
                    <a:pt x="6" y="22"/>
                    <a:pt x="6" y="22"/>
                  </a:cubicBezTo>
                  <a:cubicBezTo>
                    <a:pt x="3" y="26"/>
                    <a:pt x="2" y="29"/>
                    <a:pt x="3" y="29"/>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0" name="Google Shape;510;p48"/>
            <p:cNvSpPr/>
            <p:nvPr/>
          </p:nvSpPr>
          <p:spPr>
            <a:xfrm>
              <a:off x="7610283" y="2838855"/>
              <a:ext cx="609792" cy="702454"/>
            </a:xfrm>
            <a:custGeom>
              <a:rect b="b" l="l" r="r" t="t"/>
              <a:pathLst>
                <a:path extrusionOk="0" h="115" w="102">
                  <a:moveTo>
                    <a:pt x="38" y="50"/>
                  </a:moveTo>
                  <a:cubicBezTo>
                    <a:pt x="35" y="50"/>
                    <a:pt x="33" y="52"/>
                    <a:pt x="33" y="55"/>
                  </a:cubicBezTo>
                  <a:cubicBezTo>
                    <a:pt x="33" y="58"/>
                    <a:pt x="35" y="60"/>
                    <a:pt x="38" y="60"/>
                  </a:cubicBezTo>
                  <a:cubicBezTo>
                    <a:pt x="41" y="60"/>
                    <a:pt x="43" y="58"/>
                    <a:pt x="43" y="55"/>
                  </a:cubicBezTo>
                  <a:cubicBezTo>
                    <a:pt x="43" y="52"/>
                    <a:pt x="41" y="50"/>
                    <a:pt x="38" y="50"/>
                  </a:cubicBezTo>
                  <a:close/>
                  <a:moveTo>
                    <a:pt x="64" y="50"/>
                  </a:moveTo>
                  <a:cubicBezTo>
                    <a:pt x="61" y="50"/>
                    <a:pt x="59" y="52"/>
                    <a:pt x="59" y="55"/>
                  </a:cubicBezTo>
                  <a:cubicBezTo>
                    <a:pt x="59" y="58"/>
                    <a:pt x="61" y="60"/>
                    <a:pt x="64" y="60"/>
                  </a:cubicBezTo>
                  <a:cubicBezTo>
                    <a:pt x="67" y="60"/>
                    <a:pt x="69" y="58"/>
                    <a:pt x="69" y="55"/>
                  </a:cubicBezTo>
                  <a:cubicBezTo>
                    <a:pt x="69" y="52"/>
                    <a:pt x="67" y="50"/>
                    <a:pt x="64" y="50"/>
                  </a:cubicBezTo>
                  <a:close/>
                  <a:moveTo>
                    <a:pt x="37" y="100"/>
                  </a:moveTo>
                  <a:cubicBezTo>
                    <a:pt x="37" y="100"/>
                    <a:pt x="30" y="106"/>
                    <a:pt x="28" y="112"/>
                  </a:cubicBezTo>
                  <a:cubicBezTo>
                    <a:pt x="27" y="114"/>
                    <a:pt x="44" y="111"/>
                    <a:pt x="50" y="109"/>
                  </a:cubicBezTo>
                  <a:cubicBezTo>
                    <a:pt x="56" y="108"/>
                    <a:pt x="79" y="113"/>
                    <a:pt x="82" y="114"/>
                  </a:cubicBezTo>
                  <a:cubicBezTo>
                    <a:pt x="86" y="115"/>
                    <a:pt x="84" y="112"/>
                    <a:pt x="81" y="107"/>
                  </a:cubicBezTo>
                  <a:cubicBezTo>
                    <a:pt x="78" y="104"/>
                    <a:pt x="74" y="101"/>
                    <a:pt x="74" y="101"/>
                  </a:cubicBezTo>
                  <a:cubicBezTo>
                    <a:pt x="71" y="98"/>
                    <a:pt x="69" y="93"/>
                    <a:pt x="72" y="91"/>
                  </a:cubicBezTo>
                  <a:cubicBezTo>
                    <a:pt x="78" y="86"/>
                    <a:pt x="83" y="79"/>
                    <a:pt x="86" y="71"/>
                  </a:cubicBezTo>
                  <a:cubicBezTo>
                    <a:pt x="93" y="71"/>
                    <a:pt x="93" y="71"/>
                    <a:pt x="93" y="71"/>
                  </a:cubicBezTo>
                  <a:cubicBezTo>
                    <a:pt x="98" y="71"/>
                    <a:pt x="102" y="67"/>
                    <a:pt x="102" y="62"/>
                  </a:cubicBezTo>
                  <a:cubicBezTo>
                    <a:pt x="102" y="52"/>
                    <a:pt x="102" y="52"/>
                    <a:pt x="102" y="52"/>
                  </a:cubicBezTo>
                  <a:cubicBezTo>
                    <a:pt x="102" y="48"/>
                    <a:pt x="100" y="45"/>
                    <a:pt x="97" y="44"/>
                  </a:cubicBezTo>
                  <a:cubicBezTo>
                    <a:pt x="97" y="30"/>
                    <a:pt x="93" y="19"/>
                    <a:pt x="85" y="11"/>
                  </a:cubicBezTo>
                  <a:cubicBezTo>
                    <a:pt x="77" y="4"/>
                    <a:pt x="66" y="0"/>
                    <a:pt x="51" y="0"/>
                  </a:cubicBezTo>
                  <a:cubicBezTo>
                    <a:pt x="36" y="0"/>
                    <a:pt x="25" y="4"/>
                    <a:pt x="17" y="11"/>
                  </a:cubicBezTo>
                  <a:cubicBezTo>
                    <a:pt x="9" y="19"/>
                    <a:pt x="5" y="30"/>
                    <a:pt x="5" y="44"/>
                  </a:cubicBezTo>
                  <a:cubicBezTo>
                    <a:pt x="2" y="45"/>
                    <a:pt x="0" y="48"/>
                    <a:pt x="0" y="52"/>
                  </a:cubicBezTo>
                  <a:cubicBezTo>
                    <a:pt x="0" y="62"/>
                    <a:pt x="0" y="62"/>
                    <a:pt x="0" y="62"/>
                  </a:cubicBezTo>
                  <a:cubicBezTo>
                    <a:pt x="0" y="67"/>
                    <a:pt x="4" y="71"/>
                    <a:pt x="9" y="71"/>
                  </a:cubicBezTo>
                  <a:cubicBezTo>
                    <a:pt x="16" y="71"/>
                    <a:pt x="16" y="71"/>
                    <a:pt x="16" y="71"/>
                  </a:cubicBezTo>
                  <a:cubicBezTo>
                    <a:pt x="20" y="82"/>
                    <a:pt x="28" y="91"/>
                    <a:pt x="37" y="96"/>
                  </a:cubicBezTo>
                  <a:cubicBezTo>
                    <a:pt x="39" y="97"/>
                    <a:pt x="38" y="98"/>
                    <a:pt x="37" y="100"/>
                  </a:cubicBezTo>
                  <a:close/>
                  <a:moveTo>
                    <a:pt x="51" y="94"/>
                  </a:moveTo>
                  <a:cubicBezTo>
                    <a:pt x="44" y="94"/>
                    <a:pt x="33" y="88"/>
                    <a:pt x="26" y="77"/>
                  </a:cubicBezTo>
                  <a:cubicBezTo>
                    <a:pt x="31" y="80"/>
                    <a:pt x="37" y="81"/>
                    <a:pt x="42" y="81"/>
                  </a:cubicBezTo>
                  <a:cubicBezTo>
                    <a:pt x="43" y="83"/>
                    <a:pt x="46" y="85"/>
                    <a:pt x="50" y="85"/>
                  </a:cubicBezTo>
                  <a:cubicBezTo>
                    <a:pt x="55" y="85"/>
                    <a:pt x="59" y="82"/>
                    <a:pt x="59" y="79"/>
                  </a:cubicBezTo>
                  <a:cubicBezTo>
                    <a:pt x="59" y="75"/>
                    <a:pt x="55" y="73"/>
                    <a:pt x="50" y="73"/>
                  </a:cubicBezTo>
                  <a:cubicBezTo>
                    <a:pt x="46" y="73"/>
                    <a:pt x="43" y="74"/>
                    <a:pt x="42" y="76"/>
                  </a:cubicBezTo>
                  <a:cubicBezTo>
                    <a:pt x="35" y="76"/>
                    <a:pt x="26" y="74"/>
                    <a:pt x="21" y="68"/>
                  </a:cubicBezTo>
                  <a:cubicBezTo>
                    <a:pt x="20" y="64"/>
                    <a:pt x="19" y="60"/>
                    <a:pt x="19" y="55"/>
                  </a:cubicBezTo>
                  <a:cubicBezTo>
                    <a:pt x="19" y="53"/>
                    <a:pt x="19" y="52"/>
                    <a:pt x="19" y="51"/>
                  </a:cubicBezTo>
                  <a:cubicBezTo>
                    <a:pt x="28" y="50"/>
                    <a:pt x="36" y="41"/>
                    <a:pt x="37" y="29"/>
                  </a:cubicBezTo>
                  <a:cubicBezTo>
                    <a:pt x="37" y="28"/>
                    <a:pt x="37" y="29"/>
                    <a:pt x="39" y="31"/>
                  </a:cubicBezTo>
                  <a:cubicBezTo>
                    <a:pt x="39" y="31"/>
                    <a:pt x="39" y="31"/>
                    <a:pt x="39" y="31"/>
                  </a:cubicBezTo>
                  <a:cubicBezTo>
                    <a:pt x="39" y="31"/>
                    <a:pt x="39" y="31"/>
                    <a:pt x="39" y="31"/>
                  </a:cubicBezTo>
                  <a:cubicBezTo>
                    <a:pt x="39" y="32"/>
                    <a:pt x="39" y="32"/>
                    <a:pt x="40" y="33"/>
                  </a:cubicBezTo>
                  <a:cubicBezTo>
                    <a:pt x="48" y="43"/>
                    <a:pt x="59" y="42"/>
                    <a:pt x="65" y="46"/>
                  </a:cubicBezTo>
                  <a:cubicBezTo>
                    <a:pt x="64" y="44"/>
                    <a:pt x="63" y="42"/>
                    <a:pt x="62" y="41"/>
                  </a:cubicBezTo>
                  <a:cubicBezTo>
                    <a:pt x="71" y="42"/>
                    <a:pt x="79" y="45"/>
                    <a:pt x="83" y="48"/>
                  </a:cubicBezTo>
                  <a:cubicBezTo>
                    <a:pt x="83" y="50"/>
                    <a:pt x="83" y="52"/>
                    <a:pt x="83" y="55"/>
                  </a:cubicBezTo>
                  <a:cubicBezTo>
                    <a:pt x="83" y="80"/>
                    <a:pt x="62" y="94"/>
                    <a:pt x="51" y="94"/>
                  </a:cubicBezTo>
                  <a:close/>
                  <a:moveTo>
                    <a:pt x="88" y="43"/>
                  </a:moveTo>
                  <a:cubicBezTo>
                    <a:pt x="87" y="34"/>
                    <a:pt x="84" y="28"/>
                    <a:pt x="80" y="22"/>
                  </a:cubicBezTo>
                  <a:cubicBezTo>
                    <a:pt x="74" y="14"/>
                    <a:pt x="64" y="10"/>
                    <a:pt x="51" y="10"/>
                  </a:cubicBezTo>
                  <a:cubicBezTo>
                    <a:pt x="38" y="10"/>
                    <a:pt x="28" y="14"/>
                    <a:pt x="22" y="22"/>
                  </a:cubicBezTo>
                  <a:cubicBezTo>
                    <a:pt x="18" y="28"/>
                    <a:pt x="15" y="34"/>
                    <a:pt x="14" y="43"/>
                  </a:cubicBezTo>
                  <a:cubicBezTo>
                    <a:pt x="10" y="43"/>
                    <a:pt x="10" y="43"/>
                    <a:pt x="10" y="43"/>
                  </a:cubicBezTo>
                  <a:cubicBezTo>
                    <a:pt x="11" y="18"/>
                    <a:pt x="25" y="5"/>
                    <a:pt x="51" y="5"/>
                  </a:cubicBezTo>
                  <a:cubicBezTo>
                    <a:pt x="77" y="5"/>
                    <a:pt x="91" y="18"/>
                    <a:pt x="92" y="43"/>
                  </a:cubicBezTo>
                  <a:lnTo>
                    <a:pt x="88" y="43"/>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1" name="Google Shape;511;p48"/>
            <p:cNvSpPr/>
            <p:nvPr/>
          </p:nvSpPr>
          <p:spPr>
            <a:xfrm>
              <a:off x="5133052" y="2869494"/>
              <a:ext cx="609792" cy="623242"/>
            </a:xfrm>
            <a:custGeom>
              <a:rect b="b" l="l" r="r" t="t"/>
              <a:pathLst>
                <a:path extrusionOk="0" h="102" w="102">
                  <a:moveTo>
                    <a:pt x="23" y="60"/>
                  </a:moveTo>
                  <a:cubicBezTo>
                    <a:pt x="23" y="75"/>
                    <a:pt x="35" y="87"/>
                    <a:pt x="50" y="87"/>
                  </a:cubicBezTo>
                  <a:cubicBezTo>
                    <a:pt x="65" y="87"/>
                    <a:pt x="77" y="75"/>
                    <a:pt x="77" y="60"/>
                  </a:cubicBezTo>
                  <a:cubicBezTo>
                    <a:pt x="77" y="45"/>
                    <a:pt x="65" y="33"/>
                    <a:pt x="50" y="33"/>
                  </a:cubicBezTo>
                  <a:cubicBezTo>
                    <a:pt x="35" y="33"/>
                    <a:pt x="23" y="45"/>
                    <a:pt x="23" y="60"/>
                  </a:cubicBezTo>
                  <a:close/>
                  <a:moveTo>
                    <a:pt x="50" y="44"/>
                  </a:moveTo>
                  <a:cubicBezTo>
                    <a:pt x="66" y="51"/>
                    <a:pt x="66" y="51"/>
                    <a:pt x="66" y="51"/>
                  </a:cubicBezTo>
                  <a:cubicBezTo>
                    <a:pt x="66" y="51"/>
                    <a:pt x="65" y="76"/>
                    <a:pt x="50" y="76"/>
                  </a:cubicBezTo>
                  <a:cubicBezTo>
                    <a:pt x="35" y="76"/>
                    <a:pt x="34" y="51"/>
                    <a:pt x="34" y="51"/>
                  </a:cubicBezTo>
                  <a:lnTo>
                    <a:pt x="50" y="44"/>
                  </a:lnTo>
                  <a:close/>
                  <a:moveTo>
                    <a:pt x="48" y="68"/>
                  </a:moveTo>
                  <a:cubicBezTo>
                    <a:pt x="48" y="68"/>
                    <a:pt x="48" y="68"/>
                    <a:pt x="48" y="68"/>
                  </a:cubicBezTo>
                  <a:cubicBezTo>
                    <a:pt x="60" y="57"/>
                    <a:pt x="60" y="57"/>
                    <a:pt x="60" y="57"/>
                  </a:cubicBezTo>
                  <a:cubicBezTo>
                    <a:pt x="58" y="54"/>
                    <a:pt x="58" y="54"/>
                    <a:pt x="58" y="54"/>
                  </a:cubicBezTo>
                  <a:cubicBezTo>
                    <a:pt x="48" y="62"/>
                    <a:pt x="48" y="62"/>
                    <a:pt x="48" y="62"/>
                  </a:cubicBezTo>
                  <a:cubicBezTo>
                    <a:pt x="45" y="59"/>
                    <a:pt x="45" y="59"/>
                    <a:pt x="45" y="59"/>
                  </a:cubicBezTo>
                  <a:cubicBezTo>
                    <a:pt x="42" y="61"/>
                    <a:pt x="42" y="61"/>
                    <a:pt x="42" y="61"/>
                  </a:cubicBezTo>
                  <a:cubicBezTo>
                    <a:pt x="48" y="68"/>
                    <a:pt x="48" y="68"/>
                    <a:pt x="48" y="68"/>
                  </a:cubicBezTo>
                  <a:close/>
                  <a:moveTo>
                    <a:pt x="94" y="0"/>
                  </a:moveTo>
                  <a:cubicBezTo>
                    <a:pt x="7" y="0"/>
                    <a:pt x="7" y="0"/>
                    <a:pt x="7" y="0"/>
                  </a:cubicBezTo>
                  <a:cubicBezTo>
                    <a:pt x="3" y="0"/>
                    <a:pt x="0" y="4"/>
                    <a:pt x="0" y="8"/>
                  </a:cubicBezTo>
                  <a:cubicBezTo>
                    <a:pt x="0" y="95"/>
                    <a:pt x="0" y="95"/>
                    <a:pt x="0" y="95"/>
                  </a:cubicBezTo>
                  <a:cubicBezTo>
                    <a:pt x="0" y="99"/>
                    <a:pt x="3" y="102"/>
                    <a:pt x="7" y="102"/>
                  </a:cubicBezTo>
                  <a:cubicBezTo>
                    <a:pt x="94" y="102"/>
                    <a:pt x="94" y="102"/>
                    <a:pt x="94" y="102"/>
                  </a:cubicBezTo>
                  <a:cubicBezTo>
                    <a:pt x="98" y="102"/>
                    <a:pt x="102" y="99"/>
                    <a:pt x="102" y="95"/>
                  </a:cubicBezTo>
                  <a:cubicBezTo>
                    <a:pt x="102" y="8"/>
                    <a:pt x="102" y="8"/>
                    <a:pt x="102" y="8"/>
                  </a:cubicBezTo>
                  <a:cubicBezTo>
                    <a:pt x="102" y="4"/>
                    <a:pt x="98" y="0"/>
                    <a:pt x="94" y="0"/>
                  </a:cubicBezTo>
                  <a:close/>
                  <a:moveTo>
                    <a:pt x="88" y="8"/>
                  </a:moveTo>
                  <a:cubicBezTo>
                    <a:pt x="91" y="8"/>
                    <a:pt x="93" y="10"/>
                    <a:pt x="93" y="13"/>
                  </a:cubicBezTo>
                  <a:cubicBezTo>
                    <a:pt x="93" y="16"/>
                    <a:pt x="91" y="19"/>
                    <a:pt x="88" y="19"/>
                  </a:cubicBezTo>
                  <a:cubicBezTo>
                    <a:pt x="85" y="19"/>
                    <a:pt x="82" y="16"/>
                    <a:pt x="82" y="13"/>
                  </a:cubicBezTo>
                  <a:cubicBezTo>
                    <a:pt x="82" y="10"/>
                    <a:pt x="85" y="8"/>
                    <a:pt x="88" y="8"/>
                  </a:cubicBezTo>
                  <a:close/>
                  <a:moveTo>
                    <a:pt x="72" y="8"/>
                  </a:moveTo>
                  <a:cubicBezTo>
                    <a:pt x="75" y="8"/>
                    <a:pt x="78" y="10"/>
                    <a:pt x="78" y="13"/>
                  </a:cubicBezTo>
                  <a:cubicBezTo>
                    <a:pt x="78" y="16"/>
                    <a:pt x="75" y="19"/>
                    <a:pt x="72" y="19"/>
                  </a:cubicBezTo>
                  <a:cubicBezTo>
                    <a:pt x="69" y="19"/>
                    <a:pt x="67" y="16"/>
                    <a:pt x="67" y="13"/>
                  </a:cubicBezTo>
                  <a:cubicBezTo>
                    <a:pt x="67" y="10"/>
                    <a:pt x="69" y="8"/>
                    <a:pt x="72" y="8"/>
                  </a:cubicBezTo>
                  <a:close/>
                  <a:moveTo>
                    <a:pt x="57" y="8"/>
                  </a:moveTo>
                  <a:cubicBezTo>
                    <a:pt x="60" y="8"/>
                    <a:pt x="63" y="10"/>
                    <a:pt x="63" y="13"/>
                  </a:cubicBezTo>
                  <a:cubicBezTo>
                    <a:pt x="63" y="16"/>
                    <a:pt x="60" y="19"/>
                    <a:pt x="57" y="19"/>
                  </a:cubicBezTo>
                  <a:cubicBezTo>
                    <a:pt x="54" y="19"/>
                    <a:pt x="52" y="16"/>
                    <a:pt x="52" y="13"/>
                  </a:cubicBezTo>
                  <a:cubicBezTo>
                    <a:pt x="52" y="10"/>
                    <a:pt x="54" y="8"/>
                    <a:pt x="57" y="8"/>
                  </a:cubicBezTo>
                  <a:close/>
                  <a:moveTo>
                    <a:pt x="96" y="89"/>
                  </a:moveTo>
                  <a:cubicBezTo>
                    <a:pt x="96" y="93"/>
                    <a:pt x="93" y="96"/>
                    <a:pt x="89" y="96"/>
                  </a:cubicBezTo>
                  <a:cubicBezTo>
                    <a:pt x="12" y="96"/>
                    <a:pt x="12" y="96"/>
                    <a:pt x="12" y="96"/>
                  </a:cubicBezTo>
                  <a:cubicBezTo>
                    <a:pt x="8" y="96"/>
                    <a:pt x="5" y="93"/>
                    <a:pt x="5" y="89"/>
                  </a:cubicBezTo>
                  <a:cubicBezTo>
                    <a:pt x="5" y="13"/>
                    <a:pt x="5" y="13"/>
                    <a:pt x="5" y="13"/>
                  </a:cubicBezTo>
                  <a:cubicBezTo>
                    <a:pt x="5" y="9"/>
                    <a:pt x="8" y="7"/>
                    <a:pt x="12" y="7"/>
                  </a:cubicBezTo>
                  <a:cubicBezTo>
                    <a:pt x="37" y="7"/>
                    <a:pt x="37" y="7"/>
                    <a:pt x="37" y="7"/>
                  </a:cubicBezTo>
                  <a:cubicBezTo>
                    <a:pt x="41" y="7"/>
                    <a:pt x="44" y="9"/>
                    <a:pt x="44" y="13"/>
                  </a:cubicBezTo>
                  <a:cubicBezTo>
                    <a:pt x="44" y="24"/>
                    <a:pt x="44" y="24"/>
                    <a:pt x="44" y="24"/>
                  </a:cubicBezTo>
                  <a:cubicBezTo>
                    <a:pt x="96" y="24"/>
                    <a:pt x="96" y="24"/>
                    <a:pt x="96" y="24"/>
                  </a:cubicBezTo>
                  <a:lnTo>
                    <a:pt x="96" y="89"/>
                  </a:lnTo>
                  <a:close/>
                  <a:moveTo>
                    <a:pt x="36" y="16"/>
                  </a:moveTo>
                  <a:cubicBezTo>
                    <a:pt x="36" y="16"/>
                    <a:pt x="36" y="16"/>
                    <a:pt x="36" y="16"/>
                  </a:cubicBezTo>
                  <a:cubicBezTo>
                    <a:pt x="36" y="15"/>
                    <a:pt x="35" y="14"/>
                    <a:pt x="35" y="14"/>
                  </a:cubicBezTo>
                  <a:cubicBezTo>
                    <a:pt x="20" y="14"/>
                    <a:pt x="20" y="14"/>
                    <a:pt x="20" y="14"/>
                  </a:cubicBezTo>
                  <a:cubicBezTo>
                    <a:pt x="20" y="14"/>
                    <a:pt x="20" y="15"/>
                    <a:pt x="20" y="16"/>
                  </a:cubicBezTo>
                  <a:cubicBezTo>
                    <a:pt x="20" y="16"/>
                    <a:pt x="20" y="16"/>
                    <a:pt x="20" y="16"/>
                  </a:cubicBezTo>
                  <a:cubicBezTo>
                    <a:pt x="20" y="18"/>
                    <a:pt x="20" y="19"/>
                    <a:pt x="20" y="19"/>
                  </a:cubicBezTo>
                  <a:cubicBezTo>
                    <a:pt x="35" y="19"/>
                    <a:pt x="35" y="19"/>
                    <a:pt x="35" y="19"/>
                  </a:cubicBezTo>
                  <a:cubicBezTo>
                    <a:pt x="35" y="19"/>
                    <a:pt x="36" y="18"/>
                    <a:pt x="36" y="16"/>
                  </a:cubicBezTo>
                  <a:close/>
                  <a:moveTo>
                    <a:pt x="13" y="14"/>
                  </a:moveTo>
                  <a:cubicBezTo>
                    <a:pt x="13" y="14"/>
                    <a:pt x="13" y="15"/>
                    <a:pt x="13" y="16"/>
                  </a:cubicBezTo>
                  <a:cubicBezTo>
                    <a:pt x="13" y="16"/>
                    <a:pt x="13" y="16"/>
                    <a:pt x="13" y="16"/>
                  </a:cubicBezTo>
                  <a:cubicBezTo>
                    <a:pt x="13" y="18"/>
                    <a:pt x="13" y="19"/>
                    <a:pt x="13" y="19"/>
                  </a:cubicBezTo>
                  <a:cubicBezTo>
                    <a:pt x="17" y="19"/>
                    <a:pt x="17" y="19"/>
                    <a:pt x="17" y="19"/>
                  </a:cubicBezTo>
                  <a:cubicBezTo>
                    <a:pt x="17" y="19"/>
                    <a:pt x="18" y="18"/>
                    <a:pt x="18" y="16"/>
                  </a:cubicBezTo>
                  <a:cubicBezTo>
                    <a:pt x="18" y="16"/>
                    <a:pt x="18" y="16"/>
                    <a:pt x="18" y="16"/>
                  </a:cubicBezTo>
                  <a:cubicBezTo>
                    <a:pt x="18" y="15"/>
                    <a:pt x="17" y="14"/>
                    <a:pt x="17" y="14"/>
                  </a:cubicBezTo>
                  <a:lnTo>
                    <a:pt x="13" y="14"/>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512" name="Google Shape;512;p48"/>
            <p:cNvGrpSpPr/>
            <p:nvPr/>
          </p:nvGrpSpPr>
          <p:grpSpPr>
            <a:xfrm>
              <a:off x="3443317" y="2915825"/>
              <a:ext cx="1223933" cy="691377"/>
              <a:chOff x="3443317" y="2915825"/>
              <a:chExt cx="1223933" cy="691377"/>
            </a:xfrm>
          </p:grpSpPr>
          <p:sp>
            <p:nvSpPr>
              <p:cNvPr id="513" name="Google Shape;513;p48"/>
              <p:cNvSpPr/>
              <p:nvPr/>
            </p:nvSpPr>
            <p:spPr>
              <a:xfrm>
                <a:off x="3458897" y="2915825"/>
                <a:ext cx="1085554"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Raleway"/>
                    <a:ea typeface="Raleway"/>
                    <a:cs typeface="Raleway"/>
                    <a:sym typeface="Raleway"/>
                  </a:rPr>
                  <a:t>Big Storage</a:t>
                </a:r>
                <a:endParaRPr sz="1100"/>
              </a:p>
            </p:txBody>
          </p:sp>
          <p:sp>
            <p:nvSpPr>
              <p:cNvPr id="514" name="Google Shape;514;p48"/>
              <p:cNvSpPr txBox="1"/>
              <p:nvPr/>
            </p:nvSpPr>
            <p:spPr>
              <a:xfrm>
                <a:off x="3443317" y="3130148"/>
                <a:ext cx="594360"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Raleway"/>
                    <a:ea typeface="Raleway"/>
                    <a:cs typeface="Raleway"/>
                    <a:sym typeface="Raleway"/>
                  </a:rPr>
                  <a:t>10</a:t>
                </a:r>
                <a:endParaRPr sz="1100"/>
              </a:p>
            </p:txBody>
          </p:sp>
          <p:sp>
            <p:nvSpPr>
              <p:cNvPr id="515" name="Google Shape;515;p48"/>
              <p:cNvSpPr/>
              <p:nvPr/>
            </p:nvSpPr>
            <p:spPr>
              <a:xfrm>
                <a:off x="3869459" y="3309065"/>
                <a:ext cx="79779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Raleway"/>
                    <a:ea typeface="Raleway"/>
                    <a:cs typeface="Raleway"/>
                    <a:sym typeface="Raleway"/>
                  </a:rPr>
                  <a:t>/Month</a:t>
                </a:r>
                <a:endParaRPr sz="1100"/>
              </a:p>
            </p:txBody>
          </p:sp>
          <p:sp>
            <p:nvSpPr>
              <p:cNvPr id="516" name="Google Shape;516;p48"/>
              <p:cNvSpPr txBox="1"/>
              <p:nvPr/>
            </p:nvSpPr>
            <p:spPr>
              <a:xfrm>
                <a:off x="3868260" y="3144587"/>
                <a:ext cx="27180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Raleway"/>
                    <a:ea typeface="Raleway"/>
                    <a:cs typeface="Raleway"/>
                    <a:sym typeface="Raleway"/>
                  </a:rPr>
                  <a:t>$</a:t>
                </a:r>
                <a:endParaRPr sz="1100"/>
              </a:p>
            </p:txBody>
          </p:sp>
        </p:grpSp>
        <p:grpSp>
          <p:nvGrpSpPr>
            <p:cNvPr id="517" name="Google Shape;517;p48"/>
            <p:cNvGrpSpPr/>
            <p:nvPr/>
          </p:nvGrpSpPr>
          <p:grpSpPr>
            <a:xfrm>
              <a:off x="8305800" y="2915825"/>
              <a:ext cx="1223933" cy="691377"/>
              <a:chOff x="3443317" y="2915825"/>
              <a:chExt cx="1223933" cy="691377"/>
            </a:xfrm>
          </p:grpSpPr>
          <p:sp>
            <p:nvSpPr>
              <p:cNvPr id="518" name="Google Shape;518;p48"/>
              <p:cNvSpPr/>
              <p:nvPr/>
            </p:nvSpPr>
            <p:spPr>
              <a:xfrm>
                <a:off x="3458897" y="2915825"/>
                <a:ext cx="982961"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lt1"/>
                    </a:solidFill>
                    <a:latin typeface="Raleway"/>
                    <a:ea typeface="Raleway"/>
                    <a:cs typeface="Raleway"/>
                    <a:sym typeface="Raleway"/>
                  </a:rPr>
                  <a:t>Dedicated</a:t>
                </a:r>
                <a:endParaRPr sz="1100"/>
              </a:p>
            </p:txBody>
          </p:sp>
          <p:sp>
            <p:nvSpPr>
              <p:cNvPr id="519" name="Google Shape;519;p48"/>
              <p:cNvSpPr txBox="1"/>
              <p:nvPr/>
            </p:nvSpPr>
            <p:spPr>
              <a:xfrm>
                <a:off x="3443317" y="3130148"/>
                <a:ext cx="594360"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lt1"/>
                    </a:solidFill>
                    <a:latin typeface="Raleway"/>
                    <a:ea typeface="Raleway"/>
                    <a:cs typeface="Raleway"/>
                    <a:sym typeface="Raleway"/>
                  </a:rPr>
                  <a:t>49</a:t>
                </a:r>
                <a:endParaRPr sz="1100"/>
              </a:p>
            </p:txBody>
          </p:sp>
          <p:sp>
            <p:nvSpPr>
              <p:cNvPr id="520" name="Google Shape;520;p48"/>
              <p:cNvSpPr/>
              <p:nvPr/>
            </p:nvSpPr>
            <p:spPr>
              <a:xfrm>
                <a:off x="3869459" y="3309065"/>
                <a:ext cx="79779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/Month</a:t>
                </a:r>
                <a:endParaRPr sz="1100"/>
              </a:p>
            </p:txBody>
          </p:sp>
          <p:sp>
            <p:nvSpPr>
              <p:cNvPr id="521" name="Google Shape;521;p48"/>
              <p:cNvSpPr txBox="1"/>
              <p:nvPr/>
            </p:nvSpPr>
            <p:spPr>
              <a:xfrm>
                <a:off x="3868260" y="3144587"/>
                <a:ext cx="27180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Raleway"/>
                    <a:ea typeface="Raleway"/>
                    <a:cs typeface="Raleway"/>
                    <a:sym typeface="Raleway"/>
                  </a:rPr>
                  <a:t>$</a:t>
                </a:r>
                <a:endParaRPr sz="1100"/>
              </a:p>
            </p:txBody>
          </p:sp>
        </p:grpSp>
        <p:grpSp>
          <p:nvGrpSpPr>
            <p:cNvPr id="522" name="Google Shape;522;p48"/>
            <p:cNvGrpSpPr/>
            <p:nvPr/>
          </p:nvGrpSpPr>
          <p:grpSpPr>
            <a:xfrm>
              <a:off x="5896783" y="2832005"/>
              <a:ext cx="1223933" cy="691377"/>
              <a:chOff x="3443317" y="2915825"/>
              <a:chExt cx="1223933" cy="691377"/>
            </a:xfrm>
          </p:grpSpPr>
          <p:sp>
            <p:nvSpPr>
              <p:cNvPr id="523" name="Google Shape;523;p48"/>
              <p:cNvSpPr/>
              <p:nvPr/>
            </p:nvSpPr>
            <p:spPr>
              <a:xfrm>
                <a:off x="3458897" y="2915825"/>
                <a:ext cx="947695"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lt1"/>
                    </a:solidFill>
                    <a:latin typeface="Raleway"/>
                    <a:ea typeface="Raleway"/>
                    <a:cs typeface="Raleway"/>
                    <a:sym typeface="Raleway"/>
                  </a:rPr>
                  <a:t>Safe Pack</a:t>
                </a:r>
                <a:endParaRPr sz="1100"/>
              </a:p>
            </p:txBody>
          </p:sp>
          <p:sp>
            <p:nvSpPr>
              <p:cNvPr id="524" name="Google Shape;524;p48"/>
              <p:cNvSpPr txBox="1"/>
              <p:nvPr/>
            </p:nvSpPr>
            <p:spPr>
              <a:xfrm>
                <a:off x="3443317" y="3130148"/>
                <a:ext cx="594360"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lt1"/>
                    </a:solidFill>
                    <a:latin typeface="Raleway"/>
                    <a:ea typeface="Raleway"/>
                    <a:cs typeface="Raleway"/>
                    <a:sym typeface="Raleway"/>
                  </a:rPr>
                  <a:t>18</a:t>
                </a:r>
                <a:endParaRPr sz="1100"/>
              </a:p>
            </p:txBody>
          </p:sp>
          <p:sp>
            <p:nvSpPr>
              <p:cNvPr id="525" name="Google Shape;525;p48"/>
              <p:cNvSpPr/>
              <p:nvPr/>
            </p:nvSpPr>
            <p:spPr>
              <a:xfrm>
                <a:off x="3869459" y="3309065"/>
                <a:ext cx="79779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/Month</a:t>
                </a:r>
                <a:endParaRPr sz="1100"/>
              </a:p>
            </p:txBody>
          </p:sp>
          <p:sp>
            <p:nvSpPr>
              <p:cNvPr id="526" name="Google Shape;526;p48"/>
              <p:cNvSpPr txBox="1"/>
              <p:nvPr/>
            </p:nvSpPr>
            <p:spPr>
              <a:xfrm>
                <a:off x="3868260" y="3144587"/>
                <a:ext cx="27180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Raleway"/>
                    <a:ea typeface="Raleway"/>
                    <a:cs typeface="Raleway"/>
                    <a:sym typeface="Raleway"/>
                  </a:rPr>
                  <a:t>$</a:t>
                </a:r>
                <a:endParaRPr sz="1100"/>
              </a:p>
            </p:txBody>
          </p:sp>
        </p:grpSp>
        <p:sp>
          <p:nvSpPr>
            <p:cNvPr id="527" name="Google Shape;527;p48"/>
            <p:cNvSpPr txBox="1"/>
            <p:nvPr/>
          </p:nvSpPr>
          <p:spPr>
            <a:xfrm>
              <a:off x="2974417" y="4120660"/>
              <a:ext cx="1568532" cy="861774"/>
            </a:xfrm>
            <a:prstGeom prst="rect">
              <a:avLst/>
            </a:prstGeom>
            <a:noFill/>
            <a:ln>
              <a:noFill/>
            </a:ln>
          </p:spPr>
          <p:txBody>
            <a:bodyPr anchorCtr="0" anchor="t" bIns="34275" lIns="68575" spcFirstLastPara="1" rIns="68575" wrap="square" tIns="34275">
              <a:noAutofit/>
            </a:bodyPr>
            <a:lstStyle/>
            <a:p>
              <a:pPr indent="-127000" lvl="0" marL="127000" marR="0" rtl="0" algn="l">
                <a:lnSpc>
                  <a:spcPct val="150000"/>
                </a:lnSpc>
                <a:spcBef>
                  <a:spcPts val="0"/>
                </a:spcBef>
                <a:spcAft>
                  <a:spcPts val="0"/>
                </a:spcAft>
                <a:buClr>
                  <a:schemeClr val="dk1"/>
                </a:buClr>
                <a:buSzPts val="800"/>
                <a:buFont typeface="Noto Sans Symbols"/>
                <a:buChar char="✔"/>
              </a:pPr>
              <a:r>
                <a:rPr lang="en" sz="800">
                  <a:solidFill>
                    <a:schemeClr val="dk1"/>
                  </a:solidFill>
                  <a:latin typeface="Raleway"/>
                  <a:ea typeface="Raleway"/>
                  <a:cs typeface="Raleway"/>
                  <a:sym typeface="Raleway"/>
                </a:rPr>
                <a:t>Contrary to popular belief, Lorem Ipsum is not simply random text. It has</a:t>
              </a:r>
              <a:endParaRPr sz="1100"/>
            </a:p>
          </p:txBody>
        </p:sp>
        <p:sp>
          <p:nvSpPr>
            <p:cNvPr id="528" name="Google Shape;528;p48"/>
            <p:cNvSpPr txBox="1"/>
            <p:nvPr/>
          </p:nvSpPr>
          <p:spPr>
            <a:xfrm>
              <a:off x="7862289" y="4120660"/>
              <a:ext cx="1568532" cy="861774"/>
            </a:xfrm>
            <a:prstGeom prst="rect">
              <a:avLst/>
            </a:prstGeom>
            <a:noFill/>
            <a:ln>
              <a:noFill/>
            </a:ln>
          </p:spPr>
          <p:txBody>
            <a:bodyPr anchorCtr="0" anchor="t" bIns="34275" lIns="68575" spcFirstLastPara="1" rIns="68575" wrap="square" tIns="34275">
              <a:noAutofit/>
            </a:bodyPr>
            <a:lstStyle/>
            <a:p>
              <a:pPr indent="-127000" lvl="0" marL="127000" marR="0" rtl="0" algn="l">
                <a:lnSpc>
                  <a:spcPct val="150000"/>
                </a:lnSpc>
                <a:spcBef>
                  <a:spcPts val="0"/>
                </a:spcBef>
                <a:spcAft>
                  <a:spcPts val="0"/>
                </a:spcAft>
                <a:buClr>
                  <a:schemeClr val="dk1"/>
                </a:buClr>
                <a:buSzPts val="800"/>
                <a:buFont typeface="Noto Sans Symbols"/>
                <a:buChar char="✔"/>
              </a:pPr>
              <a:r>
                <a:rPr lang="en" sz="800">
                  <a:solidFill>
                    <a:schemeClr val="dk1"/>
                  </a:solidFill>
                  <a:latin typeface="Raleway"/>
                  <a:ea typeface="Raleway"/>
                  <a:cs typeface="Raleway"/>
                  <a:sym typeface="Raleway"/>
                </a:rPr>
                <a:t>Contrary to popular belief, Lorem Ipsum is not simply random text. It has</a:t>
              </a:r>
              <a:endParaRPr sz="1100"/>
            </a:p>
          </p:txBody>
        </p:sp>
        <p:sp>
          <p:nvSpPr>
            <p:cNvPr id="529" name="Google Shape;529;p48"/>
            <p:cNvSpPr txBox="1"/>
            <p:nvPr/>
          </p:nvSpPr>
          <p:spPr>
            <a:xfrm>
              <a:off x="5311734" y="4133360"/>
              <a:ext cx="1568532" cy="861774"/>
            </a:xfrm>
            <a:prstGeom prst="rect">
              <a:avLst/>
            </a:prstGeom>
            <a:noFill/>
            <a:ln>
              <a:noFill/>
            </a:ln>
          </p:spPr>
          <p:txBody>
            <a:bodyPr anchorCtr="0" anchor="t" bIns="34275" lIns="68575" spcFirstLastPara="1" rIns="68575" wrap="square" tIns="34275">
              <a:noAutofit/>
            </a:bodyPr>
            <a:lstStyle/>
            <a:p>
              <a:pPr indent="-127000" lvl="0" marL="127000" marR="0" rtl="0" algn="l">
                <a:lnSpc>
                  <a:spcPct val="150000"/>
                </a:lnSpc>
                <a:spcBef>
                  <a:spcPts val="0"/>
                </a:spcBef>
                <a:spcAft>
                  <a:spcPts val="0"/>
                </a:spcAft>
                <a:buClr>
                  <a:schemeClr val="dk1"/>
                </a:buClr>
                <a:buSzPts val="800"/>
                <a:buFont typeface="Noto Sans Symbols"/>
                <a:buChar char="✔"/>
              </a:pPr>
              <a:r>
                <a:rPr lang="en" sz="800">
                  <a:solidFill>
                    <a:schemeClr val="dk1"/>
                  </a:solidFill>
                  <a:latin typeface="Raleway"/>
                  <a:ea typeface="Raleway"/>
                  <a:cs typeface="Raleway"/>
                  <a:sym typeface="Raleway"/>
                </a:rPr>
                <a:t>Contrary to popular belief, Lorem Ipsum is not simply random text. It has</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31"/>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i="0" lang="en" sz="2300" u="none" cap="none" strike="noStrike">
                <a:solidFill>
                  <a:schemeClr val="dk1"/>
                </a:solidFill>
                <a:latin typeface="Montserrat"/>
                <a:ea typeface="Montserrat"/>
                <a:cs typeface="Montserrat"/>
                <a:sym typeface="Montserrat"/>
              </a:rPr>
              <a:t>TABLE OF CONTENT</a:t>
            </a:r>
            <a:endParaRPr b="1" i="0" sz="2300" u="none" cap="none" strike="noStrike">
              <a:solidFill>
                <a:schemeClr val="dk1"/>
              </a:solidFill>
              <a:latin typeface="Montserrat Light"/>
              <a:ea typeface="Montserrat Light"/>
              <a:cs typeface="Montserrat Light"/>
              <a:sym typeface="Montserrat Light"/>
            </a:endParaRPr>
          </a:p>
        </p:txBody>
      </p:sp>
      <p:sp>
        <p:nvSpPr>
          <p:cNvPr id="112" name="Google Shape;112;p31"/>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1000" u="none" cap="none" strike="noStrike">
                <a:solidFill>
                  <a:srgbClr val="A5A5A5"/>
                </a:solidFill>
                <a:latin typeface="Montserrat"/>
                <a:ea typeface="Montserrat"/>
                <a:cs typeface="Montserrat"/>
                <a:sym typeface="Montserrat"/>
              </a:rPr>
              <a:t>Clean Presentation</a:t>
            </a:r>
            <a:endParaRPr b="1" i="0" sz="1000" u="none" cap="none" strike="noStrike">
              <a:solidFill>
                <a:srgbClr val="A5A5A5"/>
              </a:solidFill>
              <a:latin typeface="Montserrat Light"/>
              <a:ea typeface="Montserrat Light"/>
              <a:cs typeface="Montserrat Light"/>
              <a:sym typeface="Montserrat Light"/>
            </a:endParaRPr>
          </a:p>
        </p:txBody>
      </p:sp>
      <p:sp>
        <p:nvSpPr>
          <p:cNvPr id="113" name="Google Shape;113;p31"/>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4" name="Google Shape;114;p31"/>
          <p:cNvSpPr txBox="1"/>
          <p:nvPr/>
        </p:nvSpPr>
        <p:spPr>
          <a:xfrm>
            <a:off x="4964481"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800" u="none" cap="none" strike="noStrike">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115" name="Google Shape;115;p31"/>
          <p:cNvSpPr txBox="1"/>
          <p:nvPr/>
        </p:nvSpPr>
        <p:spPr>
          <a:xfrm>
            <a:off x="4964481" y="1848803"/>
            <a:ext cx="2893644"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rgbClr val="7F7F7F"/>
                </a:solidFill>
                <a:latin typeface="Montserrat"/>
                <a:ea typeface="Montserrat"/>
                <a:cs typeface="Montserrat"/>
                <a:sym typeface="Montserrat"/>
              </a:rPr>
              <a:t>HAVE THEM FOR ONE GATHERED HAD THEY'RE</a:t>
            </a:r>
            <a:endParaRPr sz="1100"/>
          </a:p>
        </p:txBody>
      </p:sp>
      <p:grpSp>
        <p:nvGrpSpPr>
          <p:cNvPr id="116" name="Google Shape;116;p31"/>
          <p:cNvGrpSpPr/>
          <p:nvPr/>
        </p:nvGrpSpPr>
        <p:grpSpPr>
          <a:xfrm>
            <a:off x="4964481" y="2828891"/>
            <a:ext cx="3509111" cy="1273748"/>
            <a:chOff x="6619308" y="3781192"/>
            <a:chExt cx="4678815" cy="1698331"/>
          </a:xfrm>
        </p:grpSpPr>
        <p:grpSp>
          <p:nvGrpSpPr>
            <p:cNvPr id="117" name="Google Shape;117;p31"/>
            <p:cNvGrpSpPr/>
            <p:nvPr/>
          </p:nvGrpSpPr>
          <p:grpSpPr>
            <a:xfrm>
              <a:off x="6619308" y="3781192"/>
              <a:ext cx="1816100" cy="1466262"/>
              <a:chOff x="5187950" y="3437301"/>
              <a:chExt cx="1816100" cy="1466262"/>
            </a:xfrm>
          </p:grpSpPr>
          <p:sp>
            <p:nvSpPr>
              <p:cNvPr id="118" name="Google Shape;118;p31"/>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19" name="Google Shape;119;p31"/>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20" name="Google Shape;120;p31"/>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2"/>
                    </a:solidFill>
                    <a:latin typeface="Montserrat Light"/>
                    <a:ea typeface="Montserrat Light"/>
                    <a:cs typeface="Montserrat Light"/>
                    <a:sym typeface="Montserrat Light"/>
                  </a:rPr>
                  <a:t>01</a:t>
                </a:r>
                <a:endParaRPr b="1" sz="1900">
                  <a:solidFill>
                    <a:schemeClr val="dk2"/>
                  </a:solidFill>
                  <a:latin typeface="Montserrat Light"/>
                  <a:ea typeface="Montserrat Light"/>
                  <a:cs typeface="Montserrat Light"/>
                  <a:sym typeface="Montserrat Light"/>
                </a:endParaRPr>
              </a:p>
            </p:txBody>
          </p:sp>
        </p:grpSp>
        <p:cxnSp>
          <p:nvCxnSpPr>
            <p:cNvPr id="121" name="Google Shape;121;p31"/>
            <p:cNvCxnSpPr/>
            <p:nvPr/>
          </p:nvCxnSpPr>
          <p:spPr>
            <a:xfrm>
              <a:off x="7073333" y="5479523"/>
              <a:ext cx="908050" cy="0"/>
            </a:xfrm>
            <a:prstGeom prst="straightConnector1">
              <a:avLst/>
            </a:prstGeom>
            <a:noFill/>
            <a:ln cap="flat" cmpd="sng" w="19050">
              <a:solidFill>
                <a:srgbClr val="BFBFBF"/>
              </a:solidFill>
              <a:prstDash val="solid"/>
              <a:miter lim="800000"/>
              <a:headEnd len="sm" w="sm" type="none"/>
              <a:tailEnd len="sm" w="sm" type="none"/>
            </a:ln>
          </p:spPr>
        </p:cxnSp>
        <p:grpSp>
          <p:nvGrpSpPr>
            <p:cNvPr id="122" name="Google Shape;122;p31"/>
            <p:cNvGrpSpPr/>
            <p:nvPr/>
          </p:nvGrpSpPr>
          <p:grpSpPr>
            <a:xfrm>
              <a:off x="9482023" y="3781192"/>
              <a:ext cx="1816100" cy="1466262"/>
              <a:chOff x="5187950" y="3437301"/>
              <a:chExt cx="1816100" cy="1466262"/>
            </a:xfrm>
          </p:grpSpPr>
          <p:sp>
            <p:nvSpPr>
              <p:cNvPr id="123" name="Google Shape;123;p31"/>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24" name="Google Shape;124;p31"/>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25" name="Google Shape;125;p31"/>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accent2"/>
                    </a:solidFill>
                    <a:latin typeface="Montserrat Light"/>
                    <a:ea typeface="Montserrat Light"/>
                    <a:cs typeface="Montserrat Light"/>
                    <a:sym typeface="Montserrat Light"/>
                  </a:rPr>
                  <a:t>02</a:t>
                </a:r>
                <a:endParaRPr b="1" sz="1900">
                  <a:solidFill>
                    <a:schemeClr val="accent2"/>
                  </a:solidFill>
                  <a:latin typeface="Montserrat Light"/>
                  <a:ea typeface="Montserrat Light"/>
                  <a:cs typeface="Montserrat Light"/>
                  <a:sym typeface="Montserrat Light"/>
                </a:endParaRPr>
              </a:p>
            </p:txBody>
          </p:sp>
        </p:grpSp>
        <p:cxnSp>
          <p:nvCxnSpPr>
            <p:cNvPr id="126" name="Google Shape;126;p31"/>
            <p:cNvCxnSpPr/>
            <p:nvPr/>
          </p:nvCxnSpPr>
          <p:spPr>
            <a:xfrm>
              <a:off x="9936048" y="5479523"/>
              <a:ext cx="908050" cy="0"/>
            </a:xfrm>
            <a:prstGeom prst="straightConnector1">
              <a:avLst/>
            </a:prstGeom>
            <a:noFill/>
            <a:ln cap="flat" cmpd="sng" w="19050">
              <a:solidFill>
                <a:srgbClr val="BFBFBF"/>
              </a:solidFill>
              <a:prstDash val="solid"/>
              <a:miter lim="800000"/>
              <a:headEnd len="sm" w="sm" type="none"/>
              <a:tailEnd len="sm" w="sm" type="none"/>
            </a:ln>
          </p:spPr>
        </p:cxnSp>
        <p:cxnSp>
          <p:nvCxnSpPr>
            <p:cNvPr id="127" name="Google Shape;127;p31"/>
            <p:cNvCxnSpPr/>
            <p:nvPr/>
          </p:nvCxnSpPr>
          <p:spPr>
            <a:xfrm>
              <a:off x="8958716" y="3869667"/>
              <a:ext cx="0" cy="1609856"/>
            </a:xfrm>
            <a:prstGeom prst="straightConnector1">
              <a:avLst/>
            </a:prstGeom>
            <a:noFill/>
            <a:ln cap="flat" cmpd="sng" w="19050">
              <a:solidFill>
                <a:srgbClr val="BFBFBF"/>
              </a:solidFill>
              <a:prstDash val="solid"/>
              <a:miter lim="800000"/>
              <a:headEnd len="sm" w="sm" type="none"/>
              <a:tailEnd len="sm" w="sm" type="none"/>
            </a:ln>
          </p:spPr>
        </p:cxnSp>
      </p:grpSp>
      <p:pic>
        <p:nvPicPr>
          <p:cNvPr id="128" name="Google Shape;128;p31"/>
          <p:cNvPicPr preferRelativeResize="0"/>
          <p:nvPr>
            <p:ph idx="2" type="pic"/>
          </p:nvPr>
        </p:nvPicPr>
        <p:blipFill rotWithShape="1">
          <a:blip r:embed="rId3">
            <a:alphaModFix/>
          </a:blip>
          <a:srcRect b="0" l="11582" r="26471" t="0"/>
          <a:stretch/>
        </p:blipFill>
        <p:spPr>
          <a:xfrm>
            <a:off x="670407" y="1957388"/>
            <a:ext cx="3509112" cy="318611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3" name="Shape 533"/>
        <p:cNvGrpSpPr/>
        <p:nvPr/>
      </p:nvGrpSpPr>
      <p:grpSpPr>
        <a:xfrm>
          <a:off x="0" y="0"/>
          <a:ext cx="0" cy="0"/>
          <a:chOff x="0" y="0"/>
          <a:chExt cx="0" cy="0"/>
        </a:xfrm>
      </p:grpSpPr>
      <p:sp>
        <p:nvSpPr>
          <p:cNvPr id="534" name="Google Shape;534;p49"/>
          <p:cNvSpPr/>
          <p:nvPr/>
        </p:nvSpPr>
        <p:spPr>
          <a:xfrm>
            <a:off x="3612357" y="1481138"/>
            <a:ext cx="1594247" cy="558403"/>
          </a:xfrm>
          <a:prstGeom prst="rect">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5" name="Google Shape;535;p49"/>
          <p:cNvSpPr txBox="1"/>
          <p:nvPr/>
        </p:nvSpPr>
        <p:spPr>
          <a:xfrm>
            <a:off x="889398" y="919340"/>
            <a:ext cx="2140014" cy="550151"/>
          </a:xfrm>
          <a:prstGeom prst="rect">
            <a:avLst/>
          </a:prstGeom>
          <a:noFill/>
          <a:ln>
            <a:noFill/>
          </a:ln>
        </p:spPr>
        <p:txBody>
          <a:bodyPr anchorCtr="0" anchor="t" bIns="34275" lIns="68575" spcFirstLastPara="1" rIns="68575" wrap="square" tIns="34275">
            <a:noAutofit/>
          </a:bodyPr>
          <a:lstStyle/>
          <a:p>
            <a:pPr indent="0" lvl="0" marL="0" marR="0" rtl="0" algn="l">
              <a:lnSpc>
                <a:spcPct val="83333"/>
              </a:lnSpc>
              <a:spcBef>
                <a:spcPts val="0"/>
              </a:spcBef>
              <a:spcAft>
                <a:spcPts val="0"/>
              </a:spcAft>
              <a:buNone/>
            </a:pPr>
            <a:r>
              <a:rPr b="1" lang="en" sz="2300">
                <a:solidFill>
                  <a:schemeClr val="dk2"/>
                </a:solidFill>
                <a:latin typeface="Montserrat"/>
                <a:ea typeface="Montserrat"/>
                <a:cs typeface="Montserrat"/>
                <a:sym typeface="Montserrat"/>
              </a:rPr>
              <a:t>Smartphone</a:t>
            </a:r>
            <a:endParaRPr sz="1100"/>
          </a:p>
          <a:p>
            <a:pPr indent="0" lvl="0" marL="0" marR="0" rtl="0" algn="l">
              <a:lnSpc>
                <a:spcPct val="138888"/>
              </a:lnSpc>
              <a:spcBef>
                <a:spcPts val="0"/>
              </a:spcBef>
              <a:spcAft>
                <a:spcPts val="0"/>
              </a:spcAft>
              <a:buNone/>
            </a:pPr>
            <a:r>
              <a:rPr b="1" lang="en" sz="1400">
                <a:solidFill>
                  <a:schemeClr val="dk1"/>
                </a:solidFill>
                <a:latin typeface="Montserrat"/>
                <a:ea typeface="Montserrat"/>
                <a:cs typeface="Montserrat"/>
                <a:sym typeface="Montserrat"/>
              </a:rPr>
              <a:t>Infographic page</a:t>
            </a:r>
            <a:endParaRPr sz="1100"/>
          </a:p>
        </p:txBody>
      </p:sp>
      <p:sp>
        <p:nvSpPr>
          <p:cNvPr id="536" name="Google Shape;536;p49"/>
          <p:cNvSpPr/>
          <p:nvPr/>
        </p:nvSpPr>
        <p:spPr>
          <a:xfrm>
            <a:off x="929622" y="2781425"/>
            <a:ext cx="1813578" cy="614918"/>
          </a:xfrm>
          <a:custGeom>
            <a:rect b="b" l="l" r="r" t="t"/>
            <a:pathLst>
              <a:path extrusionOk="0" h="89" w="239">
                <a:moveTo>
                  <a:pt x="239" y="79"/>
                </a:moveTo>
                <a:cubicBezTo>
                  <a:pt x="239" y="84"/>
                  <a:pt x="234" y="89"/>
                  <a:pt x="228" y="89"/>
                </a:cubicBezTo>
                <a:cubicBezTo>
                  <a:pt x="11" y="89"/>
                  <a:pt x="11" y="89"/>
                  <a:pt x="11" y="89"/>
                </a:cubicBezTo>
                <a:cubicBezTo>
                  <a:pt x="5" y="89"/>
                  <a:pt x="0" y="84"/>
                  <a:pt x="0" y="79"/>
                </a:cubicBezTo>
                <a:cubicBezTo>
                  <a:pt x="0" y="11"/>
                  <a:pt x="0" y="11"/>
                  <a:pt x="0" y="11"/>
                </a:cubicBezTo>
                <a:cubicBezTo>
                  <a:pt x="0" y="5"/>
                  <a:pt x="5" y="0"/>
                  <a:pt x="11" y="0"/>
                </a:cubicBezTo>
                <a:cubicBezTo>
                  <a:pt x="228" y="0"/>
                  <a:pt x="228" y="0"/>
                  <a:pt x="228" y="0"/>
                </a:cubicBezTo>
                <a:cubicBezTo>
                  <a:pt x="234" y="0"/>
                  <a:pt x="239" y="5"/>
                  <a:pt x="239" y="11"/>
                </a:cubicBezTo>
                <a:lnTo>
                  <a:pt x="239" y="79"/>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7" name="Google Shape;537;p49"/>
          <p:cNvSpPr txBox="1"/>
          <p:nvPr/>
        </p:nvSpPr>
        <p:spPr>
          <a:xfrm>
            <a:off x="889398" y="1685855"/>
            <a:ext cx="1973545"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BC, making it over 2000 years old. Richard McClintock, a Latin professor at</a:t>
            </a:r>
            <a:endParaRPr sz="1100"/>
          </a:p>
        </p:txBody>
      </p:sp>
      <p:sp>
        <p:nvSpPr>
          <p:cNvPr id="538" name="Google Shape;538;p49"/>
          <p:cNvSpPr txBox="1"/>
          <p:nvPr/>
        </p:nvSpPr>
        <p:spPr>
          <a:xfrm>
            <a:off x="1282600" y="2881134"/>
            <a:ext cx="1107622"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Raleway"/>
                <a:ea typeface="Raleway"/>
                <a:cs typeface="Raleway"/>
                <a:sym typeface="Raleway"/>
              </a:rPr>
              <a:t>16,003</a:t>
            </a:r>
            <a:endParaRPr sz="1100"/>
          </a:p>
        </p:txBody>
      </p:sp>
      <p:sp>
        <p:nvSpPr>
          <p:cNvPr id="539" name="Google Shape;539;p49"/>
          <p:cNvSpPr txBox="1"/>
          <p:nvPr/>
        </p:nvSpPr>
        <p:spPr>
          <a:xfrm>
            <a:off x="889397" y="3652741"/>
            <a:ext cx="1973545"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not simply random text. It has roots in a piece of classical Latin</a:t>
            </a:r>
            <a:endParaRPr sz="1100"/>
          </a:p>
        </p:txBody>
      </p:sp>
      <p:sp>
        <p:nvSpPr>
          <p:cNvPr id="540" name="Google Shape;540;p49"/>
          <p:cNvSpPr/>
          <p:nvPr/>
        </p:nvSpPr>
        <p:spPr>
          <a:xfrm>
            <a:off x="3492058" y="887933"/>
            <a:ext cx="1831058" cy="3393429"/>
          </a:xfrm>
          <a:custGeom>
            <a:rect b="b" l="l" r="r" t="t"/>
            <a:pathLst>
              <a:path extrusionOk="0" h="901" w="485">
                <a:moveTo>
                  <a:pt x="404" y="0"/>
                </a:moveTo>
                <a:cubicBezTo>
                  <a:pt x="63" y="0"/>
                  <a:pt x="63" y="0"/>
                  <a:pt x="63" y="0"/>
                </a:cubicBezTo>
                <a:cubicBezTo>
                  <a:pt x="20" y="0"/>
                  <a:pt x="0" y="27"/>
                  <a:pt x="0" y="67"/>
                </a:cubicBezTo>
                <a:cubicBezTo>
                  <a:pt x="0" y="823"/>
                  <a:pt x="0" y="823"/>
                  <a:pt x="0" y="823"/>
                </a:cubicBezTo>
                <a:cubicBezTo>
                  <a:pt x="0" y="867"/>
                  <a:pt x="16" y="901"/>
                  <a:pt x="45" y="901"/>
                </a:cubicBezTo>
                <a:cubicBezTo>
                  <a:pt x="427" y="901"/>
                  <a:pt x="427" y="901"/>
                  <a:pt x="427" y="901"/>
                </a:cubicBezTo>
                <a:cubicBezTo>
                  <a:pt x="469" y="901"/>
                  <a:pt x="485" y="874"/>
                  <a:pt x="485" y="834"/>
                </a:cubicBezTo>
                <a:cubicBezTo>
                  <a:pt x="485" y="92"/>
                  <a:pt x="485" y="92"/>
                  <a:pt x="485" y="92"/>
                </a:cubicBezTo>
                <a:cubicBezTo>
                  <a:pt x="485" y="23"/>
                  <a:pt x="449" y="0"/>
                  <a:pt x="404" y="0"/>
                </a:cubicBezTo>
                <a:close/>
                <a:moveTo>
                  <a:pt x="194" y="67"/>
                </a:moveTo>
                <a:cubicBezTo>
                  <a:pt x="291" y="67"/>
                  <a:pt x="291" y="67"/>
                  <a:pt x="291" y="67"/>
                </a:cubicBezTo>
                <a:cubicBezTo>
                  <a:pt x="297" y="67"/>
                  <a:pt x="302" y="72"/>
                  <a:pt x="302" y="79"/>
                </a:cubicBezTo>
                <a:cubicBezTo>
                  <a:pt x="302" y="85"/>
                  <a:pt x="297" y="90"/>
                  <a:pt x="291" y="90"/>
                </a:cubicBezTo>
                <a:cubicBezTo>
                  <a:pt x="194" y="90"/>
                  <a:pt x="194" y="90"/>
                  <a:pt x="194" y="90"/>
                </a:cubicBezTo>
                <a:cubicBezTo>
                  <a:pt x="188" y="90"/>
                  <a:pt x="183" y="85"/>
                  <a:pt x="183" y="79"/>
                </a:cubicBezTo>
                <a:cubicBezTo>
                  <a:pt x="183" y="72"/>
                  <a:pt x="188" y="67"/>
                  <a:pt x="194" y="67"/>
                </a:cubicBezTo>
                <a:close/>
                <a:moveTo>
                  <a:pt x="244" y="867"/>
                </a:moveTo>
                <a:cubicBezTo>
                  <a:pt x="222" y="867"/>
                  <a:pt x="204" y="849"/>
                  <a:pt x="204" y="827"/>
                </a:cubicBezTo>
                <a:cubicBezTo>
                  <a:pt x="204" y="805"/>
                  <a:pt x="222" y="787"/>
                  <a:pt x="244" y="787"/>
                </a:cubicBezTo>
                <a:cubicBezTo>
                  <a:pt x="266" y="787"/>
                  <a:pt x="284" y="805"/>
                  <a:pt x="284" y="827"/>
                </a:cubicBezTo>
                <a:cubicBezTo>
                  <a:pt x="284" y="849"/>
                  <a:pt x="266" y="867"/>
                  <a:pt x="244" y="867"/>
                </a:cubicBezTo>
                <a:close/>
                <a:moveTo>
                  <a:pt x="449" y="749"/>
                </a:moveTo>
                <a:cubicBezTo>
                  <a:pt x="36" y="749"/>
                  <a:pt x="36" y="749"/>
                  <a:pt x="36" y="749"/>
                </a:cubicBezTo>
                <a:cubicBezTo>
                  <a:pt x="36" y="159"/>
                  <a:pt x="36" y="159"/>
                  <a:pt x="36" y="159"/>
                </a:cubicBezTo>
                <a:cubicBezTo>
                  <a:pt x="449" y="159"/>
                  <a:pt x="449" y="159"/>
                  <a:pt x="449" y="159"/>
                </a:cubicBezTo>
                <a:lnTo>
                  <a:pt x="449" y="749"/>
                </a:lnTo>
                <a:close/>
              </a:path>
            </a:pathLst>
          </a:cu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1" name="Google Shape;541;p49"/>
          <p:cNvSpPr/>
          <p:nvPr/>
        </p:nvSpPr>
        <p:spPr>
          <a:xfrm>
            <a:off x="3897711" y="2302883"/>
            <a:ext cx="1019751"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200">
                <a:solidFill>
                  <a:schemeClr val="dk1"/>
                </a:solidFill>
                <a:latin typeface="Montserrat"/>
                <a:ea typeface="Montserrat"/>
                <a:cs typeface="Montserrat"/>
                <a:sym typeface="Montserrat"/>
              </a:rPr>
              <a:t>JOHN DOE</a:t>
            </a:r>
            <a:endParaRPr sz="1100"/>
          </a:p>
        </p:txBody>
      </p:sp>
      <p:sp>
        <p:nvSpPr>
          <p:cNvPr id="542" name="Google Shape;542;p49"/>
          <p:cNvSpPr/>
          <p:nvPr/>
        </p:nvSpPr>
        <p:spPr>
          <a:xfrm>
            <a:off x="3608785" y="1477566"/>
            <a:ext cx="1597819" cy="59888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3" name="Google Shape;543;p49"/>
          <p:cNvSpPr/>
          <p:nvPr/>
        </p:nvSpPr>
        <p:spPr>
          <a:xfrm>
            <a:off x="3612357" y="1481138"/>
            <a:ext cx="1594247" cy="55840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4" name="Google Shape;544;p49"/>
          <p:cNvSpPr/>
          <p:nvPr/>
        </p:nvSpPr>
        <p:spPr>
          <a:xfrm>
            <a:off x="3648076" y="1513285"/>
            <a:ext cx="1533525" cy="526256"/>
          </a:xfrm>
          <a:custGeom>
            <a:rect b="b" l="l" r="r" t="t"/>
            <a:pathLst>
              <a:path extrusionOk="0" h="442" w="1288">
                <a:moveTo>
                  <a:pt x="227" y="333"/>
                </a:moveTo>
                <a:lnTo>
                  <a:pt x="130" y="235"/>
                </a:lnTo>
                <a:lnTo>
                  <a:pt x="227" y="138"/>
                </a:lnTo>
                <a:lnTo>
                  <a:pt x="324" y="235"/>
                </a:lnTo>
                <a:lnTo>
                  <a:pt x="227" y="333"/>
                </a:lnTo>
                <a:close/>
                <a:moveTo>
                  <a:pt x="436" y="333"/>
                </a:moveTo>
                <a:lnTo>
                  <a:pt x="339" y="235"/>
                </a:lnTo>
                <a:lnTo>
                  <a:pt x="436" y="138"/>
                </a:lnTo>
                <a:lnTo>
                  <a:pt x="532" y="235"/>
                </a:lnTo>
                <a:lnTo>
                  <a:pt x="436" y="333"/>
                </a:lnTo>
                <a:close/>
                <a:moveTo>
                  <a:pt x="644" y="333"/>
                </a:moveTo>
                <a:lnTo>
                  <a:pt x="547" y="235"/>
                </a:lnTo>
                <a:lnTo>
                  <a:pt x="644" y="138"/>
                </a:lnTo>
                <a:lnTo>
                  <a:pt x="741" y="235"/>
                </a:lnTo>
                <a:lnTo>
                  <a:pt x="644" y="333"/>
                </a:lnTo>
                <a:close/>
                <a:moveTo>
                  <a:pt x="853" y="333"/>
                </a:moveTo>
                <a:lnTo>
                  <a:pt x="756" y="235"/>
                </a:lnTo>
                <a:lnTo>
                  <a:pt x="853" y="138"/>
                </a:lnTo>
                <a:lnTo>
                  <a:pt x="949" y="235"/>
                </a:lnTo>
                <a:lnTo>
                  <a:pt x="853" y="333"/>
                </a:lnTo>
                <a:close/>
                <a:moveTo>
                  <a:pt x="1061" y="333"/>
                </a:moveTo>
                <a:lnTo>
                  <a:pt x="965" y="235"/>
                </a:lnTo>
                <a:lnTo>
                  <a:pt x="1061" y="138"/>
                </a:lnTo>
                <a:lnTo>
                  <a:pt x="1158" y="235"/>
                </a:lnTo>
                <a:lnTo>
                  <a:pt x="1061" y="333"/>
                </a:lnTo>
                <a:close/>
                <a:moveTo>
                  <a:pt x="1167" y="0"/>
                </a:moveTo>
                <a:lnTo>
                  <a:pt x="1061" y="104"/>
                </a:lnTo>
                <a:lnTo>
                  <a:pt x="959" y="0"/>
                </a:lnTo>
                <a:lnTo>
                  <a:pt x="853" y="104"/>
                </a:lnTo>
                <a:lnTo>
                  <a:pt x="747" y="0"/>
                </a:lnTo>
                <a:lnTo>
                  <a:pt x="644" y="104"/>
                </a:lnTo>
                <a:lnTo>
                  <a:pt x="538" y="0"/>
                </a:lnTo>
                <a:lnTo>
                  <a:pt x="436" y="104"/>
                </a:lnTo>
                <a:lnTo>
                  <a:pt x="330" y="0"/>
                </a:lnTo>
                <a:lnTo>
                  <a:pt x="227" y="104"/>
                </a:lnTo>
                <a:lnTo>
                  <a:pt x="121" y="0"/>
                </a:lnTo>
                <a:lnTo>
                  <a:pt x="0" y="122"/>
                </a:lnTo>
                <a:lnTo>
                  <a:pt x="112" y="235"/>
                </a:lnTo>
                <a:lnTo>
                  <a:pt x="0" y="348"/>
                </a:lnTo>
                <a:lnTo>
                  <a:pt x="94" y="442"/>
                </a:lnTo>
                <a:lnTo>
                  <a:pt x="148" y="442"/>
                </a:lnTo>
                <a:lnTo>
                  <a:pt x="227" y="366"/>
                </a:lnTo>
                <a:lnTo>
                  <a:pt x="303" y="442"/>
                </a:lnTo>
                <a:lnTo>
                  <a:pt x="357" y="442"/>
                </a:lnTo>
                <a:lnTo>
                  <a:pt x="436" y="366"/>
                </a:lnTo>
                <a:lnTo>
                  <a:pt x="511" y="442"/>
                </a:lnTo>
                <a:lnTo>
                  <a:pt x="566" y="442"/>
                </a:lnTo>
                <a:lnTo>
                  <a:pt x="644" y="366"/>
                </a:lnTo>
                <a:lnTo>
                  <a:pt x="720" y="442"/>
                </a:lnTo>
                <a:lnTo>
                  <a:pt x="777" y="442"/>
                </a:lnTo>
                <a:lnTo>
                  <a:pt x="853" y="366"/>
                </a:lnTo>
                <a:lnTo>
                  <a:pt x="928" y="442"/>
                </a:lnTo>
                <a:lnTo>
                  <a:pt x="986" y="442"/>
                </a:lnTo>
                <a:lnTo>
                  <a:pt x="1061" y="366"/>
                </a:lnTo>
                <a:lnTo>
                  <a:pt x="1140" y="442"/>
                </a:lnTo>
                <a:lnTo>
                  <a:pt x="1194" y="442"/>
                </a:lnTo>
                <a:lnTo>
                  <a:pt x="1288" y="348"/>
                </a:lnTo>
                <a:lnTo>
                  <a:pt x="1173" y="235"/>
                </a:lnTo>
                <a:lnTo>
                  <a:pt x="1288" y="122"/>
                </a:lnTo>
                <a:lnTo>
                  <a:pt x="1167" y="0"/>
                </a:lnTo>
                <a:close/>
              </a:path>
            </a:pathLst>
          </a:custGeom>
          <a:solidFill>
            <a:srgbClr val="DD8A00">
              <a:alpha val="31764"/>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5" name="Google Shape;545;p49"/>
          <p:cNvSpPr/>
          <p:nvPr/>
        </p:nvSpPr>
        <p:spPr>
          <a:xfrm>
            <a:off x="3648076" y="1513285"/>
            <a:ext cx="1533525" cy="526256"/>
          </a:xfrm>
          <a:custGeom>
            <a:rect b="b" l="l" r="r" t="t"/>
            <a:pathLst>
              <a:path extrusionOk="0" h="442" w="1288">
                <a:moveTo>
                  <a:pt x="227" y="333"/>
                </a:moveTo>
                <a:lnTo>
                  <a:pt x="130" y="235"/>
                </a:lnTo>
                <a:lnTo>
                  <a:pt x="227" y="138"/>
                </a:lnTo>
                <a:lnTo>
                  <a:pt x="324" y="235"/>
                </a:lnTo>
                <a:lnTo>
                  <a:pt x="227" y="333"/>
                </a:lnTo>
                <a:moveTo>
                  <a:pt x="436" y="333"/>
                </a:moveTo>
                <a:lnTo>
                  <a:pt x="339" y="235"/>
                </a:lnTo>
                <a:lnTo>
                  <a:pt x="436" y="138"/>
                </a:lnTo>
                <a:lnTo>
                  <a:pt x="532" y="235"/>
                </a:lnTo>
                <a:lnTo>
                  <a:pt x="436" y="333"/>
                </a:lnTo>
                <a:moveTo>
                  <a:pt x="644" y="333"/>
                </a:moveTo>
                <a:lnTo>
                  <a:pt x="547" y="235"/>
                </a:lnTo>
                <a:lnTo>
                  <a:pt x="644" y="138"/>
                </a:lnTo>
                <a:lnTo>
                  <a:pt x="741" y="235"/>
                </a:lnTo>
                <a:lnTo>
                  <a:pt x="644" y="333"/>
                </a:lnTo>
                <a:moveTo>
                  <a:pt x="853" y="333"/>
                </a:moveTo>
                <a:lnTo>
                  <a:pt x="756" y="235"/>
                </a:lnTo>
                <a:lnTo>
                  <a:pt x="853" y="138"/>
                </a:lnTo>
                <a:lnTo>
                  <a:pt x="949" y="235"/>
                </a:lnTo>
                <a:lnTo>
                  <a:pt x="853" y="333"/>
                </a:lnTo>
                <a:moveTo>
                  <a:pt x="1061" y="333"/>
                </a:moveTo>
                <a:lnTo>
                  <a:pt x="965" y="235"/>
                </a:lnTo>
                <a:lnTo>
                  <a:pt x="1061" y="138"/>
                </a:lnTo>
                <a:lnTo>
                  <a:pt x="1158" y="235"/>
                </a:lnTo>
                <a:lnTo>
                  <a:pt x="1061" y="333"/>
                </a:lnTo>
                <a:moveTo>
                  <a:pt x="1167" y="0"/>
                </a:moveTo>
                <a:lnTo>
                  <a:pt x="1061" y="104"/>
                </a:lnTo>
                <a:lnTo>
                  <a:pt x="959" y="0"/>
                </a:lnTo>
                <a:lnTo>
                  <a:pt x="853" y="104"/>
                </a:lnTo>
                <a:lnTo>
                  <a:pt x="747" y="0"/>
                </a:lnTo>
                <a:lnTo>
                  <a:pt x="644" y="104"/>
                </a:lnTo>
                <a:lnTo>
                  <a:pt x="538" y="0"/>
                </a:lnTo>
                <a:lnTo>
                  <a:pt x="436" y="104"/>
                </a:lnTo>
                <a:lnTo>
                  <a:pt x="330" y="0"/>
                </a:lnTo>
                <a:lnTo>
                  <a:pt x="227" y="104"/>
                </a:lnTo>
                <a:lnTo>
                  <a:pt x="121" y="0"/>
                </a:lnTo>
                <a:lnTo>
                  <a:pt x="0" y="122"/>
                </a:lnTo>
                <a:lnTo>
                  <a:pt x="112" y="235"/>
                </a:lnTo>
                <a:lnTo>
                  <a:pt x="0" y="348"/>
                </a:lnTo>
                <a:lnTo>
                  <a:pt x="94" y="442"/>
                </a:lnTo>
                <a:lnTo>
                  <a:pt x="148" y="442"/>
                </a:lnTo>
                <a:lnTo>
                  <a:pt x="227" y="366"/>
                </a:lnTo>
                <a:lnTo>
                  <a:pt x="303" y="442"/>
                </a:lnTo>
                <a:lnTo>
                  <a:pt x="357" y="442"/>
                </a:lnTo>
                <a:lnTo>
                  <a:pt x="436" y="366"/>
                </a:lnTo>
                <a:lnTo>
                  <a:pt x="511" y="442"/>
                </a:lnTo>
                <a:lnTo>
                  <a:pt x="566" y="442"/>
                </a:lnTo>
                <a:lnTo>
                  <a:pt x="644" y="366"/>
                </a:lnTo>
                <a:lnTo>
                  <a:pt x="720" y="442"/>
                </a:lnTo>
                <a:lnTo>
                  <a:pt x="777" y="442"/>
                </a:lnTo>
                <a:lnTo>
                  <a:pt x="853" y="366"/>
                </a:lnTo>
                <a:lnTo>
                  <a:pt x="928" y="442"/>
                </a:lnTo>
                <a:lnTo>
                  <a:pt x="986" y="442"/>
                </a:lnTo>
                <a:lnTo>
                  <a:pt x="1061" y="366"/>
                </a:lnTo>
                <a:lnTo>
                  <a:pt x="1140" y="442"/>
                </a:lnTo>
                <a:lnTo>
                  <a:pt x="1194" y="442"/>
                </a:lnTo>
                <a:lnTo>
                  <a:pt x="1288" y="348"/>
                </a:lnTo>
                <a:lnTo>
                  <a:pt x="1173" y="235"/>
                </a:lnTo>
                <a:lnTo>
                  <a:pt x="1288" y="122"/>
                </a:lnTo>
                <a:lnTo>
                  <a:pt x="1167" y="0"/>
                </a:ln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546" name="Google Shape;546;p49"/>
          <p:cNvGrpSpPr/>
          <p:nvPr/>
        </p:nvGrpSpPr>
        <p:grpSpPr>
          <a:xfrm>
            <a:off x="4195620" y="1822179"/>
            <a:ext cx="438436" cy="437108"/>
            <a:chOff x="5624513" y="2466976"/>
            <a:chExt cx="523875" cy="522288"/>
          </a:xfrm>
        </p:grpSpPr>
        <p:sp>
          <p:nvSpPr>
            <p:cNvPr id="547" name="Google Shape;547;p49"/>
            <p:cNvSpPr/>
            <p:nvPr/>
          </p:nvSpPr>
          <p:spPr>
            <a:xfrm>
              <a:off x="5624513" y="2466976"/>
              <a:ext cx="523875" cy="522288"/>
            </a:xfrm>
            <a:prstGeom prst="ellipse">
              <a:avLst/>
            </a:pr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8" name="Google Shape;548;p49"/>
            <p:cNvSpPr/>
            <p:nvPr/>
          </p:nvSpPr>
          <p:spPr>
            <a:xfrm>
              <a:off x="5688013" y="2847976"/>
              <a:ext cx="396875" cy="141288"/>
            </a:xfrm>
            <a:custGeom>
              <a:rect b="b" l="l" r="r" t="t"/>
              <a:pathLst>
                <a:path extrusionOk="0" h="29" w="81">
                  <a:moveTo>
                    <a:pt x="40" y="29"/>
                  </a:moveTo>
                  <a:cubicBezTo>
                    <a:pt x="57" y="29"/>
                    <a:pt x="71" y="21"/>
                    <a:pt x="81" y="10"/>
                  </a:cubicBezTo>
                  <a:cubicBezTo>
                    <a:pt x="73" y="4"/>
                    <a:pt x="58" y="0"/>
                    <a:pt x="40" y="0"/>
                  </a:cubicBezTo>
                  <a:cubicBezTo>
                    <a:pt x="23" y="0"/>
                    <a:pt x="8" y="4"/>
                    <a:pt x="0" y="10"/>
                  </a:cubicBezTo>
                  <a:cubicBezTo>
                    <a:pt x="10" y="21"/>
                    <a:pt x="24" y="29"/>
                    <a:pt x="40" y="29"/>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9" name="Google Shape;549;p49"/>
            <p:cNvSpPr/>
            <p:nvPr/>
          </p:nvSpPr>
          <p:spPr>
            <a:xfrm>
              <a:off x="5756275" y="2560638"/>
              <a:ext cx="260350" cy="257175"/>
            </a:xfrm>
            <a:prstGeom prst="ellipse">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550" name="Google Shape;550;p49"/>
          <p:cNvSpPr/>
          <p:nvPr/>
        </p:nvSpPr>
        <p:spPr>
          <a:xfrm>
            <a:off x="4014968" y="2485720"/>
            <a:ext cx="799739" cy="15004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00">
                <a:solidFill>
                  <a:srgbClr val="7F7F7F"/>
                </a:solidFill>
                <a:latin typeface="Montserrat"/>
                <a:ea typeface="Montserrat"/>
                <a:cs typeface="Montserrat"/>
                <a:sym typeface="Montserrat"/>
              </a:rPr>
              <a:t>Creative Director</a:t>
            </a:r>
            <a:endParaRPr sz="1100"/>
          </a:p>
        </p:txBody>
      </p:sp>
      <p:sp>
        <p:nvSpPr>
          <p:cNvPr id="551" name="Google Shape;551;p49"/>
          <p:cNvSpPr/>
          <p:nvPr/>
        </p:nvSpPr>
        <p:spPr>
          <a:xfrm>
            <a:off x="3748088" y="2729487"/>
            <a:ext cx="1340644" cy="425905"/>
          </a:xfrm>
          <a:prstGeom prst="rect">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2" name="Google Shape;552;p49"/>
          <p:cNvSpPr/>
          <p:nvPr/>
        </p:nvSpPr>
        <p:spPr>
          <a:xfrm>
            <a:off x="3871913" y="2857310"/>
            <a:ext cx="184547" cy="170260"/>
          </a:xfrm>
          <a:custGeom>
            <a:rect b="b" l="l" r="r" t="t"/>
            <a:pathLst>
              <a:path extrusionOk="0" h="45" w="49">
                <a:moveTo>
                  <a:pt x="49" y="14"/>
                </a:moveTo>
                <a:cubicBezTo>
                  <a:pt x="49" y="20"/>
                  <a:pt x="42" y="26"/>
                  <a:pt x="33" y="26"/>
                </a:cubicBezTo>
                <a:cubicBezTo>
                  <a:pt x="32" y="28"/>
                  <a:pt x="31" y="29"/>
                  <a:pt x="30" y="29"/>
                </a:cubicBezTo>
                <a:cubicBezTo>
                  <a:pt x="28" y="31"/>
                  <a:pt x="28" y="32"/>
                  <a:pt x="28" y="34"/>
                </a:cubicBezTo>
                <a:cubicBezTo>
                  <a:pt x="28" y="36"/>
                  <a:pt x="29" y="38"/>
                  <a:pt x="32" y="38"/>
                </a:cubicBezTo>
                <a:cubicBezTo>
                  <a:pt x="35" y="38"/>
                  <a:pt x="37" y="40"/>
                  <a:pt x="37" y="42"/>
                </a:cubicBezTo>
                <a:cubicBezTo>
                  <a:pt x="37" y="44"/>
                  <a:pt x="37" y="44"/>
                  <a:pt x="37" y="44"/>
                </a:cubicBezTo>
                <a:cubicBezTo>
                  <a:pt x="37" y="45"/>
                  <a:pt x="37" y="45"/>
                  <a:pt x="37" y="45"/>
                </a:cubicBezTo>
                <a:cubicBezTo>
                  <a:pt x="12" y="45"/>
                  <a:pt x="12" y="45"/>
                  <a:pt x="12" y="45"/>
                </a:cubicBezTo>
                <a:cubicBezTo>
                  <a:pt x="11" y="45"/>
                  <a:pt x="11" y="45"/>
                  <a:pt x="11" y="44"/>
                </a:cubicBezTo>
                <a:cubicBezTo>
                  <a:pt x="11" y="42"/>
                  <a:pt x="11" y="42"/>
                  <a:pt x="11" y="42"/>
                </a:cubicBezTo>
                <a:cubicBezTo>
                  <a:pt x="11" y="40"/>
                  <a:pt x="14" y="38"/>
                  <a:pt x="17" y="38"/>
                </a:cubicBezTo>
                <a:cubicBezTo>
                  <a:pt x="20" y="38"/>
                  <a:pt x="20" y="36"/>
                  <a:pt x="20" y="34"/>
                </a:cubicBezTo>
                <a:cubicBezTo>
                  <a:pt x="20" y="32"/>
                  <a:pt x="20" y="31"/>
                  <a:pt x="19" y="29"/>
                </a:cubicBezTo>
                <a:cubicBezTo>
                  <a:pt x="18" y="29"/>
                  <a:pt x="17" y="28"/>
                  <a:pt x="16" y="26"/>
                </a:cubicBezTo>
                <a:cubicBezTo>
                  <a:pt x="7" y="26"/>
                  <a:pt x="0" y="20"/>
                  <a:pt x="0" y="14"/>
                </a:cubicBezTo>
                <a:cubicBezTo>
                  <a:pt x="0" y="10"/>
                  <a:pt x="0" y="10"/>
                  <a:pt x="0" y="10"/>
                </a:cubicBezTo>
                <a:cubicBezTo>
                  <a:pt x="0" y="9"/>
                  <a:pt x="1" y="7"/>
                  <a:pt x="3" y="7"/>
                </a:cubicBezTo>
                <a:cubicBezTo>
                  <a:pt x="11" y="7"/>
                  <a:pt x="11" y="7"/>
                  <a:pt x="11" y="7"/>
                </a:cubicBezTo>
                <a:cubicBezTo>
                  <a:pt x="11" y="5"/>
                  <a:pt x="11" y="5"/>
                  <a:pt x="11" y="5"/>
                </a:cubicBezTo>
                <a:cubicBezTo>
                  <a:pt x="11" y="2"/>
                  <a:pt x="13" y="0"/>
                  <a:pt x="16" y="0"/>
                </a:cubicBezTo>
                <a:cubicBezTo>
                  <a:pt x="33" y="0"/>
                  <a:pt x="33" y="0"/>
                  <a:pt x="33" y="0"/>
                </a:cubicBezTo>
                <a:cubicBezTo>
                  <a:pt x="35" y="0"/>
                  <a:pt x="37" y="2"/>
                  <a:pt x="37" y="5"/>
                </a:cubicBezTo>
                <a:cubicBezTo>
                  <a:pt x="37" y="7"/>
                  <a:pt x="37" y="7"/>
                  <a:pt x="37" y="7"/>
                </a:cubicBezTo>
                <a:cubicBezTo>
                  <a:pt x="46" y="7"/>
                  <a:pt x="46" y="7"/>
                  <a:pt x="46" y="7"/>
                </a:cubicBezTo>
                <a:cubicBezTo>
                  <a:pt x="48" y="7"/>
                  <a:pt x="49" y="9"/>
                  <a:pt x="49" y="10"/>
                </a:cubicBezTo>
                <a:lnTo>
                  <a:pt x="49" y="14"/>
                </a:lnTo>
                <a:close/>
                <a:moveTo>
                  <a:pt x="11" y="11"/>
                </a:moveTo>
                <a:cubicBezTo>
                  <a:pt x="4" y="11"/>
                  <a:pt x="4" y="11"/>
                  <a:pt x="4" y="11"/>
                </a:cubicBezTo>
                <a:cubicBezTo>
                  <a:pt x="4" y="14"/>
                  <a:pt x="4" y="14"/>
                  <a:pt x="4" y="14"/>
                </a:cubicBezTo>
                <a:cubicBezTo>
                  <a:pt x="4" y="17"/>
                  <a:pt x="7" y="21"/>
                  <a:pt x="13" y="22"/>
                </a:cubicBezTo>
                <a:cubicBezTo>
                  <a:pt x="12" y="19"/>
                  <a:pt x="11" y="16"/>
                  <a:pt x="11" y="11"/>
                </a:cubicBezTo>
                <a:close/>
                <a:moveTo>
                  <a:pt x="45" y="11"/>
                </a:moveTo>
                <a:cubicBezTo>
                  <a:pt x="37" y="11"/>
                  <a:pt x="37" y="11"/>
                  <a:pt x="37" y="11"/>
                </a:cubicBezTo>
                <a:cubicBezTo>
                  <a:pt x="37" y="16"/>
                  <a:pt x="37" y="19"/>
                  <a:pt x="35" y="22"/>
                </a:cubicBezTo>
                <a:cubicBezTo>
                  <a:pt x="41" y="21"/>
                  <a:pt x="45" y="17"/>
                  <a:pt x="45" y="14"/>
                </a:cubicBezTo>
                <a:lnTo>
                  <a:pt x="45" y="11"/>
                </a:lnTo>
                <a:close/>
              </a:path>
            </a:pathLst>
          </a:custGeom>
          <a:solidFill>
            <a:srgbClr val="3E41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3" name="Google Shape;553;p49"/>
          <p:cNvSpPr/>
          <p:nvPr/>
        </p:nvSpPr>
        <p:spPr>
          <a:xfrm>
            <a:off x="4446985" y="2859095"/>
            <a:ext cx="195262" cy="166688"/>
          </a:xfrm>
          <a:custGeom>
            <a:rect b="b" l="l" r="r" t="t"/>
            <a:pathLst>
              <a:path extrusionOk="0" h="44" w="52">
                <a:moveTo>
                  <a:pt x="25" y="44"/>
                </a:moveTo>
                <a:cubicBezTo>
                  <a:pt x="7" y="26"/>
                  <a:pt x="7" y="26"/>
                  <a:pt x="7" y="26"/>
                </a:cubicBezTo>
                <a:cubicBezTo>
                  <a:pt x="7" y="26"/>
                  <a:pt x="0" y="20"/>
                  <a:pt x="0" y="14"/>
                </a:cubicBezTo>
                <a:cubicBezTo>
                  <a:pt x="0" y="5"/>
                  <a:pt x="6" y="0"/>
                  <a:pt x="14" y="0"/>
                </a:cubicBezTo>
                <a:cubicBezTo>
                  <a:pt x="19" y="0"/>
                  <a:pt x="24" y="4"/>
                  <a:pt x="26" y="6"/>
                </a:cubicBezTo>
                <a:cubicBezTo>
                  <a:pt x="29" y="4"/>
                  <a:pt x="33" y="0"/>
                  <a:pt x="38" y="0"/>
                </a:cubicBezTo>
                <a:cubicBezTo>
                  <a:pt x="47" y="0"/>
                  <a:pt x="52" y="5"/>
                  <a:pt x="52" y="14"/>
                </a:cubicBezTo>
                <a:cubicBezTo>
                  <a:pt x="52" y="20"/>
                  <a:pt x="46" y="26"/>
                  <a:pt x="45" y="27"/>
                </a:cubicBezTo>
                <a:cubicBezTo>
                  <a:pt x="28" y="44"/>
                  <a:pt x="28" y="44"/>
                  <a:pt x="28" y="44"/>
                </a:cubicBezTo>
                <a:cubicBezTo>
                  <a:pt x="27" y="44"/>
                  <a:pt x="27" y="44"/>
                  <a:pt x="26" y="44"/>
                </a:cubicBezTo>
                <a:cubicBezTo>
                  <a:pt x="26" y="44"/>
                  <a:pt x="25" y="44"/>
                  <a:pt x="25" y="44"/>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4" name="Google Shape;554;p49"/>
          <p:cNvSpPr/>
          <p:nvPr/>
        </p:nvSpPr>
        <p:spPr>
          <a:xfrm>
            <a:off x="3902762" y="3253770"/>
            <a:ext cx="1024152"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25000"/>
              </a:lnSpc>
              <a:spcBef>
                <a:spcPts val="0"/>
              </a:spcBef>
              <a:spcAft>
                <a:spcPts val="0"/>
              </a:spcAft>
              <a:buNone/>
            </a:pPr>
            <a:r>
              <a:rPr lang="en" sz="600">
                <a:solidFill>
                  <a:schemeClr val="dk1"/>
                </a:solidFill>
                <a:latin typeface="Montserrat Light"/>
                <a:ea typeface="Montserrat Light"/>
                <a:cs typeface="Montserrat Light"/>
                <a:sym typeface="Montserrat Light"/>
              </a:rPr>
              <a:t>Your sample text is</a:t>
            </a:r>
            <a:endParaRPr sz="1100"/>
          </a:p>
          <a:p>
            <a:pPr indent="0" lvl="0" marL="0" marR="0" rtl="0" algn="ctr">
              <a:lnSpc>
                <a:spcPct val="125000"/>
              </a:lnSpc>
              <a:spcBef>
                <a:spcPts val="0"/>
              </a:spcBef>
              <a:spcAft>
                <a:spcPts val="0"/>
              </a:spcAft>
              <a:buNone/>
            </a:pPr>
            <a:r>
              <a:rPr lang="en" sz="600">
                <a:solidFill>
                  <a:schemeClr val="dk1"/>
                </a:solidFill>
                <a:latin typeface="Montserrat Light"/>
                <a:ea typeface="Montserrat Light"/>
                <a:cs typeface="Montserrat Light"/>
                <a:sym typeface="Montserrat Light"/>
              </a:rPr>
              <a:t>give you more confort to own text instead.</a:t>
            </a:r>
            <a:endParaRPr sz="1100"/>
          </a:p>
        </p:txBody>
      </p:sp>
      <p:sp>
        <p:nvSpPr>
          <p:cNvPr id="555" name="Google Shape;555;p49"/>
          <p:cNvSpPr/>
          <p:nvPr/>
        </p:nvSpPr>
        <p:spPr>
          <a:xfrm>
            <a:off x="4038532" y="2809711"/>
            <a:ext cx="234679" cy="2654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300">
                <a:solidFill>
                  <a:srgbClr val="3E4143"/>
                </a:solidFill>
                <a:latin typeface="Montserrat"/>
                <a:ea typeface="Montserrat"/>
                <a:cs typeface="Montserrat"/>
                <a:sym typeface="Montserrat"/>
              </a:rPr>
              <a:t>3</a:t>
            </a:r>
            <a:endParaRPr sz="1100"/>
          </a:p>
        </p:txBody>
      </p:sp>
      <p:sp>
        <p:nvSpPr>
          <p:cNvPr id="556" name="Google Shape;556;p49"/>
          <p:cNvSpPr/>
          <p:nvPr/>
        </p:nvSpPr>
        <p:spPr>
          <a:xfrm>
            <a:off x="4624243" y="2809711"/>
            <a:ext cx="415183" cy="2654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300">
                <a:solidFill>
                  <a:schemeClr val="dk1"/>
                </a:solidFill>
                <a:latin typeface="Montserrat"/>
                <a:ea typeface="Montserrat"/>
                <a:cs typeface="Montserrat"/>
                <a:sym typeface="Montserrat"/>
              </a:rPr>
              <a:t>65K</a:t>
            </a:r>
            <a:endParaRPr sz="1100"/>
          </a:p>
        </p:txBody>
      </p:sp>
      <p:cxnSp>
        <p:nvCxnSpPr>
          <p:cNvPr id="557" name="Google Shape;557;p49"/>
          <p:cNvCxnSpPr/>
          <p:nvPr/>
        </p:nvCxnSpPr>
        <p:spPr>
          <a:xfrm>
            <a:off x="4334471" y="2729487"/>
            <a:ext cx="0" cy="425905"/>
          </a:xfrm>
          <a:prstGeom prst="straightConnector1">
            <a:avLst/>
          </a:prstGeom>
          <a:noFill/>
          <a:ln cap="flat" cmpd="sng" w="12700">
            <a:solidFill>
              <a:srgbClr val="BFBFBF"/>
            </a:solidFill>
            <a:prstDash val="solid"/>
            <a:miter lim="800000"/>
            <a:headEnd len="sm" w="sm" type="none"/>
            <a:tailEnd len="sm" w="sm" type="none"/>
          </a:ln>
        </p:spPr>
      </p:cxnSp>
      <p:grpSp>
        <p:nvGrpSpPr>
          <p:cNvPr id="558" name="Google Shape;558;p49"/>
          <p:cNvGrpSpPr/>
          <p:nvPr/>
        </p:nvGrpSpPr>
        <p:grpSpPr>
          <a:xfrm>
            <a:off x="4725794" y="1298462"/>
            <a:ext cx="1781486" cy="2864136"/>
            <a:chOff x="6325773" y="1774825"/>
            <a:chExt cx="2375315" cy="3818848"/>
          </a:xfrm>
        </p:grpSpPr>
        <p:sp>
          <p:nvSpPr>
            <p:cNvPr id="559" name="Google Shape;559;p49"/>
            <p:cNvSpPr/>
            <p:nvPr/>
          </p:nvSpPr>
          <p:spPr>
            <a:xfrm>
              <a:off x="6325773" y="2187575"/>
              <a:ext cx="1413290" cy="444500"/>
            </a:xfrm>
            <a:custGeom>
              <a:rect b="b" l="l" r="r" t="t"/>
              <a:pathLst>
                <a:path extrusionOk="0" h="83" w="288">
                  <a:moveTo>
                    <a:pt x="288" y="7"/>
                  </a:moveTo>
                  <a:cubicBezTo>
                    <a:pt x="276" y="0"/>
                    <a:pt x="276" y="0"/>
                    <a:pt x="276" y="0"/>
                  </a:cubicBezTo>
                  <a:cubicBezTo>
                    <a:pt x="276" y="5"/>
                    <a:pt x="276" y="5"/>
                    <a:pt x="276" y="5"/>
                  </a:cubicBezTo>
                  <a:cubicBezTo>
                    <a:pt x="232" y="5"/>
                    <a:pt x="232" y="5"/>
                    <a:pt x="232" y="5"/>
                  </a:cubicBezTo>
                  <a:cubicBezTo>
                    <a:pt x="232" y="77"/>
                    <a:pt x="232" y="77"/>
                    <a:pt x="232" y="77"/>
                  </a:cubicBezTo>
                  <a:cubicBezTo>
                    <a:pt x="9" y="77"/>
                    <a:pt x="9" y="77"/>
                    <a:pt x="9" y="77"/>
                  </a:cubicBezTo>
                  <a:cubicBezTo>
                    <a:pt x="9" y="75"/>
                    <a:pt x="7" y="73"/>
                    <a:pt x="4" y="73"/>
                  </a:cubicBezTo>
                  <a:cubicBezTo>
                    <a:pt x="2" y="73"/>
                    <a:pt x="0" y="75"/>
                    <a:pt x="0" y="78"/>
                  </a:cubicBezTo>
                  <a:cubicBezTo>
                    <a:pt x="0" y="81"/>
                    <a:pt x="2" y="83"/>
                    <a:pt x="4" y="83"/>
                  </a:cubicBezTo>
                  <a:cubicBezTo>
                    <a:pt x="7" y="83"/>
                    <a:pt x="8" y="81"/>
                    <a:pt x="9" y="79"/>
                  </a:cubicBezTo>
                  <a:cubicBezTo>
                    <a:pt x="234" y="79"/>
                    <a:pt x="234" y="79"/>
                    <a:pt x="234" y="79"/>
                  </a:cubicBezTo>
                  <a:cubicBezTo>
                    <a:pt x="234" y="7"/>
                    <a:pt x="234" y="7"/>
                    <a:pt x="234" y="7"/>
                  </a:cubicBezTo>
                  <a:cubicBezTo>
                    <a:pt x="276" y="7"/>
                    <a:pt x="276" y="7"/>
                    <a:pt x="276" y="7"/>
                  </a:cubicBezTo>
                  <a:cubicBezTo>
                    <a:pt x="276" y="13"/>
                    <a:pt x="276" y="13"/>
                    <a:pt x="276" y="13"/>
                  </a:cubicBezTo>
                  <a:lnTo>
                    <a:pt x="288" y="7"/>
                  </a:lnTo>
                  <a:close/>
                </a:path>
              </a:pathLst>
            </a:cu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0" name="Google Shape;560;p49"/>
            <p:cNvSpPr/>
            <p:nvPr/>
          </p:nvSpPr>
          <p:spPr>
            <a:xfrm>
              <a:off x="6444323" y="4743451"/>
              <a:ext cx="1294740" cy="457514"/>
            </a:xfrm>
            <a:custGeom>
              <a:rect b="b" l="l" r="r" t="t"/>
              <a:pathLst>
                <a:path extrusionOk="0" h="122" w="256">
                  <a:moveTo>
                    <a:pt x="256" y="116"/>
                  </a:moveTo>
                  <a:cubicBezTo>
                    <a:pt x="244" y="122"/>
                    <a:pt x="244" y="122"/>
                    <a:pt x="244" y="122"/>
                  </a:cubicBezTo>
                  <a:cubicBezTo>
                    <a:pt x="244" y="118"/>
                    <a:pt x="244" y="118"/>
                    <a:pt x="244" y="118"/>
                  </a:cubicBezTo>
                  <a:cubicBezTo>
                    <a:pt x="200" y="118"/>
                    <a:pt x="200" y="118"/>
                    <a:pt x="200" y="118"/>
                  </a:cubicBezTo>
                  <a:cubicBezTo>
                    <a:pt x="200" y="5"/>
                    <a:pt x="200" y="5"/>
                    <a:pt x="200" y="5"/>
                  </a:cubicBezTo>
                  <a:cubicBezTo>
                    <a:pt x="9" y="5"/>
                    <a:pt x="9" y="5"/>
                    <a:pt x="9" y="5"/>
                  </a:cubicBezTo>
                  <a:cubicBezTo>
                    <a:pt x="9" y="8"/>
                    <a:pt x="7" y="9"/>
                    <a:pt x="4" y="9"/>
                  </a:cubicBezTo>
                  <a:cubicBezTo>
                    <a:pt x="2" y="9"/>
                    <a:pt x="0" y="7"/>
                    <a:pt x="0" y="5"/>
                  </a:cubicBezTo>
                  <a:cubicBezTo>
                    <a:pt x="0" y="2"/>
                    <a:pt x="2" y="0"/>
                    <a:pt x="4" y="0"/>
                  </a:cubicBezTo>
                  <a:cubicBezTo>
                    <a:pt x="7" y="0"/>
                    <a:pt x="8" y="2"/>
                    <a:pt x="9" y="4"/>
                  </a:cubicBezTo>
                  <a:cubicBezTo>
                    <a:pt x="202" y="4"/>
                    <a:pt x="202" y="4"/>
                    <a:pt x="202" y="4"/>
                  </a:cubicBezTo>
                  <a:cubicBezTo>
                    <a:pt x="202" y="116"/>
                    <a:pt x="202" y="116"/>
                    <a:pt x="202" y="116"/>
                  </a:cubicBezTo>
                  <a:cubicBezTo>
                    <a:pt x="244" y="116"/>
                    <a:pt x="244" y="116"/>
                    <a:pt x="244" y="116"/>
                  </a:cubicBezTo>
                  <a:cubicBezTo>
                    <a:pt x="244" y="109"/>
                    <a:pt x="244" y="109"/>
                    <a:pt x="244" y="109"/>
                  </a:cubicBezTo>
                  <a:lnTo>
                    <a:pt x="256" y="116"/>
                  </a:lnTo>
                  <a:close/>
                </a:path>
              </a:pathLst>
            </a:custGeom>
            <a:solidFill>
              <a:schemeClr val="dk1"/>
            </a:solidFill>
            <a:ln cap="flat" cmpd="sng" w="9525">
              <a:solidFill>
                <a:schemeClr val="dk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1" name="Google Shape;561;p49"/>
            <p:cNvSpPr/>
            <p:nvPr/>
          </p:nvSpPr>
          <p:spPr>
            <a:xfrm>
              <a:off x="6662738" y="3762375"/>
              <a:ext cx="1076325" cy="69850"/>
            </a:xfrm>
            <a:custGeom>
              <a:rect b="b" l="l" r="r" t="t"/>
              <a:pathLst>
                <a:path extrusionOk="0" h="13" w="200">
                  <a:moveTo>
                    <a:pt x="200" y="7"/>
                  </a:moveTo>
                  <a:cubicBezTo>
                    <a:pt x="188" y="0"/>
                    <a:pt x="188" y="0"/>
                    <a:pt x="188" y="0"/>
                  </a:cubicBezTo>
                  <a:cubicBezTo>
                    <a:pt x="188" y="5"/>
                    <a:pt x="188" y="5"/>
                    <a:pt x="188" y="5"/>
                  </a:cubicBezTo>
                  <a:cubicBezTo>
                    <a:pt x="9" y="5"/>
                    <a:pt x="9" y="5"/>
                    <a:pt x="9" y="5"/>
                  </a:cubicBezTo>
                  <a:cubicBezTo>
                    <a:pt x="9" y="3"/>
                    <a:pt x="7" y="1"/>
                    <a:pt x="5" y="1"/>
                  </a:cubicBezTo>
                  <a:cubicBezTo>
                    <a:pt x="2" y="1"/>
                    <a:pt x="0" y="3"/>
                    <a:pt x="0" y="6"/>
                  </a:cubicBezTo>
                  <a:cubicBezTo>
                    <a:pt x="0" y="8"/>
                    <a:pt x="2" y="10"/>
                    <a:pt x="5" y="10"/>
                  </a:cubicBezTo>
                  <a:cubicBezTo>
                    <a:pt x="7" y="10"/>
                    <a:pt x="9" y="9"/>
                    <a:pt x="9" y="7"/>
                  </a:cubicBezTo>
                  <a:cubicBezTo>
                    <a:pt x="188" y="7"/>
                    <a:pt x="188" y="7"/>
                    <a:pt x="188" y="7"/>
                  </a:cubicBezTo>
                  <a:cubicBezTo>
                    <a:pt x="188" y="13"/>
                    <a:pt x="188" y="13"/>
                    <a:pt x="188" y="13"/>
                  </a:cubicBezTo>
                  <a:lnTo>
                    <a:pt x="200" y="7"/>
                  </a:lnTo>
                  <a:close/>
                </a:path>
              </a:pathLst>
            </a:custGeom>
            <a:solidFill>
              <a:srgbClr val="3E41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2" name="Google Shape;562;p49"/>
            <p:cNvSpPr/>
            <p:nvPr/>
          </p:nvSpPr>
          <p:spPr>
            <a:xfrm>
              <a:off x="7948613" y="1774825"/>
              <a:ext cx="752475" cy="74453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3" name="Google Shape;563;p49"/>
            <p:cNvSpPr/>
            <p:nvPr/>
          </p:nvSpPr>
          <p:spPr>
            <a:xfrm>
              <a:off x="7996238" y="3548063"/>
              <a:ext cx="661988" cy="60007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rgbClr val="3E41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4" name="Google Shape;564;p49"/>
            <p:cNvSpPr/>
            <p:nvPr/>
          </p:nvSpPr>
          <p:spPr>
            <a:xfrm>
              <a:off x="7959725" y="4855485"/>
              <a:ext cx="736600" cy="738188"/>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565" name="Google Shape;565;p49"/>
          <p:cNvSpPr/>
          <p:nvPr/>
        </p:nvSpPr>
        <p:spPr>
          <a:xfrm>
            <a:off x="6713624" y="1297102"/>
            <a:ext cx="15511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chemeClr val="dk1"/>
                </a:solidFill>
                <a:latin typeface="Montserrat"/>
                <a:ea typeface="Montserrat"/>
                <a:cs typeface="Montserrat"/>
                <a:sym typeface="Montserrat"/>
              </a:rPr>
              <a:t>Quality is Value</a:t>
            </a:r>
            <a:endParaRPr sz="1100"/>
          </a:p>
        </p:txBody>
      </p:sp>
      <p:sp>
        <p:nvSpPr>
          <p:cNvPr id="566" name="Google Shape;566;p49"/>
          <p:cNvSpPr txBox="1"/>
          <p:nvPr/>
        </p:nvSpPr>
        <p:spPr>
          <a:xfrm>
            <a:off x="6713624" y="1557913"/>
            <a:ext cx="1801726" cy="512785"/>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not simply random text. It has roots in a piece of classical</a:t>
            </a:r>
            <a:endParaRPr sz="1100"/>
          </a:p>
        </p:txBody>
      </p:sp>
      <p:sp>
        <p:nvSpPr>
          <p:cNvPr id="567" name="Google Shape;567;p49"/>
          <p:cNvSpPr/>
          <p:nvPr/>
        </p:nvSpPr>
        <p:spPr>
          <a:xfrm>
            <a:off x="6713624" y="2393369"/>
            <a:ext cx="15511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rgbClr val="3E4143"/>
                </a:solidFill>
                <a:latin typeface="Montserrat"/>
                <a:ea typeface="Montserrat"/>
                <a:cs typeface="Montserrat"/>
                <a:sym typeface="Montserrat"/>
              </a:rPr>
              <a:t>Quality is Value</a:t>
            </a:r>
            <a:endParaRPr sz="1100"/>
          </a:p>
        </p:txBody>
      </p:sp>
      <p:sp>
        <p:nvSpPr>
          <p:cNvPr id="568" name="Google Shape;568;p49"/>
          <p:cNvSpPr txBox="1"/>
          <p:nvPr/>
        </p:nvSpPr>
        <p:spPr>
          <a:xfrm>
            <a:off x="6713624" y="2654180"/>
            <a:ext cx="1801726" cy="512785"/>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not simply random text. It has roots in a piece of classical</a:t>
            </a:r>
            <a:endParaRPr sz="1100"/>
          </a:p>
        </p:txBody>
      </p:sp>
      <p:sp>
        <p:nvSpPr>
          <p:cNvPr id="569" name="Google Shape;569;p49"/>
          <p:cNvSpPr/>
          <p:nvPr/>
        </p:nvSpPr>
        <p:spPr>
          <a:xfrm>
            <a:off x="6713624" y="3489637"/>
            <a:ext cx="15511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rgbClr val="A5A5A5"/>
                </a:solidFill>
                <a:latin typeface="Montserrat"/>
                <a:ea typeface="Montserrat"/>
                <a:cs typeface="Montserrat"/>
                <a:sym typeface="Montserrat"/>
              </a:rPr>
              <a:t>Quality is Value</a:t>
            </a:r>
            <a:endParaRPr sz="1100"/>
          </a:p>
        </p:txBody>
      </p:sp>
      <p:sp>
        <p:nvSpPr>
          <p:cNvPr id="570" name="Google Shape;570;p49"/>
          <p:cNvSpPr txBox="1"/>
          <p:nvPr/>
        </p:nvSpPr>
        <p:spPr>
          <a:xfrm>
            <a:off x="6713624" y="3750448"/>
            <a:ext cx="1801726" cy="512785"/>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Contrary to popular belief, Lorem Ipsum is not simply random text. It has roots in a piece of classical</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 name="Shape 574"/>
        <p:cNvGrpSpPr/>
        <p:nvPr/>
      </p:nvGrpSpPr>
      <p:grpSpPr>
        <a:xfrm>
          <a:off x="0" y="0"/>
          <a:ext cx="0" cy="0"/>
          <a:chOff x="0" y="0"/>
          <a:chExt cx="0" cy="0"/>
        </a:xfrm>
      </p:grpSpPr>
      <p:sp>
        <p:nvSpPr>
          <p:cNvPr id="575" name="Google Shape;575;p50"/>
          <p:cNvSpPr/>
          <p:nvPr/>
        </p:nvSpPr>
        <p:spPr>
          <a:xfrm>
            <a:off x="0" y="0"/>
            <a:ext cx="9144000" cy="51435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76" name="Google Shape;576;p50"/>
          <p:cNvSpPr txBox="1"/>
          <p:nvPr/>
        </p:nvSpPr>
        <p:spPr>
          <a:xfrm>
            <a:off x="-485775" y="-32976"/>
            <a:ext cx="10115550" cy="3035976"/>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3100">
                <a:solidFill>
                  <a:srgbClr val="434343"/>
                </a:solidFill>
                <a:latin typeface="Raleway Black"/>
                <a:ea typeface="Raleway Black"/>
                <a:cs typeface="Raleway Black"/>
                <a:sym typeface="Raleway Black"/>
              </a:rPr>
              <a:t>HAVE A</a:t>
            </a:r>
            <a:endParaRPr sz="1100">
              <a:solidFill>
                <a:srgbClr val="434343"/>
              </a:solidFill>
            </a:endParaRPr>
          </a:p>
          <a:p>
            <a:pPr indent="0" lvl="0" marL="0" marR="0" rtl="0" algn="ctr">
              <a:lnSpc>
                <a:spcPct val="85714"/>
              </a:lnSpc>
              <a:spcBef>
                <a:spcPts val="0"/>
              </a:spcBef>
              <a:spcAft>
                <a:spcPts val="0"/>
              </a:spcAft>
              <a:buNone/>
            </a:pPr>
            <a:r>
              <a:rPr lang="en" sz="13100">
                <a:solidFill>
                  <a:srgbClr val="434343"/>
                </a:solidFill>
                <a:latin typeface="Raleway Black"/>
                <a:ea typeface="Raleway Black"/>
                <a:cs typeface="Raleway Black"/>
                <a:sym typeface="Raleway Black"/>
              </a:rPr>
              <a:t>QUESTION?</a:t>
            </a:r>
            <a:endParaRPr sz="1100">
              <a:solidFill>
                <a:srgbClr val="434343"/>
              </a:solidFill>
            </a:endParaRPr>
          </a:p>
        </p:txBody>
      </p:sp>
      <p:sp>
        <p:nvSpPr>
          <p:cNvPr id="577" name="Google Shape;577;p50"/>
          <p:cNvSpPr/>
          <p:nvPr/>
        </p:nvSpPr>
        <p:spPr>
          <a:xfrm>
            <a:off x="3530729" y="2242750"/>
            <a:ext cx="2082542"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Raleway Black"/>
                <a:ea typeface="Raleway Black"/>
                <a:cs typeface="Raleway Black"/>
                <a:sym typeface="Raleway Black"/>
              </a:rPr>
              <a:t>THANKS</a:t>
            </a:r>
            <a:endParaRPr sz="1100"/>
          </a:p>
        </p:txBody>
      </p:sp>
      <p:sp>
        <p:nvSpPr>
          <p:cNvPr id="578" name="Google Shape;578;p50"/>
          <p:cNvSpPr/>
          <p:nvPr/>
        </p:nvSpPr>
        <p:spPr>
          <a:xfrm>
            <a:off x="3950917" y="2767465"/>
            <a:ext cx="135157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FOR WATCHING</a:t>
            </a:r>
            <a:endParaRPr sz="1100"/>
          </a:p>
        </p:txBody>
      </p:sp>
      <p:cxnSp>
        <p:nvCxnSpPr>
          <p:cNvPr id="579" name="Google Shape;579;p50"/>
          <p:cNvCxnSpPr/>
          <p:nvPr/>
        </p:nvCxnSpPr>
        <p:spPr>
          <a:xfrm>
            <a:off x="4188405" y="3265385"/>
            <a:ext cx="767190" cy="0"/>
          </a:xfrm>
          <a:prstGeom prst="straightConnector1">
            <a:avLst/>
          </a:prstGeom>
          <a:noFill/>
          <a:ln cap="flat" cmpd="sng" w="57150">
            <a:solidFill>
              <a:schemeClr val="lt1"/>
            </a:solidFill>
            <a:prstDash val="solid"/>
            <a:miter lim="800000"/>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Google Shape;584;p51"/>
          <p:cNvSpPr txBox="1"/>
          <p:nvPr/>
        </p:nvSpPr>
        <p:spPr>
          <a:xfrm>
            <a:off x="2613506" y="2392855"/>
            <a:ext cx="3916988"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www.example.com</a:t>
            </a:r>
            <a:endParaRPr sz="1900">
              <a:solidFill>
                <a:schemeClr val="dk1"/>
              </a:solidFill>
              <a:latin typeface="Montserrat Light"/>
              <a:ea typeface="Montserrat Light"/>
              <a:cs typeface="Montserrat Light"/>
              <a:sym typeface="Montserrat Light"/>
            </a:endParaRPr>
          </a:p>
        </p:txBody>
      </p:sp>
      <p:sp>
        <p:nvSpPr>
          <p:cNvPr id="585" name="Google Shape;585;p51"/>
          <p:cNvSpPr txBox="1"/>
          <p:nvPr/>
        </p:nvSpPr>
        <p:spPr>
          <a:xfrm>
            <a:off x="3414251" y="2748881"/>
            <a:ext cx="2315497"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3E4143"/>
                </a:solidFill>
                <a:latin typeface="Raleway Black"/>
                <a:ea typeface="Raleway Black"/>
                <a:cs typeface="Raleway Black"/>
                <a:sym typeface="Raleway Black"/>
              </a:rPr>
              <a:t>?</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Google Shape;133;p32"/>
          <p:cNvPicPr preferRelativeResize="0"/>
          <p:nvPr>
            <p:ph idx="2" type="pic"/>
          </p:nvPr>
        </p:nvPicPr>
        <p:blipFill rotWithShape="1">
          <a:blip r:embed="rId3">
            <a:alphaModFix/>
          </a:blip>
          <a:srcRect b="0" l="19331" r="8566" t="0"/>
          <a:stretch/>
        </p:blipFill>
        <p:spPr>
          <a:xfrm>
            <a:off x="0" y="0"/>
            <a:ext cx="5643562" cy="5143500"/>
          </a:xfrm>
          <a:prstGeom prst="rect">
            <a:avLst/>
          </a:prstGeom>
          <a:noFill/>
          <a:ln>
            <a:noFill/>
          </a:ln>
        </p:spPr>
      </p:pic>
      <p:sp>
        <p:nvSpPr>
          <p:cNvPr id="134" name="Google Shape;134;p32"/>
          <p:cNvSpPr/>
          <p:nvPr/>
        </p:nvSpPr>
        <p:spPr>
          <a:xfrm>
            <a:off x="0" y="0"/>
            <a:ext cx="5643562" cy="5143500"/>
          </a:xfrm>
          <a:prstGeom prst="rect">
            <a:avLst/>
          </a:prstGeom>
          <a:solidFill>
            <a:schemeClr val="dk1">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5" name="Google Shape;135;p32"/>
          <p:cNvSpPr txBox="1"/>
          <p:nvPr/>
        </p:nvSpPr>
        <p:spPr>
          <a:xfrm>
            <a:off x="670407" y="1459205"/>
            <a:ext cx="3045196" cy="1127232"/>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3800">
                <a:solidFill>
                  <a:schemeClr val="lt1"/>
                </a:solidFill>
                <a:latin typeface="Montserrat"/>
                <a:ea typeface="Montserrat"/>
                <a:cs typeface="Montserrat"/>
                <a:sym typeface="Montserrat"/>
              </a:rPr>
              <a:t>ABOUT</a:t>
            </a:r>
            <a:endParaRPr sz="1100"/>
          </a:p>
          <a:p>
            <a:pPr indent="0" lvl="0" marL="0" marR="0" rtl="0" algn="l">
              <a:lnSpc>
                <a:spcPct val="110000"/>
              </a:lnSpc>
              <a:spcBef>
                <a:spcPts val="0"/>
              </a:spcBef>
              <a:spcAft>
                <a:spcPts val="0"/>
              </a:spcAft>
              <a:buNone/>
            </a:pPr>
            <a:r>
              <a:rPr b="1" lang="en" sz="3800">
                <a:solidFill>
                  <a:schemeClr val="lt1"/>
                </a:solidFill>
                <a:latin typeface="Montserrat"/>
                <a:ea typeface="Montserrat"/>
                <a:cs typeface="Montserrat"/>
                <a:sym typeface="Montserrat"/>
              </a:rPr>
              <a:t>COMPANY</a:t>
            </a:r>
            <a:endParaRPr b="1" sz="3800">
              <a:solidFill>
                <a:schemeClr val="lt1"/>
              </a:solidFill>
              <a:latin typeface="Montserrat Light"/>
              <a:ea typeface="Montserrat Light"/>
              <a:cs typeface="Montserrat Light"/>
              <a:sym typeface="Montserrat Light"/>
            </a:endParaRPr>
          </a:p>
        </p:txBody>
      </p:sp>
      <p:sp>
        <p:nvSpPr>
          <p:cNvPr id="136" name="Google Shape;136;p32"/>
          <p:cNvSpPr txBox="1"/>
          <p:nvPr/>
        </p:nvSpPr>
        <p:spPr>
          <a:xfrm>
            <a:off x="670407" y="2995315"/>
            <a:ext cx="2143978"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cxnSp>
        <p:nvCxnSpPr>
          <p:cNvPr id="137" name="Google Shape;137;p32"/>
          <p:cNvCxnSpPr/>
          <p:nvPr/>
        </p:nvCxnSpPr>
        <p:spPr>
          <a:xfrm>
            <a:off x="0" y="670406"/>
            <a:ext cx="1485900" cy="0"/>
          </a:xfrm>
          <a:prstGeom prst="straightConnector1">
            <a:avLst/>
          </a:prstGeom>
          <a:noFill/>
          <a:ln cap="flat" cmpd="sng" w="19050">
            <a:solidFill>
              <a:schemeClr val="lt1"/>
            </a:solidFill>
            <a:prstDash val="solid"/>
            <a:miter lim="800000"/>
            <a:headEnd len="sm" w="sm" type="none"/>
            <a:tailEnd len="sm" w="sm" type="none"/>
          </a:ln>
        </p:spPr>
      </p:cxnSp>
      <p:grpSp>
        <p:nvGrpSpPr>
          <p:cNvPr id="138" name="Google Shape;138;p32"/>
          <p:cNvGrpSpPr/>
          <p:nvPr/>
        </p:nvGrpSpPr>
        <p:grpSpPr>
          <a:xfrm>
            <a:off x="5236274" y="670406"/>
            <a:ext cx="3066062" cy="826912"/>
            <a:chOff x="6981699" y="1431131"/>
            <a:chExt cx="4088083" cy="1102549"/>
          </a:xfrm>
        </p:grpSpPr>
        <p:sp>
          <p:nvSpPr>
            <p:cNvPr id="139" name="Google Shape;139;p32"/>
            <p:cNvSpPr/>
            <p:nvPr/>
          </p:nvSpPr>
          <p:spPr>
            <a:xfrm>
              <a:off x="6981699" y="1431131"/>
              <a:ext cx="1086102" cy="108610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0" name="Google Shape;140;p32"/>
            <p:cNvSpPr/>
            <p:nvPr/>
          </p:nvSpPr>
          <p:spPr>
            <a:xfrm>
              <a:off x="7114946" y="1564378"/>
              <a:ext cx="819608" cy="819608"/>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1" name="Google Shape;141;p32"/>
            <p:cNvSpPr txBox="1"/>
            <p:nvPr/>
          </p:nvSpPr>
          <p:spPr>
            <a:xfrm>
              <a:off x="7154610" y="1735655"/>
              <a:ext cx="7402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01</a:t>
              </a:r>
              <a:endParaRPr b="1" sz="1900">
                <a:solidFill>
                  <a:schemeClr val="lt1"/>
                </a:solidFill>
                <a:latin typeface="Montserrat Light"/>
                <a:ea typeface="Montserrat Light"/>
                <a:cs typeface="Montserrat Light"/>
                <a:sym typeface="Montserrat Light"/>
              </a:endParaRPr>
            </a:p>
          </p:txBody>
        </p:sp>
        <p:grpSp>
          <p:nvGrpSpPr>
            <p:cNvPr id="142" name="Google Shape;142;p32"/>
            <p:cNvGrpSpPr/>
            <p:nvPr/>
          </p:nvGrpSpPr>
          <p:grpSpPr>
            <a:xfrm>
              <a:off x="8418626" y="1506322"/>
              <a:ext cx="2651156" cy="1027358"/>
              <a:chOff x="8188393" y="1523710"/>
              <a:chExt cx="2651156" cy="1027358"/>
            </a:xfrm>
          </p:grpSpPr>
          <p:sp>
            <p:nvSpPr>
              <p:cNvPr id="143" name="Google Shape;143;p32"/>
              <p:cNvSpPr txBox="1"/>
              <p:nvPr/>
            </p:nvSpPr>
            <p:spPr>
              <a:xfrm>
                <a:off x="8188393" y="1523710"/>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44" name="Google Shape;144;p32"/>
              <p:cNvSpPr txBox="1"/>
              <p:nvPr/>
            </p:nvSpPr>
            <p:spPr>
              <a:xfrm>
                <a:off x="8188393" y="1860301"/>
                <a:ext cx="2651156"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grpSp>
        <p:nvGrpSpPr>
          <p:cNvPr id="145" name="Google Shape;145;p32"/>
          <p:cNvGrpSpPr/>
          <p:nvPr/>
        </p:nvGrpSpPr>
        <p:grpSpPr>
          <a:xfrm>
            <a:off x="5236274" y="2158294"/>
            <a:ext cx="3066062" cy="826912"/>
            <a:chOff x="6981699" y="1431131"/>
            <a:chExt cx="4088083" cy="1102549"/>
          </a:xfrm>
        </p:grpSpPr>
        <p:sp>
          <p:nvSpPr>
            <p:cNvPr id="146" name="Google Shape;146;p32"/>
            <p:cNvSpPr/>
            <p:nvPr/>
          </p:nvSpPr>
          <p:spPr>
            <a:xfrm>
              <a:off x="6981699" y="1431131"/>
              <a:ext cx="1086102" cy="108610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7" name="Google Shape;147;p32"/>
            <p:cNvSpPr/>
            <p:nvPr/>
          </p:nvSpPr>
          <p:spPr>
            <a:xfrm>
              <a:off x="7114946" y="1564378"/>
              <a:ext cx="819608" cy="819608"/>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32"/>
            <p:cNvSpPr txBox="1"/>
            <p:nvPr/>
          </p:nvSpPr>
          <p:spPr>
            <a:xfrm>
              <a:off x="7154610" y="1735655"/>
              <a:ext cx="7402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02</a:t>
              </a:r>
              <a:endParaRPr b="1" sz="1900">
                <a:solidFill>
                  <a:schemeClr val="lt1"/>
                </a:solidFill>
                <a:latin typeface="Montserrat Light"/>
                <a:ea typeface="Montserrat Light"/>
                <a:cs typeface="Montserrat Light"/>
                <a:sym typeface="Montserrat Light"/>
              </a:endParaRPr>
            </a:p>
          </p:txBody>
        </p:sp>
        <p:grpSp>
          <p:nvGrpSpPr>
            <p:cNvPr id="149" name="Google Shape;149;p32"/>
            <p:cNvGrpSpPr/>
            <p:nvPr/>
          </p:nvGrpSpPr>
          <p:grpSpPr>
            <a:xfrm>
              <a:off x="8418626" y="1506322"/>
              <a:ext cx="2651156" cy="1027358"/>
              <a:chOff x="8188393" y="1523710"/>
              <a:chExt cx="2651156" cy="1027358"/>
            </a:xfrm>
          </p:grpSpPr>
          <p:sp>
            <p:nvSpPr>
              <p:cNvPr id="150" name="Google Shape;150;p32"/>
              <p:cNvSpPr txBox="1"/>
              <p:nvPr/>
            </p:nvSpPr>
            <p:spPr>
              <a:xfrm>
                <a:off x="8188393" y="1523710"/>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51" name="Google Shape;151;p32"/>
              <p:cNvSpPr txBox="1"/>
              <p:nvPr/>
            </p:nvSpPr>
            <p:spPr>
              <a:xfrm>
                <a:off x="8188393" y="1860301"/>
                <a:ext cx="2651156"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grpSp>
        <p:nvGrpSpPr>
          <p:cNvPr id="152" name="Google Shape;152;p32"/>
          <p:cNvGrpSpPr/>
          <p:nvPr/>
        </p:nvGrpSpPr>
        <p:grpSpPr>
          <a:xfrm>
            <a:off x="5236274" y="3646182"/>
            <a:ext cx="3066062" cy="826912"/>
            <a:chOff x="6981699" y="1431131"/>
            <a:chExt cx="4088083" cy="1102549"/>
          </a:xfrm>
        </p:grpSpPr>
        <p:sp>
          <p:nvSpPr>
            <p:cNvPr id="153" name="Google Shape;153;p32"/>
            <p:cNvSpPr/>
            <p:nvPr/>
          </p:nvSpPr>
          <p:spPr>
            <a:xfrm>
              <a:off x="6981699" y="1431131"/>
              <a:ext cx="1086102" cy="108610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4" name="Google Shape;154;p32"/>
            <p:cNvSpPr/>
            <p:nvPr/>
          </p:nvSpPr>
          <p:spPr>
            <a:xfrm>
              <a:off x="7114946" y="1564378"/>
              <a:ext cx="819608" cy="819608"/>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5" name="Google Shape;155;p32"/>
            <p:cNvSpPr txBox="1"/>
            <p:nvPr/>
          </p:nvSpPr>
          <p:spPr>
            <a:xfrm>
              <a:off x="7154610" y="1735655"/>
              <a:ext cx="7402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03</a:t>
              </a:r>
              <a:endParaRPr b="1" sz="1900">
                <a:solidFill>
                  <a:schemeClr val="lt1"/>
                </a:solidFill>
                <a:latin typeface="Montserrat Light"/>
                <a:ea typeface="Montserrat Light"/>
                <a:cs typeface="Montserrat Light"/>
                <a:sym typeface="Montserrat Light"/>
              </a:endParaRPr>
            </a:p>
          </p:txBody>
        </p:sp>
        <p:grpSp>
          <p:nvGrpSpPr>
            <p:cNvPr id="156" name="Google Shape;156;p32"/>
            <p:cNvGrpSpPr/>
            <p:nvPr/>
          </p:nvGrpSpPr>
          <p:grpSpPr>
            <a:xfrm>
              <a:off x="8418626" y="1506322"/>
              <a:ext cx="2651156" cy="1027358"/>
              <a:chOff x="8188393" y="1523710"/>
              <a:chExt cx="2651156" cy="1027358"/>
            </a:xfrm>
          </p:grpSpPr>
          <p:sp>
            <p:nvSpPr>
              <p:cNvPr id="157" name="Google Shape;157;p32"/>
              <p:cNvSpPr txBox="1"/>
              <p:nvPr/>
            </p:nvSpPr>
            <p:spPr>
              <a:xfrm>
                <a:off x="8188393" y="1523710"/>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58" name="Google Shape;158;p32"/>
              <p:cNvSpPr txBox="1"/>
              <p:nvPr/>
            </p:nvSpPr>
            <p:spPr>
              <a:xfrm>
                <a:off x="8188393" y="1860301"/>
                <a:ext cx="2651156"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pic>
        <p:nvPicPr>
          <p:cNvPr id="163" name="Google Shape;163;p33"/>
          <p:cNvPicPr preferRelativeResize="0"/>
          <p:nvPr>
            <p:ph idx="2" type="pic"/>
          </p:nvPr>
        </p:nvPicPr>
        <p:blipFill rotWithShape="1">
          <a:blip r:embed="rId3">
            <a:alphaModFix/>
          </a:blip>
          <a:srcRect b="0" l="5362" r="5361" t="0"/>
          <a:stretch/>
        </p:blipFill>
        <p:spPr>
          <a:xfrm>
            <a:off x="2000251" y="1985963"/>
            <a:ext cx="3186112" cy="2487130"/>
          </a:xfrm>
          <a:prstGeom prst="rect">
            <a:avLst/>
          </a:prstGeom>
          <a:noFill/>
          <a:ln>
            <a:noFill/>
          </a:ln>
        </p:spPr>
      </p:pic>
      <p:sp>
        <p:nvSpPr>
          <p:cNvPr id="164" name="Google Shape;164;p33"/>
          <p:cNvSpPr txBox="1"/>
          <p:nvPr/>
        </p:nvSpPr>
        <p:spPr>
          <a:xfrm>
            <a:off x="2499207" y="670407"/>
            <a:ext cx="1914524"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165" name="Google Shape;165;p33"/>
          <p:cNvSpPr/>
          <p:nvPr/>
        </p:nvSpPr>
        <p:spPr>
          <a:xfrm>
            <a:off x="5329238" y="613258"/>
            <a:ext cx="3814762" cy="248713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66" name="Google Shape;166;p33"/>
          <p:cNvGrpSpPr/>
          <p:nvPr/>
        </p:nvGrpSpPr>
        <p:grpSpPr>
          <a:xfrm>
            <a:off x="5889427" y="1190222"/>
            <a:ext cx="2584166" cy="1333204"/>
            <a:chOff x="7852569" y="1728936"/>
            <a:chExt cx="3445555" cy="1777605"/>
          </a:xfrm>
        </p:grpSpPr>
        <p:grpSp>
          <p:nvGrpSpPr>
            <p:cNvPr id="167" name="Google Shape;167;p33"/>
            <p:cNvGrpSpPr/>
            <p:nvPr/>
          </p:nvGrpSpPr>
          <p:grpSpPr>
            <a:xfrm>
              <a:off x="7852569" y="1728936"/>
              <a:ext cx="1474311" cy="1777605"/>
              <a:chOff x="7852569" y="1532833"/>
              <a:chExt cx="1474311" cy="1777605"/>
            </a:xfrm>
          </p:grpSpPr>
          <p:sp>
            <p:nvSpPr>
              <p:cNvPr id="168" name="Google Shape;168;p33"/>
              <p:cNvSpPr txBox="1"/>
              <p:nvPr/>
            </p:nvSpPr>
            <p:spPr>
              <a:xfrm>
                <a:off x="7852569" y="1532833"/>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69" name="Google Shape;169;p33"/>
              <p:cNvSpPr txBox="1"/>
              <p:nvPr/>
            </p:nvSpPr>
            <p:spPr>
              <a:xfrm>
                <a:off x="7852569" y="1996424"/>
                <a:ext cx="1474311"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nvGrpSpPr>
            <p:cNvPr id="170" name="Google Shape;170;p33"/>
            <p:cNvGrpSpPr/>
            <p:nvPr/>
          </p:nvGrpSpPr>
          <p:grpSpPr>
            <a:xfrm>
              <a:off x="9823813" y="1728936"/>
              <a:ext cx="1474311" cy="1777605"/>
              <a:chOff x="7852569" y="1532833"/>
              <a:chExt cx="1474311" cy="1777605"/>
            </a:xfrm>
          </p:grpSpPr>
          <p:sp>
            <p:nvSpPr>
              <p:cNvPr id="171" name="Google Shape;171;p33"/>
              <p:cNvSpPr txBox="1"/>
              <p:nvPr/>
            </p:nvSpPr>
            <p:spPr>
              <a:xfrm>
                <a:off x="7852569" y="1532833"/>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72" name="Google Shape;172;p33"/>
              <p:cNvSpPr txBox="1"/>
              <p:nvPr/>
            </p:nvSpPr>
            <p:spPr>
              <a:xfrm>
                <a:off x="7852569" y="1996424"/>
                <a:ext cx="1474311"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sp>
        <p:nvSpPr>
          <p:cNvPr id="173" name="Google Shape;173;p33"/>
          <p:cNvSpPr txBox="1"/>
          <p:nvPr/>
        </p:nvSpPr>
        <p:spPr>
          <a:xfrm>
            <a:off x="5889427" y="3854509"/>
            <a:ext cx="2584166"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him, were they're and years unto doesn't creeping night lights divided void they're.</a:t>
            </a:r>
            <a:endParaRPr sz="1100"/>
          </a:p>
        </p:txBody>
      </p:sp>
      <p:sp>
        <p:nvSpPr>
          <p:cNvPr id="174" name="Google Shape;174;p33"/>
          <p:cNvSpPr txBox="1"/>
          <p:nvPr/>
        </p:nvSpPr>
        <p:spPr>
          <a:xfrm>
            <a:off x="5889426" y="3595171"/>
            <a:ext cx="991553" cy="2308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75" name="Google Shape;175;p33"/>
          <p:cNvSpPr txBox="1"/>
          <p:nvPr/>
        </p:nvSpPr>
        <p:spPr>
          <a:xfrm>
            <a:off x="670407" y="2847331"/>
            <a:ext cx="1911172" cy="76439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2"/>
                </a:solidFill>
                <a:latin typeface="Montserrat"/>
                <a:ea typeface="Montserrat"/>
                <a:cs typeface="Montserrat"/>
                <a:sym typeface="Montserrat"/>
              </a:rPr>
              <a:t>HAVE THEM FOR ONE GATHERED HAD THEY'RE</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pic>
        <p:nvPicPr>
          <p:cNvPr id="180" name="Google Shape;180;p34"/>
          <p:cNvPicPr preferRelativeResize="0"/>
          <p:nvPr>
            <p:ph idx="2" type="pic"/>
          </p:nvPr>
        </p:nvPicPr>
        <p:blipFill rotWithShape="1">
          <a:blip r:embed="rId3">
            <a:alphaModFix/>
          </a:blip>
          <a:srcRect b="11364" l="0" r="0" t="4262"/>
          <a:stretch/>
        </p:blipFill>
        <p:spPr>
          <a:xfrm>
            <a:off x="0" y="0"/>
            <a:ext cx="9144000" cy="5143500"/>
          </a:xfrm>
          <a:prstGeom prst="rect">
            <a:avLst/>
          </a:prstGeom>
          <a:noFill/>
          <a:ln>
            <a:noFill/>
          </a:ln>
        </p:spPr>
      </p:pic>
      <p:sp>
        <p:nvSpPr>
          <p:cNvPr id="181" name="Google Shape;181;p34"/>
          <p:cNvSpPr/>
          <p:nvPr/>
        </p:nvSpPr>
        <p:spPr>
          <a:xfrm>
            <a:off x="0" y="0"/>
            <a:ext cx="9144000" cy="5143500"/>
          </a:xfrm>
          <a:prstGeom prst="rect">
            <a:avLst/>
          </a:prstGeom>
          <a:solidFill>
            <a:srgbClr val="3E4143">
              <a:alpha val="8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2" name="Google Shape;182;p34"/>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LOREM IPSUM EXAMPLE</a:t>
            </a:r>
            <a:endParaRPr b="1" sz="2300">
              <a:solidFill>
                <a:schemeClr val="lt1"/>
              </a:solidFill>
              <a:latin typeface="Montserrat Light"/>
              <a:ea typeface="Montserrat Light"/>
              <a:cs typeface="Montserrat Light"/>
              <a:sym typeface="Montserrat Light"/>
            </a:endParaRPr>
          </a:p>
        </p:txBody>
      </p:sp>
      <p:sp>
        <p:nvSpPr>
          <p:cNvPr id="183" name="Google Shape;183;p34"/>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lt1"/>
                </a:solidFill>
                <a:latin typeface="Montserrat"/>
                <a:ea typeface="Montserrat"/>
                <a:cs typeface="Montserrat"/>
                <a:sym typeface="Montserrat"/>
              </a:rPr>
              <a:t>Clean Presentation</a:t>
            </a:r>
            <a:endParaRPr b="1" sz="1000">
              <a:solidFill>
                <a:schemeClr val="lt1"/>
              </a:solidFill>
              <a:latin typeface="Montserrat Light"/>
              <a:ea typeface="Montserrat Light"/>
              <a:cs typeface="Montserrat Light"/>
              <a:sym typeface="Montserrat Light"/>
            </a:endParaRPr>
          </a:p>
        </p:txBody>
      </p:sp>
      <p:sp>
        <p:nvSpPr>
          <p:cNvPr id="184" name="Google Shape;184;p34"/>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Light"/>
                <a:ea typeface="Montserrat Light"/>
                <a:cs typeface="Montserrat Light"/>
                <a:sym typeface="Montserrat Light"/>
              </a:rPr>
              <a:t>www.example.com</a:t>
            </a:r>
            <a:endParaRPr b="1" sz="800">
              <a:solidFill>
                <a:schemeClr val="lt1"/>
              </a:solidFill>
              <a:latin typeface="Montserrat Light"/>
              <a:ea typeface="Montserrat Light"/>
              <a:cs typeface="Montserrat Light"/>
              <a:sym typeface="Montserrat Light"/>
            </a:endParaRPr>
          </a:p>
        </p:txBody>
      </p:sp>
      <p:sp>
        <p:nvSpPr>
          <p:cNvPr id="185" name="Google Shape;185;p34"/>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6" name="Google Shape;186;p34"/>
          <p:cNvGrpSpPr/>
          <p:nvPr/>
        </p:nvGrpSpPr>
        <p:grpSpPr>
          <a:xfrm>
            <a:off x="670407" y="2093249"/>
            <a:ext cx="7803185" cy="1705537"/>
            <a:chOff x="893876" y="2581449"/>
            <a:chExt cx="10404247" cy="2274049"/>
          </a:xfrm>
        </p:grpSpPr>
        <p:sp>
          <p:nvSpPr>
            <p:cNvPr id="187" name="Google Shape;187;p34"/>
            <p:cNvSpPr txBox="1"/>
            <p:nvPr/>
          </p:nvSpPr>
          <p:spPr>
            <a:xfrm>
              <a:off x="3870515"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88" name="Google Shape;188;p34"/>
            <p:cNvSpPr txBox="1"/>
            <p:nvPr/>
          </p:nvSpPr>
          <p:spPr>
            <a:xfrm>
              <a:off x="3737164"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89" name="Google Shape;189;p34"/>
            <p:cNvCxnSpPr/>
            <p:nvPr/>
          </p:nvCxnSpPr>
          <p:spPr>
            <a:xfrm>
              <a:off x="4303165"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190" name="Google Shape;190;p34"/>
            <p:cNvSpPr txBox="1"/>
            <p:nvPr/>
          </p:nvSpPr>
          <p:spPr>
            <a:xfrm>
              <a:off x="4217191" y="266267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5%</a:t>
              </a:r>
              <a:endParaRPr b="1" sz="1900">
                <a:solidFill>
                  <a:schemeClr val="lt1"/>
                </a:solidFill>
                <a:latin typeface="Montserrat Light"/>
                <a:ea typeface="Montserrat Light"/>
                <a:cs typeface="Montserrat Light"/>
                <a:sym typeface="Montserrat Light"/>
              </a:endParaRPr>
            </a:p>
          </p:txBody>
        </p:sp>
        <p:sp>
          <p:nvSpPr>
            <p:cNvPr id="191" name="Google Shape;191;p34"/>
            <p:cNvSpPr/>
            <p:nvPr/>
          </p:nvSpPr>
          <p:spPr>
            <a:xfrm>
              <a:off x="4262759" y="2581449"/>
              <a:ext cx="823194" cy="647916"/>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34"/>
            <p:cNvSpPr txBox="1"/>
            <p:nvPr/>
          </p:nvSpPr>
          <p:spPr>
            <a:xfrm>
              <a:off x="9557090"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93" name="Google Shape;193;p34"/>
            <p:cNvSpPr txBox="1"/>
            <p:nvPr/>
          </p:nvSpPr>
          <p:spPr>
            <a:xfrm>
              <a:off x="9423739"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94" name="Google Shape;194;p34"/>
            <p:cNvCxnSpPr/>
            <p:nvPr/>
          </p:nvCxnSpPr>
          <p:spPr>
            <a:xfrm>
              <a:off x="9989740"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195" name="Google Shape;195;p34"/>
            <p:cNvSpPr txBox="1"/>
            <p:nvPr/>
          </p:nvSpPr>
          <p:spPr>
            <a:xfrm>
              <a:off x="9903766" y="266267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5%</a:t>
              </a:r>
              <a:endParaRPr b="1" sz="1900">
                <a:solidFill>
                  <a:schemeClr val="lt1"/>
                </a:solidFill>
                <a:latin typeface="Montserrat Light"/>
                <a:ea typeface="Montserrat Light"/>
                <a:cs typeface="Montserrat Light"/>
                <a:sym typeface="Montserrat Light"/>
              </a:endParaRPr>
            </a:p>
          </p:txBody>
        </p:sp>
        <p:sp>
          <p:nvSpPr>
            <p:cNvPr id="196" name="Google Shape;196;p34"/>
            <p:cNvSpPr/>
            <p:nvPr/>
          </p:nvSpPr>
          <p:spPr>
            <a:xfrm>
              <a:off x="9949334" y="2581449"/>
              <a:ext cx="823194" cy="647916"/>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7" name="Google Shape;197;p34"/>
            <p:cNvSpPr txBox="1"/>
            <p:nvPr/>
          </p:nvSpPr>
          <p:spPr>
            <a:xfrm>
              <a:off x="1027227"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98" name="Google Shape;198;p34"/>
            <p:cNvSpPr txBox="1"/>
            <p:nvPr/>
          </p:nvSpPr>
          <p:spPr>
            <a:xfrm>
              <a:off x="893876"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99" name="Google Shape;199;p34"/>
            <p:cNvCxnSpPr/>
            <p:nvPr/>
          </p:nvCxnSpPr>
          <p:spPr>
            <a:xfrm>
              <a:off x="1459877"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200" name="Google Shape;200;p34"/>
            <p:cNvSpPr txBox="1"/>
            <p:nvPr/>
          </p:nvSpPr>
          <p:spPr>
            <a:xfrm>
              <a:off x="1373903" y="266267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5%</a:t>
              </a:r>
              <a:endParaRPr b="1" sz="1900">
                <a:solidFill>
                  <a:schemeClr val="lt1"/>
                </a:solidFill>
                <a:latin typeface="Montserrat Light"/>
                <a:ea typeface="Montserrat Light"/>
                <a:cs typeface="Montserrat Light"/>
                <a:sym typeface="Montserrat Light"/>
              </a:endParaRPr>
            </a:p>
          </p:txBody>
        </p:sp>
        <p:sp>
          <p:nvSpPr>
            <p:cNvPr id="201" name="Google Shape;201;p34"/>
            <p:cNvSpPr/>
            <p:nvPr/>
          </p:nvSpPr>
          <p:spPr>
            <a:xfrm>
              <a:off x="1419471" y="2581449"/>
              <a:ext cx="823194" cy="647916"/>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2" name="Google Shape;202;p34"/>
            <p:cNvSpPr txBox="1"/>
            <p:nvPr/>
          </p:nvSpPr>
          <p:spPr>
            <a:xfrm>
              <a:off x="6713803"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203" name="Google Shape;203;p34"/>
            <p:cNvSpPr txBox="1"/>
            <p:nvPr/>
          </p:nvSpPr>
          <p:spPr>
            <a:xfrm>
              <a:off x="6580452"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204" name="Google Shape;204;p34"/>
            <p:cNvCxnSpPr/>
            <p:nvPr/>
          </p:nvCxnSpPr>
          <p:spPr>
            <a:xfrm>
              <a:off x="7146453"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205" name="Google Shape;205;p34"/>
            <p:cNvSpPr txBox="1"/>
            <p:nvPr/>
          </p:nvSpPr>
          <p:spPr>
            <a:xfrm>
              <a:off x="7060479" y="266267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5%</a:t>
              </a:r>
              <a:endParaRPr b="1" sz="1900">
                <a:solidFill>
                  <a:schemeClr val="lt1"/>
                </a:solidFill>
                <a:latin typeface="Montserrat Light"/>
                <a:ea typeface="Montserrat Light"/>
                <a:cs typeface="Montserrat Light"/>
                <a:sym typeface="Montserrat Light"/>
              </a:endParaRPr>
            </a:p>
          </p:txBody>
        </p:sp>
        <p:sp>
          <p:nvSpPr>
            <p:cNvPr id="206" name="Google Shape;206;p34"/>
            <p:cNvSpPr/>
            <p:nvPr/>
          </p:nvSpPr>
          <p:spPr>
            <a:xfrm>
              <a:off x="7106047" y="2581449"/>
              <a:ext cx="823194" cy="647916"/>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35"/>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FIRST PROJECT FULL BRIEF</a:t>
            </a:r>
            <a:endParaRPr b="1" sz="2300">
              <a:solidFill>
                <a:schemeClr val="dk1"/>
              </a:solidFill>
              <a:latin typeface="Montserrat Light"/>
              <a:ea typeface="Montserrat Light"/>
              <a:cs typeface="Montserrat Light"/>
              <a:sym typeface="Montserrat Light"/>
            </a:endParaRPr>
          </a:p>
        </p:txBody>
      </p:sp>
      <p:sp>
        <p:nvSpPr>
          <p:cNvPr id="212" name="Google Shape;212;p35"/>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13" name="Google Shape;213;p35"/>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4" name="Google Shape;214;p35"/>
          <p:cNvSpPr txBox="1"/>
          <p:nvPr/>
        </p:nvSpPr>
        <p:spPr>
          <a:xfrm>
            <a:off x="5782111"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nvGrpSpPr>
          <p:cNvPr id="215" name="Google Shape;215;p35"/>
          <p:cNvGrpSpPr/>
          <p:nvPr/>
        </p:nvGrpSpPr>
        <p:grpSpPr>
          <a:xfrm>
            <a:off x="5729820" y="1796082"/>
            <a:ext cx="2743773" cy="914686"/>
            <a:chOff x="7057795" y="2968171"/>
            <a:chExt cx="3658364" cy="1219581"/>
          </a:xfrm>
        </p:grpSpPr>
        <p:sp>
          <p:nvSpPr>
            <p:cNvPr id="216" name="Google Shape;216;p35"/>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2"/>
                  </a:solidFill>
                  <a:latin typeface="Montserrat Light"/>
                  <a:ea typeface="Montserrat Light"/>
                  <a:cs typeface="Montserrat Light"/>
                  <a:sym typeface="Montserrat Light"/>
                </a:rPr>
                <a:t>5%</a:t>
              </a:r>
              <a:endParaRPr b="1" sz="2300">
                <a:solidFill>
                  <a:schemeClr val="dk2"/>
                </a:solidFill>
                <a:latin typeface="Montserrat Light"/>
                <a:ea typeface="Montserrat Light"/>
                <a:cs typeface="Montserrat Light"/>
                <a:sym typeface="Montserrat Light"/>
              </a:endParaRPr>
            </a:p>
          </p:txBody>
        </p:sp>
        <p:sp>
          <p:nvSpPr>
            <p:cNvPr id="217" name="Google Shape;217;p35"/>
            <p:cNvSpPr txBox="1"/>
            <p:nvPr/>
          </p:nvSpPr>
          <p:spPr>
            <a:xfrm>
              <a:off x="7057795" y="3704735"/>
              <a:ext cx="3658364"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sp>
        <p:nvSpPr>
          <p:cNvPr id="218" name="Google Shape;218;p35"/>
          <p:cNvSpPr txBox="1"/>
          <p:nvPr/>
        </p:nvSpPr>
        <p:spPr>
          <a:xfrm>
            <a:off x="670407" y="3185840"/>
            <a:ext cx="1911172" cy="810943"/>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lights divided void they're.</a:t>
            </a:r>
            <a:endParaRPr sz="1100"/>
          </a:p>
        </p:txBody>
      </p:sp>
      <p:sp>
        <p:nvSpPr>
          <p:cNvPr id="219" name="Google Shape;219;p35"/>
          <p:cNvSpPr txBox="1"/>
          <p:nvPr/>
        </p:nvSpPr>
        <p:spPr>
          <a:xfrm>
            <a:off x="670407" y="1757500"/>
            <a:ext cx="1911172" cy="76439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2"/>
                </a:solidFill>
                <a:latin typeface="Montserrat"/>
                <a:ea typeface="Montserrat"/>
                <a:cs typeface="Montserrat"/>
                <a:sym typeface="Montserrat"/>
              </a:rPr>
              <a:t>HAVE THEM FOR ONE GATHERED HAD THEY'RE</a:t>
            </a:r>
            <a:endParaRPr sz="1100"/>
          </a:p>
        </p:txBody>
      </p:sp>
      <p:cxnSp>
        <p:nvCxnSpPr>
          <p:cNvPr id="220" name="Google Shape;220;p35"/>
          <p:cNvCxnSpPr/>
          <p:nvPr/>
        </p:nvCxnSpPr>
        <p:spPr>
          <a:xfrm>
            <a:off x="0" y="2896433"/>
            <a:ext cx="2506582" cy="0"/>
          </a:xfrm>
          <a:prstGeom prst="straightConnector1">
            <a:avLst/>
          </a:prstGeom>
          <a:noFill/>
          <a:ln cap="flat" cmpd="sng" w="19050">
            <a:solidFill>
              <a:srgbClr val="BFBFBF"/>
            </a:solidFill>
            <a:prstDash val="solid"/>
            <a:miter lim="800000"/>
            <a:headEnd len="sm" w="sm" type="none"/>
            <a:tailEnd len="sm" w="sm" type="none"/>
          </a:ln>
        </p:spPr>
      </p:cxnSp>
      <p:pic>
        <p:nvPicPr>
          <p:cNvPr id="221" name="Google Shape;221;p35"/>
          <p:cNvPicPr preferRelativeResize="0"/>
          <p:nvPr>
            <p:ph idx="2" type="pic"/>
          </p:nvPr>
        </p:nvPicPr>
        <p:blipFill rotWithShape="1">
          <a:blip r:embed="rId3">
            <a:alphaModFix/>
          </a:blip>
          <a:srcRect b="0" l="584" r="584" t="0"/>
          <a:stretch/>
        </p:blipFill>
        <p:spPr>
          <a:xfrm>
            <a:off x="2993936" y="1796082"/>
            <a:ext cx="2209229" cy="3347417"/>
          </a:xfrm>
          <a:prstGeom prst="rect">
            <a:avLst/>
          </a:prstGeom>
          <a:noFill/>
          <a:ln>
            <a:noFill/>
          </a:ln>
        </p:spPr>
      </p:pic>
      <p:grpSp>
        <p:nvGrpSpPr>
          <p:cNvPr id="222" name="Google Shape;222;p35"/>
          <p:cNvGrpSpPr/>
          <p:nvPr/>
        </p:nvGrpSpPr>
        <p:grpSpPr>
          <a:xfrm>
            <a:off x="5729820" y="3082098"/>
            <a:ext cx="2743773" cy="914686"/>
            <a:chOff x="7057795" y="2968171"/>
            <a:chExt cx="3658364" cy="1219581"/>
          </a:xfrm>
        </p:grpSpPr>
        <p:sp>
          <p:nvSpPr>
            <p:cNvPr id="223" name="Google Shape;223;p35"/>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accent2"/>
                  </a:solidFill>
                  <a:latin typeface="Montserrat Light"/>
                  <a:ea typeface="Montserrat Light"/>
                  <a:cs typeface="Montserrat Light"/>
                  <a:sym typeface="Montserrat Light"/>
                </a:rPr>
                <a:t>5%</a:t>
              </a:r>
              <a:endParaRPr b="1" sz="2300">
                <a:solidFill>
                  <a:schemeClr val="accent2"/>
                </a:solidFill>
                <a:latin typeface="Montserrat Light"/>
                <a:ea typeface="Montserrat Light"/>
                <a:cs typeface="Montserrat Light"/>
                <a:sym typeface="Montserrat Light"/>
              </a:endParaRPr>
            </a:p>
          </p:txBody>
        </p:sp>
        <p:sp>
          <p:nvSpPr>
            <p:cNvPr id="224" name="Google Shape;224;p35"/>
            <p:cNvSpPr txBox="1"/>
            <p:nvPr/>
          </p:nvSpPr>
          <p:spPr>
            <a:xfrm>
              <a:off x="7057795" y="3704735"/>
              <a:ext cx="3658364"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pic>
        <p:nvPicPr>
          <p:cNvPr id="229" name="Google Shape;229;p36"/>
          <p:cNvPicPr preferRelativeResize="0"/>
          <p:nvPr>
            <p:ph idx="2" type="pic"/>
          </p:nvPr>
        </p:nvPicPr>
        <p:blipFill rotWithShape="1">
          <a:blip r:embed="rId3">
            <a:alphaModFix/>
          </a:blip>
          <a:srcRect b="0" l="19505" r="19505" t="0"/>
          <a:stretch/>
        </p:blipFill>
        <p:spPr>
          <a:xfrm>
            <a:off x="670406" y="0"/>
            <a:ext cx="3901591" cy="3600451"/>
          </a:xfrm>
          <a:prstGeom prst="rect">
            <a:avLst/>
          </a:prstGeom>
          <a:noFill/>
          <a:ln>
            <a:noFill/>
          </a:ln>
        </p:spPr>
      </p:pic>
      <p:sp>
        <p:nvSpPr>
          <p:cNvPr id="230" name="Google Shape;230;p36"/>
          <p:cNvSpPr txBox="1"/>
          <p:nvPr/>
        </p:nvSpPr>
        <p:spPr>
          <a:xfrm>
            <a:off x="1906276" y="4039411"/>
            <a:ext cx="2772881"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sp>
        <p:nvSpPr>
          <p:cNvPr id="231" name="Google Shape;231;p36"/>
          <p:cNvSpPr txBox="1"/>
          <p:nvPr/>
        </p:nvSpPr>
        <p:spPr>
          <a:xfrm>
            <a:off x="5172074" y="332750"/>
            <a:ext cx="3043238" cy="72038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500">
                <a:solidFill>
                  <a:schemeClr val="dk2"/>
                </a:solidFill>
                <a:latin typeface="Montserrat Light"/>
                <a:ea typeface="Montserrat Light"/>
                <a:cs typeface="Montserrat Light"/>
                <a:sym typeface="Montserrat Light"/>
              </a:rPr>
              <a:t>Have them for one. Living divided void they're.</a:t>
            </a:r>
            <a:endParaRPr sz="1100"/>
          </a:p>
        </p:txBody>
      </p:sp>
      <p:sp>
        <p:nvSpPr>
          <p:cNvPr id="232" name="Google Shape;232;p36"/>
          <p:cNvSpPr txBox="1"/>
          <p:nvPr/>
        </p:nvSpPr>
        <p:spPr>
          <a:xfrm>
            <a:off x="5172074" y="1362519"/>
            <a:ext cx="3301518"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33" name="Google Shape;233;p36"/>
          <p:cNvGrpSpPr/>
          <p:nvPr/>
        </p:nvGrpSpPr>
        <p:grpSpPr>
          <a:xfrm>
            <a:off x="5172074" y="2425559"/>
            <a:ext cx="2857501" cy="936717"/>
            <a:chOff x="6896099" y="3458906"/>
            <a:chExt cx="3810001" cy="1248956"/>
          </a:xfrm>
        </p:grpSpPr>
        <p:sp>
          <p:nvSpPr>
            <p:cNvPr id="234" name="Google Shape;234;p36"/>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35" name="Google Shape;235;p36"/>
            <p:cNvGrpSpPr/>
            <p:nvPr/>
          </p:nvGrpSpPr>
          <p:grpSpPr>
            <a:xfrm>
              <a:off x="7008103" y="3529621"/>
              <a:ext cx="490844" cy="490842"/>
              <a:chOff x="7027153" y="3529621"/>
              <a:chExt cx="490844" cy="490842"/>
            </a:xfrm>
          </p:grpSpPr>
          <p:sp>
            <p:nvSpPr>
              <p:cNvPr id="236" name="Google Shape;236;p36"/>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7" name="Google Shape;237;p3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238" name="Google Shape;238;p36"/>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sp>
        <p:nvSpPr>
          <p:cNvPr id="239" name="Google Shape;239;p36"/>
          <p:cNvSpPr txBox="1"/>
          <p:nvPr/>
        </p:nvSpPr>
        <p:spPr>
          <a:xfrm>
            <a:off x="5172074"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Google Shape;244;p37"/>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a:t>
            </a:r>
            <a:endParaRPr b="1" sz="2300">
              <a:solidFill>
                <a:schemeClr val="dk1"/>
              </a:solidFill>
              <a:latin typeface="Montserrat Light"/>
              <a:ea typeface="Montserrat Light"/>
              <a:cs typeface="Montserrat Light"/>
              <a:sym typeface="Montserrat Light"/>
            </a:endParaRPr>
          </a:p>
        </p:txBody>
      </p:sp>
      <p:sp>
        <p:nvSpPr>
          <p:cNvPr id="245" name="Google Shape;245;p37"/>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46" name="Google Shape;246;p37"/>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7" name="Google Shape;247;p37"/>
          <p:cNvSpPr/>
          <p:nvPr/>
        </p:nvSpPr>
        <p:spPr>
          <a:xfrm>
            <a:off x="670407" y="1796082"/>
            <a:ext cx="3844443" cy="185946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8" name="Google Shape;248;p37"/>
          <p:cNvSpPr txBox="1"/>
          <p:nvPr/>
        </p:nvSpPr>
        <p:spPr>
          <a:xfrm>
            <a:off x="670407" y="4317227"/>
            <a:ext cx="3350972"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doesn't creeping night lights divided void they're.</a:t>
            </a:r>
            <a:endParaRPr sz="1100"/>
          </a:p>
        </p:txBody>
      </p:sp>
      <p:sp>
        <p:nvSpPr>
          <p:cNvPr id="249" name="Google Shape;249;p37"/>
          <p:cNvSpPr txBox="1"/>
          <p:nvPr/>
        </p:nvSpPr>
        <p:spPr>
          <a:xfrm>
            <a:off x="670407" y="4081666"/>
            <a:ext cx="1451610"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2"/>
                </a:solidFill>
                <a:latin typeface="Montserrat"/>
                <a:ea typeface="Montserrat"/>
                <a:cs typeface="Montserrat"/>
                <a:sym typeface="Montserrat"/>
              </a:rPr>
              <a:t>TITLE TEXT HERE</a:t>
            </a:r>
            <a:endParaRPr b="1" sz="800">
              <a:solidFill>
                <a:schemeClr val="dk2"/>
              </a:solidFill>
              <a:latin typeface="Montserrat Light"/>
              <a:ea typeface="Montserrat Light"/>
              <a:cs typeface="Montserrat Light"/>
              <a:sym typeface="Montserrat Light"/>
            </a:endParaRPr>
          </a:p>
        </p:txBody>
      </p:sp>
      <p:grpSp>
        <p:nvGrpSpPr>
          <p:cNvPr id="250" name="Google Shape;250;p37"/>
          <p:cNvGrpSpPr/>
          <p:nvPr/>
        </p:nvGrpSpPr>
        <p:grpSpPr>
          <a:xfrm>
            <a:off x="1163879" y="2257453"/>
            <a:ext cx="2857501" cy="936717"/>
            <a:chOff x="6896099" y="3458906"/>
            <a:chExt cx="3810001" cy="1248956"/>
          </a:xfrm>
        </p:grpSpPr>
        <p:sp>
          <p:nvSpPr>
            <p:cNvPr id="251" name="Google Shape;251;p37"/>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2"/>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2"/>
                  </a:solidFill>
                  <a:latin typeface="Montserrat"/>
                  <a:ea typeface="Montserrat"/>
                  <a:cs typeface="Montserrat"/>
                  <a:sym typeface="Montserrat"/>
                </a:rPr>
                <a:t>DOLOR TITLE TEXT HERE</a:t>
              </a:r>
              <a:endParaRPr b="1" sz="800">
                <a:solidFill>
                  <a:schemeClr val="dk2"/>
                </a:solidFill>
                <a:latin typeface="Montserrat Light"/>
                <a:ea typeface="Montserrat Light"/>
                <a:cs typeface="Montserrat Light"/>
                <a:sym typeface="Montserrat Light"/>
              </a:endParaRPr>
            </a:p>
          </p:txBody>
        </p:sp>
        <p:grpSp>
          <p:nvGrpSpPr>
            <p:cNvPr id="252" name="Google Shape;252;p37"/>
            <p:cNvGrpSpPr/>
            <p:nvPr/>
          </p:nvGrpSpPr>
          <p:grpSpPr>
            <a:xfrm>
              <a:off x="7008103" y="3529621"/>
              <a:ext cx="490844" cy="490842"/>
              <a:chOff x="7027153" y="3529621"/>
              <a:chExt cx="490844" cy="490842"/>
            </a:xfrm>
          </p:grpSpPr>
          <p:sp>
            <p:nvSpPr>
              <p:cNvPr id="253" name="Google Shape;253;p37"/>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4" name="Google Shape;254;p37"/>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2"/>
                    </a:solidFill>
                    <a:latin typeface="Montserrat Light"/>
                    <a:ea typeface="Montserrat Light"/>
                    <a:cs typeface="Montserrat Light"/>
                    <a:sym typeface="Montserrat Light"/>
                  </a:rPr>
                  <a:t>1</a:t>
                </a:r>
                <a:endParaRPr b="1" sz="1500">
                  <a:solidFill>
                    <a:schemeClr val="dk2"/>
                  </a:solidFill>
                  <a:latin typeface="Montserrat Light"/>
                  <a:ea typeface="Montserrat Light"/>
                  <a:cs typeface="Montserrat Light"/>
                  <a:sym typeface="Montserrat Light"/>
                </a:endParaRPr>
              </a:p>
            </p:txBody>
          </p:sp>
        </p:grpSp>
        <p:sp>
          <p:nvSpPr>
            <p:cNvPr id="255" name="Google Shape;255;p37"/>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pic>
        <p:nvPicPr>
          <p:cNvPr id="256" name="Google Shape;256;p37"/>
          <p:cNvPicPr preferRelativeResize="0"/>
          <p:nvPr>
            <p:ph idx="2" type="pic"/>
          </p:nvPr>
        </p:nvPicPr>
        <p:blipFill rotWithShape="1">
          <a:blip r:embed="rId3">
            <a:alphaModFix/>
          </a:blip>
          <a:srcRect b="0" l="11701" r="11702" t="0"/>
          <a:stretch/>
        </p:blipFill>
        <p:spPr>
          <a:xfrm>
            <a:off x="4629150" y="1796083"/>
            <a:ext cx="3844443" cy="334741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p3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262" name="Google Shape;262;p3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63" name="Google Shape;263;p3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4" name="Google Shape;264;p38"/>
          <p:cNvSpPr/>
          <p:nvPr/>
        </p:nvSpPr>
        <p:spPr>
          <a:xfrm>
            <a:off x="670407" y="2906973"/>
            <a:ext cx="3156129" cy="183647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5" name="Google Shape;265;p38"/>
          <p:cNvGrpSpPr/>
          <p:nvPr/>
        </p:nvGrpSpPr>
        <p:grpSpPr>
          <a:xfrm>
            <a:off x="1082764" y="3347112"/>
            <a:ext cx="2331415" cy="956198"/>
            <a:chOff x="7057796" y="3125334"/>
            <a:chExt cx="3108554" cy="1274931"/>
          </a:xfrm>
        </p:grpSpPr>
        <p:grpSp>
          <p:nvGrpSpPr>
            <p:cNvPr id="266" name="Google Shape;266;p38"/>
            <p:cNvGrpSpPr/>
            <p:nvPr/>
          </p:nvGrpSpPr>
          <p:grpSpPr>
            <a:xfrm>
              <a:off x="7057796" y="3125334"/>
              <a:ext cx="1336904" cy="1274931"/>
              <a:chOff x="7057796" y="3120571"/>
              <a:chExt cx="1336904" cy="1274931"/>
            </a:xfrm>
          </p:grpSpPr>
          <p:sp>
            <p:nvSpPr>
              <p:cNvPr id="267" name="Google Shape;267;p38"/>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2"/>
                    </a:solidFill>
                    <a:latin typeface="Montserrat Light"/>
                    <a:ea typeface="Montserrat Light"/>
                    <a:cs typeface="Montserrat Light"/>
                    <a:sym typeface="Montserrat Light"/>
                  </a:rPr>
                  <a:t>5%</a:t>
                </a:r>
                <a:endParaRPr b="1" sz="2300">
                  <a:solidFill>
                    <a:schemeClr val="dk2"/>
                  </a:solidFill>
                  <a:latin typeface="Montserrat Light"/>
                  <a:ea typeface="Montserrat Light"/>
                  <a:cs typeface="Montserrat Light"/>
                  <a:sym typeface="Montserrat Light"/>
                </a:endParaRPr>
              </a:p>
            </p:txBody>
          </p:sp>
          <p:sp>
            <p:nvSpPr>
              <p:cNvPr id="268" name="Google Shape;268;p38"/>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cxnSp>
          <p:nvCxnSpPr>
            <p:cNvPr id="269" name="Google Shape;269;p38"/>
            <p:cNvCxnSpPr/>
            <p:nvPr/>
          </p:nvCxnSpPr>
          <p:spPr>
            <a:xfrm>
              <a:off x="8612073" y="3232655"/>
              <a:ext cx="0" cy="1060288"/>
            </a:xfrm>
            <a:prstGeom prst="straightConnector1">
              <a:avLst/>
            </a:prstGeom>
            <a:noFill/>
            <a:ln cap="flat" cmpd="sng" w="12700">
              <a:solidFill>
                <a:srgbClr val="BFBFBF"/>
              </a:solidFill>
              <a:prstDash val="solid"/>
              <a:miter lim="800000"/>
              <a:headEnd len="sm" w="sm" type="none"/>
              <a:tailEnd len="sm" w="sm" type="none"/>
            </a:ln>
          </p:spPr>
        </p:cxnSp>
        <p:grpSp>
          <p:nvGrpSpPr>
            <p:cNvPr id="270" name="Google Shape;270;p38"/>
            <p:cNvGrpSpPr/>
            <p:nvPr/>
          </p:nvGrpSpPr>
          <p:grpSpPr>
            <a:xfrm>
              <a:off x="8829446" y="3125334"/>
              <a:ext cx="1336904" cy="1274931"/>
              <a:chOff x="7057796" y="3120571"/>
              <a:chExt cx="1336904" cy="1274931"/>
            </a:xfrm>
          </p:grpSpPr>
          <p:sp>
            <p:nvSpPr>
              <p:cNvPr id="271" name="Google Shape;271;p38"/>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accent2"/>
                    </a:solidFill>
                    <a:latin typeface="Montserrat Light"/>
                    <a:ea typeface="Montserrat Light"/>
                    <a:cs typeface="Montserrat Light"/>
                    <a:sym typeface="Montserrat Light"/>
                  </a:rPr>
                  <a:t>5%</a:t>
                </a:r>
                <a:endParaRPr b="1" sz="2300">
                  <a:solidFill>
                    <a:schemeClr val="accent2"/>
                  </a:solidFill>
                  <a:latin typeface="Montserrat Light"/>
                  <a:ea typeface="Montserrat Light"/>
                  <a:cs typeface="Montserrat Light"/>
                  <a:sym typeface="Montserrat Light"/>
                </a:endParaRPr>
              </a:p>
            </p:txBody>
          </p:sp>
          <p:sp>
            <p:nvSpPr>
              <p:cNvPr id="272" name="Google Shape;272;p38"/>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grpSp>
      <p:sp>
        <p:nvSpPr>
          <p:cNvPr id="273" name="Google Shape;273;p38"/>
          <p:cNvSpPr txBox="1"/>
          <p:nvPr/>
        </p:nvSpPr>
        <p:spPr>
          <a:xfrm>
            <a:off x="670407" y="1796082"/>
            <a:ext cx="2701443"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rgbClr val="7F7F7F"/>
                </a:solidFill>
                <a:latin typeface="Montserrat"/>
                <a:ea typeface="Montserrat"/>
                <a:cs typeface="Montserrat"/>
                <a:sym typeface="Montserrat"/>
              </a:rPr>
              <a:t>HAVE THEM FOR ONE GATHERED HAD THEY'RE</a:t>
            </a:r>
            <a:endParaRPr sz="1100"/>
          </a:p>
        </p:txBody>
      </p:sp>
      <p:pic>
        <p:nvPicPr>
          <p:cNvPr id="274" name="Google Shape;274;p38"/>
          <p:cNvPicPr preferRelativeResize="0"/>
          <p:nvPr>
            <p:ph idx="2" type="pic"/>
          </p:nvPr>
        </p:nvPicPr>
        <p:blipFill rotWithShape="1">
          <a:blip r:embed="rId3">
            <a:alphaModFix/>
          </a:blip>
          <a:srcRect b="14223" l="0" r="0" t="14224"/>
          <a:stretch/>
        </p:blipFill>
        <p:spPr>
          <a:xfrm>
            <a:off x="3940836" y="1796083"/>
            <a:ext cx="4532757" cy="2163158"/>
          </a:xfrm>
          <a:prstGeom prst="rect">
            <a:avLst/>
          </a:prstGeom>
          <a:noFill/>
          <a:ln>
            <a:noFill/>
          </a:ln>
        </p:spPr>
      </p:pic>
      <p:sp>
        <p:nvSpPr>
          <p:cNvPr id="275" name="Google Shape;275;p38"/>
          <p:cNvSpPr txBox="1"/>
          <p:nvPr/>
        </p:nvSpPr>
        <p:spPr>
          <a:xfrm>
            <a:off x="4431847"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