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80" r:id="rId4"/>
    <p:sldMasterId id="2147483681"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Lst>
  <p:sldSz cy="5143500" cx="9144000"/>
  <p:notesSz cx="6858000" cy="9144000"/>
  <p:embeddedFontLst>
    <p:embeddedFont>
      <p:font typeface="Raleway"/>
      <p:regular r:id="rId27"/>
      <p:bold r:id="rId28"/>
      <p:italic r:id="rId29"/>
      <p:boldItalic r:id="rId30"/>
    </p:embeddedFont>
    <p:embeddedFont>
      <p:font typeface="Montserrat"/>
      <p:regular r:id="rId31"/>
      <p:bold r:id="rId32"/>
      <p:italic r:id="rId33"/>
      <p:boldItalic r:id="rId34"/>
    </p:embeddedFont>
    <p:embeddedFont>
      <p:font typeface="Montserrat Light"/>
      <p:regular r:id="rId35"/>
      <p:bold r:id="rId36"/>
      <p:italic r:id="rId37"/>
      <p:boldItalic r:id="rId38"/>
    </p:embeddedFont>
    <p:embeddedFont>
      <p:font typeface="Bodoni"/>
      <p:regular r:id="rId39"/>
      <p:bold r:id="rId40"/>
      <p:italic r:id="rId41"/>
      <p:boldItalic r:id="rId42"/>
    </p:embeddedFont>
    <p:embeddedFont>
      <p:font typeface="Sorts Mill Goudy"/>
      <p:regular r:id="rId43"/>
      <p:italic r:id="rId44"/>
    </p:embeddedFont>
    <p:embeddedFont>
      <p:font typeface="Open Sans Light"/>
      <p:regular r:id="rId45"/>
      <p:bold r:id="rId46"/>
      <p:italic r:id="rId47"/>
      <p:boldItalic r:id="rId48"/>
    </p:embeddedFont>
    <p:embeddedFont>
      <p:font typeface="Open Sans"/>
      <p:regular r:id="rId49"/>
      <p:bold r:id="rId50"/>
      <p:italic r:id="rId51"/>
      <p:boldItalic r:id="rId52"/>
    </p:embeddedFont>
    <p:embeddedFont>
      <p:font typeface="Montserrat Thin"/>
      <p:regular r:id="rId53"/>
      <p:bold r:id="rId54"/>
      <p:italic r:id="rId55"/>
      <p:boldItalic r:id="rId5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Bodoni-bold.fntdata"/><Relationship Id="rId42" Type="http://schemas.openxmlformats.org/officeDocument/2006/relationships/font" Target="fonts/Bodoni-boldItalic.fntdata"/><Relationship Id="rId41" Type="http://schemas.openxmlformats.org/officeDocument/2006/relationships/font" Target="fonts/Bodoni-italic.fntdata"/><Relationship Id="rId44" Type="http://schemas.openxmlformats.org/officeDocument/2006/relationships/font" Target="fonts/SortsMillGoudy-italic.fntdata"/><Relationship Id="rId43" Type="http://schemas.openxmlformats.org/officeDocument/2006/relationships/font" Target="fonts/SortsMillGoudy-regular.fntdata"/><Relationship Id="rId46" Type="http://schemas.openxmlformats.org/officeDocument/2006/relationships/font" Target="fonts/OpenSansLight-bold.fntdata"/><Relationship Id="rId45" Type="http://schemas.openxmlformats.org/officeDocument/2006/relationships/font" Target="fonts/OpenSansLight-regular.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48" Type="http://schemas.openxmlformats.org/officeDocument/2006/relationships/font" Target="fonts/OpenSansLight-boldItalic.fntdata"/><Relationship Id="rId47" Type="http://schemas.openxmlformats.org/officeDocument/2006/relationships/font" Target="fonts/OpenSansLight-italic.fntdata"/><Relationship Id="rId49" Type="http://schemas.openxmlformats.org/officeDocument/2006/relationships/font" Target="fonts/OpenSans-regular.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Montserrat-regular.fntdata"/><Relationship Id="rId30" Type="http://schemas.openxmlformats.org/officeDocument/2006/relationships/font" Target="fonts/Raleway-boldItalic.fntdata"/><Relationship Id="rId33" Type="http://schemas.openxmlformats.org/officeDocument/2006/relationships/font" Target="fonts/Montserrat-italic.fntdata"/><Relationship Id="rId32" Type="http://schemas.openxmlformats.org/officeDocument/2006/relationships/font" Target="fonts/Montserrat-bold.fntdata"/><Relationship Id="rId35" Type="http://schemas.openxmlformats.org/officeDocument/2006/relationships/font" Target="fonts/MontserratLight-regular.fntdata"/><Relationship Id="rId34" Type="http://schemas.openxmlformats.org/officeDocument/2006/relationships/font" Target="fonts/Montserrat-boldItalic.fntdata"/><Relationship Id="rId37" Type="http://schemas.openxmlformats.org/officeDocument/2006/relationships/font" Target="fonts/MontserratLight-italic.fntdata"/><Relationship Id="rId36" Type="http://schemas.openxmlformats.org/officeDocument/2006/relationships/font" Target="fonts/MontserratLight-bold.fntdata"/><Relationship Id="rId39" Type="http://schemas.openxmlformats.org/officeDocument/2006/relationships/font" Target="fonts/Bodoni-regular.fntdata"/><Relationship Id="rId38" Type="http://schemas.openxmlformats.org/officeDocument/2006/relationships/font" Target="fonts/MontserratLight-boldItalic.fntdata"/><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font" Target="fonts/Raleway-bold.fntdata"/><Relationship Id="rId27" Type="http://schemas.openxmlformats.org/officeDocument/2006/relationships/font" Target="fonts/Raleway-regular.fntdata"/><Relationship Id="rId29" Type="http://schemas.openxmlformats.org/officeDocument/2006/relationships/font" Target="fonts/Raleway-italic.fntdata"/><Relationship Id="rId51" Type="http://schemas.openxmlformats.org/officeDocument/2006/relationships/font" Target="fonts/OpenSans-italic.fntdata"/><Relationship Id="rId50" Type="http://schemas.openxmlformats.org/officeDocument/2006/relationships/font" Target="fonts/OpenSans-bold.fntdata"/><Relationship Id="rId53" Type="http://schemas.openxmlformats.org/officeDocument/2006/relationships/font" Target="fonts/MontserratThin-regular.fntdata"/><Relationship Id="rId52" Type="http://schemas.openxmlformats.org/officeDocument/2006/relationships/font" Target="fonts/OpenSans-boldItalic.fntdata"/><Relationship Id="rId11" Type="http://schemas.openxmlformats.org/officeDocument/2006/relationships/slide" Target="slides/slide5.xml"/><Relationship Id="rId55" Type="http://schemas.openxmlformats.org/officeDocument/2006/relationships/font" Target="fonts/MontserratThin-italic.fntdata"/><Relationship Id="rId10" Type="http://schemas.openxmlformats.org/officeDocument/2006/relationships/slide" Target="slides/slide4.xml"/><Relationship Id="rId54" Type="http://schemas.openxmlformats.org/officeDocument/2006/relationships/font" Target="fonts/MontserratThin-bold.fntdata"/><Relationship Id="rId13" Type="http://schemas.openxmlformats.org/officeDocument/2006/relationships/slide" Target="slides/slide7.xml"/><Relationship Id="rId12" Type="http://schemas.openxmlformats.org/officeDocument/2006/relationships/slide" Target="slides/slide6.xml"/><Relationship Id="rId56" Type="http://schemas.openxmlformats.org/officeDocument/2006/relationships/font" Target="fonts/MontserratThin-boldItalic.fntdata"/><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7" name="Shape 107"/>
        <p:cNvGrpSpPr/>
        <p:nvPr/>
      </p:nvGrpSpPr>
      <p:grpSpPr>
        <a:xfrm>
          <a:off x="0" y="0"/>
          <a:ext cx="0" cy="0"/>
          <a:chOff x="0" y="0"/>
          <a:chExt cx="0" cy="0"/>
        </a:xfrm>
      </p:grpSpPr>
      <p:sp>
        <p:nvSpPr>
          <p:cNvPr id="108" name="Google Shape;108;g73d89562d6_2_6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9" name="Google Shape;109;g73d89562d6_2_6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1" name="Shape 221"/>
        <p:cNvGrpSpPr/>
        <p:nvPr/>
      </p:nvGrpSpPr>
      <p:grpSpPr>
        <a:xfrm>
          <a:off x="0" y="0"/>
          <a:ext cx="0" cy="0"/>
          <a:chOff x="0" y="0"/>
          <a:chExt cx="0" cy="0"/>
        </a:xfrm>
      </p:grpSpPr>
      <p:sp>
        <p:nvSpPr>
          <p:cNvPr id="222" name="Google Shape;222;g73d89562d6_2_16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3" name="Google Shape;223;g73d89562d6_2_1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6" name="Shape 236"/>
        <p:cNvGrpSpPr/>
        <p:nvPr/>
      </p:nvGrpSpPr>
      <p:grpSpPr>
        <a:xfrm>
          <a:off x="0" y="0"/>
          <a:ext cx="0" cy="0"/>
          <a:chOff x="0" y="0"/>
          <a:chExt cx="0" cy="0"/>
        </a:xfrm>
      </p:grpSpPr>
      <p:sp>
        <p:nvSpPr>
          <p:cNvPr id="237" name="Google Shape;237;g73d89562d6_2_18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8" name="Google Shape;238;g73d89562d6_2_18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3" name="Shape 253"/>
        <p:cNvGrpSpPr/>
        <p:nvPr/>
      </p:nvGrpSpPr>
      <p:grpSpPr>
        <a:xfrm>
          <a:off x="0" y="0"/>
          <a:ext cx="0" cy="0"/>
          <a:chOff x="0" y="0"/>
          <a:chExt cx="0" cy="0"/>
        </a:xfrm>
      </p:grpSpPr>
      <p:sp>
        <p:nvSpPr>
          <p:cNvPr id="254" name="Google Shape;254;g73d89562d6_2_20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5" name="Google Shape;255;g73d89562d6_2_20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8" name="Shape 268"/>
        <p:cNvGrpSpPr/>
        <p:nvPr/>
      </p:nvGrpSpPr>
      <p:grpSpPr>
        <a:xfrm>
          <a:off x="0" y="0"/>
          <a:ext cx="0" cy="0"/>
          <a:chOff x="0" y="0"/>
          <a:chExt cx="0" cy="0"/>
        </a:xfrm>
      </p:grpSpPr>
      <p:sp>
        <p:nvSpPr>
          <p:cNvPr id="269" name="Google Shape;269;g73d89562d6_2_21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0" name="Google Shape;270;g73d89562d6_2_2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2" name="Shape 282"/>
        <p:cNvGrpSpPr/>
        <p:nvPr/>
      </p:nvGrpSpPr>
      <p:grpSpPr>
        <a:xfrm>
          <a:off x="0" y="0"/>
          <a:ext cx="0" cy="0"/>
          <a:chOff x="0" y="0"/>
          <a:chExt cx="0" cy="0"/>
        </a:xfrm>
      </p:grpSpPr>
      <p:sp>
        <p:nvSpPr>
          <p:cNvPr id="283" name="Google Shape;283;g73d89562d6_2_22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4" name="Google Shape;284;g73d89562d6_2_2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5" name="Shape 305"/>
        <p:cNvGrpSpPr/>
        <p:nvPr/>
      </p:nvGrpSpPr>
      <p:grpSpPr>
        <a:xfrm>
          <a:off x="0" y="0"/>
          <a:ext cx="0" cy="0"/>
          <a:chOff x="0" y="0"/>
          <a:chExt cx="0" cy="0"/>
        </a:xfrm>
      </p:grpSpPr>
      <p:sp>
        <p:nvSpPr>
          <p:cNvPr id="306" name="Google Shape;306;g73d89562d6_2_24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7" name="Google Shape;307;g73d89562d6_2_2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6" name="Shape 316"/>
        <p:cNvGrpSpPr/>
        <p:nvPr/>
      </p:nvGrpSpPr>
      <p:grpSpPr>
        <a:xfrm>
          <a:off x="0" y="0"/>
          <a:ext cx="0" cy="0"/>
          <a:chOff x="0" y="0"/>
          <a:chExt cx="0" cy="0"/>
        </a:xfrm>
      </p:grpSpPr>
      <p:sp>
        <p:nvSpPr>
          <p:cNvPr id="317" name="Google Shape;317;g73d89562d6_2_25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8" name="Google Shape;318;g73d89562d6_2_25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5" name="Shape 325"/>
        <p:cNvGrpSpPr/>
        <p:nvPr/>
      </p:nvGrpSpPr>
      <p:grpSpPr>
        <a:xfrm>
          <a:off x="0" y="0"/>
          <a:ext cx="0" cy="0"/>
          <a:chOff x="0" y="0"/>
          <a:chExt cx="0" cy="0"/>
        </a:xfrm>
      </p:grpSpPr>
      <p:sp>
        <p:nvSpPr>
          <p:cNvPr id="326" name="Google Shape;326;g73d89562d6_2_26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7" name="Google Shape;327;g73d89562d6_2_26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1" name="Shape 341"/>
        <p:cNvGrpSpPr/>
        <p:nvPr/>
      </p:nvGrpSpPr>
      <p:grpSpPr>
        <a:xfrm>
          <a:off x="0" y="0"/>
          <a:ext cx="0" cy="0"/>
          <a:chOff x="0" y="0"/>
          <a:chExt cx="0" cy="0"/>
        </a:xfrm>
      </p:grpSpPr>
      <p:sp>
        <p:nvSpPr>
          <p:cNvPr id="342" name="Google Shape;342;g73d89562d6_2_28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3" name="Google Shape;343;g73d89562d6_2_28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8" name="Shape 348"/>
        <p:cNvGrpSpPr/>
        <p:nvPr/>
      </p:nvGrpSpPr>
      <p:grpSpPr>
        <a:xfrm>
          <a:off x="0" y="0"/>
          <a:ext cx="0" cy="0"/>
          <a:chOff x="0" y="0"/>
          <a:chExt cx="0" cy="0"/>
        </a:xfrm>
      </p:grpSpPr>
      <p:sp>
        <p:nvSpPr>
          <p:cNvPr id="349" name="Google Shape;349;g73d89562d6_2_28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0" name="Google Shape;350;g73d89562d6_2_28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5" name="Shape 115"/>
        <p:cNvGrpSpPr/>
        <p:nvPr/>
      </p:nvGrpSpPr>
      <p:grpSpPr>
        <a:xfrm>
          <a:off x="0" y="0"/>
          <a:ext cx="0" cy="0"/>
          <a:chOff x="0" y="0"/>
          <a:chExt cx="0" cy="0"/>
        </a:xfrm>
      </p:grpSpPr>
      <p:sp>
        <p:nvSpPr>
          <p:cNvPr id="116" name="Google Shape;116;g73d89562d6_2_7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g73d89562d6_2_7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7" name="Shape 357"/>
        <p:cNvGrpSpPr/>
        <p:nvPr/>
      </p:nvGrpSpPr>
      <p:grpSpPr>
        <a:xfrm>
          <a:off x="0" y="0"/>
          <a:ext cx="0" cy="0"/>
          <a:chOff x="0" y="0"/>
          <a:chExt cx="0" cy="0"/>
        </a:xfrm>
      </p:grpSpPr>
      <p:sp>
        <p:nvSpPr>
          <p:cNvPr id="358" name="Google Shape;358;g73d89562d6_2_5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9" name="Google Shape;359;g73d89562d6_2_5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5" name="Shape 125"/>
        <p:cNvGrpSpPr/>
        <p:nvPr/>
      </p:nvGrpSpPr>
      <p:grpSpPr>
        <a:xfrm>
          <a:off x="0" y="0"/>
          <a:ext cx="0" cy="0"/>
          <a:chOff x="0" y="0"/>
          <a:chExt cx="0" cy="0"/>
        </a:xfrm>
      </p:grpSpPr>
      <p:sp>
        <p:nvSpPr>
          <p:cNvPr id="126" name="Google Shape;126;g73d89562d6_2_7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g73d89562d6_2_7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3" name="Shape 133"/>
        <p:cNvGrpSpPr/>
        <p:nvPr/>
      </p:nvGrpSpPr>
      <p:grpSpPr>
        <a:xfrm>
          <a:off x="0" y="0"/>
          <a:ext cx="0" cy="0"/>
          <a:chOff x="0" y="0"/>
          <a:chExt cx="0" cy="0"/>
        </a:xfrm>
      </p:grpSpPr>
      <p:sp>
        <p:nvSpPr>
          <p:cNvPr id="134" name="Google Shape;134;g73d89562d6_2_8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g73d89562d6_2_8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5" name="Shape 145"/>
        <p:cNvGrpSpPr/>
        <p:nvPr/>
      </p:nvGrpSpPr>
      <p:grpSpPr>
        <a:xfrm>
          <a:off x="0" y="0"/>
          <a:ext cx="0" cy="0"/>
          <a:chOff x="0" y="0"/>
          <a:chExt cx="0" cy="0"/>
        </a:xfrm>
      </p:grpSpPr>
      <p:sp>
        <p:nvSpPr>
          <p:cNvPr id="146" name="Google Shape;146;g73d89562d6_2_9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g73d89562d6_2_9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7" name="Shape 157"/>
        <p:cNvGrpSpPr/>
        <p:nvPr/>
      </p:nvGrpSpPr>
      <p:grpSpPr>
        <a:xfrm>
          <a:off x="0" y="0"/>
          <a:ext cx="0" cy="0"/>
          <a:chOff x="0" y="0"/>
          <a:chExt cx="0" cy="0"/>
        </a:xfrm>
      </p:grpSpPr>
      <p:sp>
        <p:nvSpPr>
          <p:cNvPr id="158" name="Google Shape;158;g73d89562d6_2_10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g73d89562d6_2_10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7" name="Shape 177"/>
        <p:cNvGrpSpPr/>
        <p:nvPr/>
      </p:nvGrpSpPr>
      <p:grpSpPr>
        <a:xfrm>
          <a:off x="0" y="0"/>
          <a:ext cx="0" cy="0"/>
          <a:chOff x="0" y="0"/>
          <a:chExt cx="0" cy="0"/>
        </a:xfrm>
      </p:grpSpPr>
      <p:sp>
        <p:nvSpPr>
          <p:cNvPr id="178" name="Google Shape;178;g73d89562d6_2_12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9" name="Google Shape;179;g73d89562d6_2_1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6" name="Shape 186"/>
        <p:cNvGrpSpPr/>
        <p:nvPr/>
      </p:nvGrpSpPr>
      <p:grpSpPr>
        <a:xfrm>
          <a:off x="0" y="0"/>
          <a:ext cx="0" cy="0"/>
          <a:chOff x="0" y="0"/>
          <a:chExt cx="0" cy="0"/>
        </a:xfrm>
      </p:grpSpPr>
      <p:sp>
        <p:nvSpPr>
          <p:cNvPr id="187" name="Google Shape;187;g73d89562d6_2_13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8" name="Google Shape;188;g73d89562d6_2_1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2" name="Shape 202"/>
        <p:cNvGrpSpPr/>
        <p:nvPr/>
      </p:nvGrpSpPr>
      <p:grpSpPr>
        <a:xfrm>
          <a:off x="0" y="0"/>
          <a:ext cx="0" cy="0"/>
          <a:chOff x="0" y="0"/>
          <a:chExt cx="0" cy="0"/>
        </a:xfrm>
      </p:grpSpPr>
      <p:sp>
        <p:nvSpPr>
          <p:cNvPr id="203" name="Google Shape;203;g73d89562d6_2_14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4" name="Google Shape;204;g73d89562d6_2_1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_Full Image">
  <p:cSld name="2_Full Image">
    <p:spTree>
      <p:nvGrpSpPr>
        <p:cNvPr id="52" name="Shape 52"/>
        <p:cNvGrpSpPr/>
        <p:nvPr/>
      </p:nvGrpSpPr>
      <p:grpSpPr>
        <a:xfrm>
          <a:off x="0" y="0"/>
          <a:ext cx="0" cy="0"/>
          <a:chOff x="0" y="0"/>
          <a:chExt cx="0" cy="0"/>
        </a:xfrm>
      </p:grpSpPr>
      <p:sp>
        <p:nvSpPr>
          <p:cNvPr id="53" name="Google Shape;53;p14"/>
          <p:cNvSpPr/>
          <p:nvPr>
            <p:ph idx="2" type="pic"/>
          </p:nvPr>
        </p:nvSpPr>
        <p:spPr>
          <a:xfrm>
            <a:off x="0" y="0"/>
            <a:ext cx="4572000" cy="514350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9_Full Image">
  <p:cSld name="19_Full Image">
    <p:spTree>
      <p:nvGrpSpPr>
        <p:cNvPr id="54" name="Shape 54"/>
        <p:cNvGrpSpPr/>
        <p:nvPr/>
      </p:nvGrpSpPr>
      <p:grpSpPr>
        <a:xfrm>
          <a:off x="0" y="0"/>
          <a:ext cx="0" cy="0"/>
          <a:chOff x="0" y="0"/>
          <a:chExt cx="0" cy="0"/>
        </a:xfrm>
      </p:grpSpPr>
      <p:sp>
        <p:nvSpPr>
          <p:cNvPr id="55" name="Google Shape;55;p15"/>
          <p:cNvSpPr/>
          <p:nvPr>
            <p:ph idx="2" type="pic"/>
          </p:nvPr>
        </p:nvSpPr>
        <p:spPr>
          <a:xfrm>
            <a:off x="0" y="0"/>
            <a:ext cx="9144000" cy="514350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_Full Image">
  <p:cSld name="3_Full Image">
    <p:spTree>
      <p:nvGrpSpPr>
        <p:cNvPr id="56" name="Shape 56"/>
        <p:cNvGrpSpPr/>
        <p:nvPr/>
      </p:nvGrpSpPr>
      <p:grpSpPr>
        <a:xfrm>
          <a:off x="0" y="0"/>
          <a:ext cx="0" cy="0"/>
          <a:chOff x="0" y="0"/>
          <a:chExt cx="0" cy="0"/>
        </a:xfrm>
      </p:grpSpPr>
      <p:sp>
        <p:nvSpPr>
          <p:cNvPr id="57" name="Google Shape;57;p16"/>
          <p:cNvSpPr/>
          <p:nvPr>
            <p:ph idx="2" type="pic"/>
          </p:nvPr>
        </p:nvSpPr>
        <p:spPr>
          <a:xfrm>
            <a:off x="6210300" y="0"/>
            <a:ext cx="2933700" cy="326707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8_Full Image">
  <p:cSld name="28_Full Image">
    <p:spTree>
      <p:nvGrpSpPr>
        <p:cNvPr id="58" name="Shape 58"/>
        <p:cNvGrpSpPr/>
        <p:nvPr/>
      </p:nvGrpSpPr>
      <p:grpSpPr>
        <a:xfrm>
          <a:off x="0" y="0"/>
          <a:ext cx="0" cy="0"/>
          <a:chOff x="0" y="0"/>
          <a:chExt cx="0" cy="0"/>
        </a:xfrm>
      </p:grpSpPr>
      <p:sp>
        <p:nvSpPr>
          <p:cNvPr id="59" name="Google Shape;59;p17"/>
          <p:cNvSpPr/>
          <p:nvPr>
            <p:ph idx="2" type="pic"/>
          </p:nvPr>
        </p:nvSpPr>
        <p:spPr>
          <a:xfrm>
            <a:off x="0" y="757238"/>
            <a:ext cx="4572000" cy="362902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6_Full Image">
  <p:cSld name="26_Full Image">
    <p:spTree>
      <p:nvGrpSpPr>
        <p:cNvPr id="60" name="Shape 60"/>
        <p:cNvGrpSpPr/>
        <p:nvPr/>
      </p:nvGrpSpPr>
      <p:grpSpPr>
        <a:xfrm>
          <a:off x="0" y="0"/>
          <a:ext cx="0" cy="0"/>
          <a:chOff x="0" y="0"/>
          <a:chExt cx="0" cy="0"/>
        </a:xfrm>
      </p:grpSpPr>
      <p:sp>
        <p:nvSpPr>
          <p:cNvPr id="61" name="Google Shape;61;p18"/>
          <p:cNvSpPr/>
          <p:nvPr>
            <p:ph idx="2" type="pic"/>
          </p:nvPr>
        </p:nvSpPr>
        <p:spPr>
          <a:xfrm>
            <a:off x="3481388" y="0"/>
            <a:ext cx="2588418" cy="514350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4_Full Image">
  <p:cSld name="34_Full Image">
    <p:spTree>
      <p:nvGrpSpPr>
        <p:cNvPr id="62" name="Shape 62"/>
        <p:cNvGrpSpPr/>
        <p:nvPr/>
      </p:nvGrpSpPr>
      <p:grpSpPr>
        <a:xfrm>
          <a:off x="0" y="0"/>
          <a:ext cx="0" cy="0"/>
          <a:chOff x="0" y="0"/>
          <a:chExt cx="0" cy="0"/>
        </a:xfrm>
      </p:grpSpPr>
      <p:sp>
        <p:nvSpPr>
          <p:cNvPr id="63" name="Google Shape;63;p19"/>
          <p:cNvSpPr/>
          <p:nvPr>
            <p:ph idx="2" type="pic"/>
          </p:nvPr>
        </p:nvSpPr>
        <p:spPr>
          <a:xfrm>
            <a:off x="4593773" y="1719942"/>
            <a:ext cx="1643743" cy="2879272"/>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64" name="Google Shape;64;p19"/>
          <p:cNvSpPr/>
          <p:nvPr>
            <p:ph idx="3" type="pic"/>
          </p:nvPr>
        </p:nvSpPr>
        <p:spPr>
          <a:xfrm>
            <a:off x="6350729" y="544286"/>
            <a:ext cx="1643743" cy="2879272"/>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4_Full Image">
  <p:cSld name="14_Full Image">
    <p:spTree>
      <p:nvGrpSpPr>
        <p:cNvPr id="65" name="Shape 65"/>
        <p:cNvGrpSpPr/>
        <p:nvPr/>
      </p:nvGrpSpPr>
      <p:grpSpPr>
        <a:xfrm>
          <a:off x="0" y="0"/>
          <a:ext cx="0" cy="0"/>
          <a:chOff x="0" y="0"/>
          <a:chExt cx="0" cy="0"/>
        </a:xfrm>
      </p:grpSpPr>
      <p:sp>
        <p:nvSpPr>
          <p:cNvPr id="66" name="Google Shape;66;p20"/>
          <p:cNvSpPr/>
          <p:nvPr>
            <p:ph idx="2" type="pic"/>
          </p:nvPr>
        </p:nvSpPr>
        <p:spPr>
          <a:xfrm>
            <a:off x="1257300" y="1050131"/>
            <a:ext cx="2057400" cy="304323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0_Full Image">
  <p:cSld name="30_Full Image">
    <p:spTree>
      <p:nvGrpSpPr>
        <p:cNvPr id="67" name="Shape 67"/>
        <p:cNvGrpSpPr/>
        <p:nvPr/>
      </p:nvGrpSpPr>
      <p:grpSpPr>
        <a:xfrm>
          <a:off x="0" y="0"/>
          <a:ext cx="0" cy="0"/>
          <a:chOff x="0" y="0"/>
          <a:chExt cx="0" cy="0"/>
        </a:xfrm>
      </p:grpSpPr>
      <p:sp>
        <p:nvSpPr>
          <p:cNvPr id="68" name="Google Shape;68;p21"/>
          <p:cNvSpPr/>
          <p:nvPr>
            <p:ph idx="2" type="pic"/>
          </p:nvPr>
        </p:nvSpPr>
        <p:spPr>
          <a:xfrm>
            <a:off x="3939778" y="0"/>
            <a:ext cx="2361010" cy="351472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69" name="Google Shape;69;p21"/>
          <p:cNvSpPr/>
          <p:nvPr>
            <p:ph idx="3" type="pic"/>
          </p:nvPr>
        </p:nvSpPr>
        <p:spPr>
          <a:xfrm>
            <a:off x="6509145" y="1628775"/>
            <a:ext cx="2361010" cy="351472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2_Full Image">
  <p:cSld name="32_Full Image">
    <p:spTree>
      <p:nvGrpSpPr>
        <p:cNvPr id="70" name="Shape 70"/>
        <p:cNvGrpSpPr/>
        <p:nvPr/>
      </p:nvGrpSpPr>
      <p:grpSpPr>
        <a:xfrm>
          <a:off x="0" y="0"/>
          <a:ext cx="0" cy="0"/>
          <a:chOff x="0" y="0"/>
          <a:chExt cx="0" cy="0"/>
        </a:xfrm>
      </p:grpSpPr>
      <p:sp>
        <p:nvSpPr>
          <p:cNvPr id="71" name="Google Shape;71;p22"/>
          <p:cNvSpPr/>
          <p:nvPr>
            <p:ph idx="2" type="pic"/>
          </p:nvPr>
        </p:nvSpPr>
        <p:spPr>
          <a:xfrm>
            <a:off x="6522244" y="1"/>
            <a:ext cx="2243137" cy="2007394"/>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2" name="Google Shape;72;p22"/>
          <p:cNvSpPr/>
          <p:nvPr>
            <p:ph idx="3" type="pic"/>
          </p:nvPr>
        </p:nvSpPr>
        <p:spPr>
          <a:xfrm>
            <a:off x="0" y="1721644"/>
            <a:ext cx="4572000" cy="3421856"/>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9_Full Image">
  <p:cSld name="39_Full Image">
    <p:spTree>
      <p:nvGrpSpPr>
        <p:cNvPr id="73" name="Shape 73"/>
        <p:cNvGrpSpPr/>
        <p:nvPr/>
      </p:nvGrpSpPr>
      <p:grpSpPr>
        <a:xfrm>
          <a:off x="0" y="0"/>
          <a:ext cx="0" cy="0"/>
          <a:chOff x="0" y="0"/>
          <a:chExt cx="0" cy="0"/>
        </a:xfrm>
      </p:grpSpPr>
      <p:sp>
        <p:nvSpPr>
          <p:cNvPr id="74" name="Google Shape;74;p23"/>
          <p:cNvSpPr/>
          <p:nvPr>
            <p:ph idx="2" type="pic"/>
          </p:nvPr>
        </p:nvSpPr>
        <p:spPr>
          <a:xfrm>
            <a:off x="4000500" y="1185863"/>
            <a:ext cx="1885950" cy="395763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6_Full Image">
  <p:cSld name="36_Full Image">
    <p:spTree>
      <p:nvGrpSpPr>
        <p:cNvPr id="75" name="Shape 75"/>
        <p:cNvGrpSpPr/>
        <p:nvPr/>
      </p:nvGrpSpPr>
      <p:grpSpPr>
        <a:xfrm>
          <a:off x="0" y="0"/>
          <a:ext cx="0" cy="0"/>
          <a:chOff x="0" y="0"/>
          <a:chExt cx="0" cy="0"/>
        </a:xfrm>
      </p:grpSpPr>
      <p:sp>
        <p:nvSpPr>
          <p:cNvPr id="76" name="Google Shape;76;p24"/>
          <p:cNvSpPr/>
          <p:nvPr>
            <p:ph idx="2" type="pic"/>
          </p:nvPr>
        </p:nvSpPr>
        <p:spPr>
          <a:xfrm>
            <a:off x="5965031" y="785813"/>
            <a:ext cx="2607469" cy="3836194"/>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5_Full Image">
  <p:cSld name="35_Full Image">
    <p:spTree>
      <p:nvGrpSpPr>
        <p:cNvPr id="77" name="Shape 77"/>
        <p:cNvGrpSpPr/>
        <p:nvPr/>
      </p:nvGrpSpPr>
      <p:grpSpPr>
        <a:xfrm>
          <a:off x="0" y="0"/>
          <a:ext cx="0" cy="0"/>
          <a:chOff x="0" y="0"/>
          <a:chExt cx="0" cy="0"/>
        </a:xfrm>
      </p:grpSpPr>
      <p:sp>
        <p:nvSpPr>
          <p:cNvPr id="78" name="Google Shape;78;p25"/>
          <p:cNvSpPr/>
          <p:nvPr>
            <p:ph idx="2" type="pic"/>
          </p:nvPr>
        </p:nvSpPr>
        <p:spPr>
          <a:xfrm>
            <a:off x="1785938" y="800100"/>
            <a:ext cx="3398036" cy="4343400"/>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5_Full Image">
  <p:cSld name="15_Full Image">
    <p:spTree>
      <p:nvGrpSpPr>
        <p:cNvPr id="79" name="Shape 79"/>
        <p:cNvGrpSpPr/>
        <p:nvPr/>
      </p:nvGrpSpPr>
      <p:grpSpPr>
        <a:xfrm>
          <a:off x="0" y="0"/>
          <a:ext cx="0" cy="0"/>
          <a:chOff x="0" y="0"/>
          <a:chExt cx="0" cy="0"/>
        </a:xfrm>
      </p:grpSpPr>
      <p:sp>
        <p:nvSpPr>
          <p:cNvPr id="80" name="Google Shape;80;p26"/>
          <p:cNvSpPr/>
          <p:nvPr>
            <p:ph idx="2" type="pic"/>
          </p:nvPr>
        </p:nvSpPr>
        <p:spPr>
          <a:xfrm>
            <a:off x="1117279" y="1276351"/>
            <a:ext cx="3454721" cy="343718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1" name="Google Shape;81;p26"/>
          <p:cNvSpPr/>
          <p:nvPr>
            <p:ph idx="3" type="pic"/>
          </p:nvPr>
        </p:nvSpPr>
        <p:spPr>
          <a:xfrm>
            <a:off x="4670104" y="420445"/>
            <a:ext cx="3454721" cy="2615648"/>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1_Full Image">
  <p:cSld name="11_Full Image">
    <p:spTree>
      <p:nvGrpSpPr>
        <p:cNvPr id="82" name="Shape 82"/>
        <p:cNvGrpSpPr/>
        <p:nvPr/>
      </p:nvGrpSpPr>
      <p:grpSpPr>
        <a:xfrm>
          <a:off x="0" y="0"/>
          <a:ext cx="0" cy="0"/>
          <a:chOff x="0" y="0"/>
          <a:chExt cx="0" cy="0"/>
        </a:xfrm>
      </p:grpSpPr>
      <p:sp>
        <p:nvSpPr>
          <p:cNvPr id="83" name="Google Shape;83;p27"/>
          <p:cNvSpPr/>
          <p:nvPr>
            <p:ph idx="2" type="pic"/>
          </p:nvPr>
        </p:nvSpPr>
        <p:spPr>
          <a:xfrm>
            <a:off x="3576638" y="933450"/>
            <a:ext cx="1895475" cy="327660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4" name="Google Shape;84;p27"/>
          <p:cNvSpPr/>
          <p:nvPr>
            <p:ph idx="3" type="pic"/>
          </p:nvPr>
        </p:nvSpPr>
        <p:spPr>
          <a:xfrm>
            <a:off x="5643563" y="933450"/>
            <a:ext cx="1895475" cy="327660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5" name="Google Shape;85;p27"/>
          <p:cNvSpPr/>
          <p:nvPr>
            <p:ph idx="4" type="pic"/>
          </p:nvPr>
        </p:nvSpPr>
        <p:spPr>
          <a:xfrm>
            <a:off x="7672388" y="933450"/>
            <a:ext cx="1895475" cy="327660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Full Image">
  <p:cSld name="1_Full Image">
    <p:spTree>
      <p:nvGrpSpPr>
        <p:cNvPr id="86" name="Shape 86"/>
        <p:cNvGrpSpPr/>
        <p:nvPr/>
      </p:nvGrpSpPr>
      <p:grpSpPr>
        <a:xfrm>
          <a:off x="0" y="0"/>
          <a:ext cx="0" cy="0"/>
          <a:chOff x="0" y="0"/>
          <a:chExt cx="0" cy="0"/>
        </a:xfrm>
      </p:grpSpPr>
      <p:sp>
        <p:nvSpPr>
          <p:cNvPr id="87" name="Google Shape;87;p28"/>
          <p:cNvSpPr/>
          <p:nvPr>
            <p:ph idx="2" type="pic"/>
          </p:nvPr>
        </p:nvSpPr>
        <p:spPr>
          <a:xfrm>
            <a:off x="485775" y="485775"/>
            <a:ext cx="8172450" cy="417195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General">
  <p:cSld name="General">
    <p:spTree>
      <p:nvGrpSpPr>
        <p:cNvPr id="88" name="Shape 88"/>
        <p:cNvGrpSpPr/>
        <p:nvPr/>
      </p:nvGrpSpPr>
      <p:grpSpPr>
        <a:xfrm>
          <a:off x="0" y="0"/>
          <a:ext cx="0" cy="0"/>
          <a:chOff x="0" y="0"/>
          <a:chExt cx="0" cy="0"/>
        </a:xfrm>
      </p:grpSpPr>
      <p:sp>
        <p:nvSpPr>
          <p:cNvPr id="89" name="Google Shape;89;p29"/>
          <p:cNvSpPr txBox="1"/>
          <p:nvPr>
            <p:ph type="title"/>
          </p:nvPr>
        </p:nvSpPr>
        <p:spPr>
          <a:xfrm>
            <a:off x="289367" y="273844"/>
            <a:ext cx="8565265" cy="447737"/>
          </a:xfrm>
          <a:prstGeom prst="rect">
            <a:avLst/>
          </a:prstGeom>
          <a:noFill/>
          <a:ln>
            <a:noFill/>
          </a:ln>
        </p:spPr>
        <p:txBody>
          <a:bodyPr anchorCtr="0" anchor="ctr" bIns="34275" lIns="68575" spcFirstLastPara="1" rIns="68575" wrap="square" tIns="34275">
            <a:noAutofit/>
          </a:bodyPr>
          <a:lstStyle>
            <a:lvl1pPr lvl="0" algn="ctr">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9_Full Image">
  <p:cSld name="29_Full Image">
    <p:spTree>
      <p:nvGrpSpPr>
        <p:cNvPr id="90" name="Shape 90"/>
        <p:cNvGrpSpPr/>
        <p:nvPr/>
      </p:nvGrpSpPr>
      <p:grpSpPr>
        <a:xfrm>
          <a:off x="0" y="0"/>
          <a:ext cx="0" cy="0"/>
          <a:chOff x="0" y="0"/>
          <a:chExt cx="0" cy="0"/>
        </a:xfrm>
      </p:grpSpPr>
      <p:sp>
        <p:nvSpPr>
          <p:cNvPr id="91" name="Google Shape;91;p30"/>
          <p:cNvSpPr/>
          <p:nvPr>
            <p:ph idx="2" type="pic"/>
          </p:nvPr>
        </p:nvSpPr>
        <p:spPr>
          <a:xfrm>
            <a:off x="815555" y="1633094"/>
            <a:ext cx="1502297" cy="150229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2" name="Google Shape;92;p30"/>
          <p:cNvSpPr/>
          <p:nvPr>
            <p:ph idx="3" type="pic"/>
          </p:nvPr>
        </p:nvSpPr>
        <p:spPr>
          <a:xfrm>
            <a:off x="2798773" y="1633094"/>
            <a:ext cx="1502297" cy="150229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3" name="Google Shape;93;p30"/>
          <p:cNvSpPr/>
          <p:nvPr>
            <p:ph idx="4" type="pic"/>
          </p:nvPr>
        </p:nvSpPr>
        <p:spPr>
          <a:xfrm>
            <a:off x="4781991" y="1633094"/>
            <a:ext cx="1502297" cy="150229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4" name="Google Shape;94;p30"/>
          <p:cNvSpPr/>
          <p:nvPr>
            <p:ph idx="5" type="pic"/>
          </p:nvPr>
        </p:nvSpPr>
        <p:spPr>
          <a:xfrm>
            <a:off x="6826150" y="1633094"/>
            <a:ext cx="1502297" cy="150229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8_Full Image">
  <p:cSld name="38_Full Image">
    <p:spTree>
      <p:nvGrpSpPr>
        <p:cNvPr id="95" name="Shape 95"/>
        <p:cNvGrpSpPr/>
        <p:nvPr/>
      </p:nvGrpSpPr>
      <p:grpSpPr>
        <a:xfrm>
          <a:off x="0" y="0"/>
          <a:ext cx="0" cy="0"/>
          <a:chOff x="0" y="0"/>
          <a:chExt cx="0" cy="0"/>
        </a:xfrm>
      </p:grpSpPr>
      <p:sp>
        <p:nvSpPr>
          <p:cNvPr id="96" name="Google Shape;96;p31"/>
          <p:cNvSpPr/>
          <p:nvPr>
            <p:ph idx="2" type="pic"/>
          </p:nvPr>
        </p:nvSpPr>
        <p:spPr>
          <a:xfrm>
            <a:off x="2585549" y="2007394"/>
            <a:ext cx="1931639" cy="2510178"/>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7" name="Google Shape;97;p31"/>
          <p:cNvSpPr/>
          <p:nvPr>
            <p:ph idx="3" type="pic"/>
          </p:nvPr>
        </p:nvSpPr>
        <p:spPr>
          <a:xfrm>
            <a:off x="4626813" y="2007394"/>
            <a:ext cx="1931639" cy="2510178"/>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8" name="Google Shape;98;p31"/>
          <p:cNvSpPr/>
          <p:nvPr>
            <p:ph idx="4" type="pic"/>
          </p:nvPr>
        </p:nvSpPr>
        <p:spPr>
          <a:xfrm>
            <a:off x="6668076" y="2007394"/>
            <a:ext cx="1931639" cy="2510178"/>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9" name="Google Shape;99;p31"/>
          <p:cNvSpPr/>
          <p:nvPr>
            <p:ph idx="5" type="pic"/>
          </p:nvPr>
        </p:nvSpPr>
        <p:spPr>
          <a:xfrm>
            <a:off x="544286" y="2007394"/>
            <a:ext cx="1931639" cy="2510178"/>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0_Full Image">
  <p:cSld name="20_Full Image">
    <p:spTree>
      <p:nvGrpSpPr>
        <p:cNvPr id="100" name="Shape 100"/>
        <p:cNvGrpSpPr/>
        <p:nvPr/>
      </p:nvGrpSpPr>
      <p:grpSpPr>
        <a:xfrm>
          <a:off x="0" y="0"/>
          <a:ext cx="0" cy="0"/>
          <a:chOff x="0" y="0"/>
          <a:chExt cx="0" cy="0"/>
        </a:xfrm>
      </p:grpSpPr>
      <p:sp>
        <p:nvSpPr>
          <p:cNvPr id="101" name="Google Shape;101;p32"/>
          <p:cNvSpPr/>
          <p:nvPr>
            <p:ph idx="2" type="pic"/>
          </p:nvPr>
        </p:nvSpPr>
        <p:spPr>
          <a:xfrm>
            <a:off x="5667375" y="1000125"/>
            <a:ext cx="2705100" cy="314325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6_Full Image">
  <p:cSld name="16_Full Image">
    <p:spTree>
      <p:nvGrpSpPr>
        <p:cNvPr id="102" name="Shape 102"/>
        <p:cNvGrpSpPr/>
        <p:nvPr/>
      </p:nvGrpSpPr>
      <p:grpSpPr>
        <a:xfrm>
          <a:off x="0" y="0"/>
          <a:ext cx="0" cy="0"/>
          <a:chOff x="0" y="0"/>
          <a:chExt cx="0" cy="0"/>
        </a:xfrm>
      </p:grpSpPr>
      <p:sp>
        <p:nvSpPr>
          <p:cNvPr id="103" name="Google Shape;103;p33"/>
          <p:cNvSpPr/>
          <p:nvPr>
            <p:ph idx="2" type="pic"/>
          </p:nvPr>
        </p:nvSpPr>
        <p:spPr>
          <a:xfrm>
            <a:off x="5908695" y="1070179"/>
            <a:ext cx="2609057" cy="1600188"/>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4" name="Google Shape;104;p33"/>
          <p:cNvSpPr/>
          <p:nvPr>
            <p:ph idx="3" type="pic"/>
          </p:nvPr>
        </p:nvSpPr>
        <p:spPr>
          <a:xfrm>
            <a:off x="5908695" y="2940451"/>
            <a:ext cx="2609057" cy="1600188"/>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2_Full Image">
  <p:cSld name="22_Full Image">
    <p:spTree>
      <p:nvGrpSpPr>
        <p:cNvPr id="105" name="Shape 105"/>
        <p:cNvGrpSpPr/>
        <p:nvPr/>
      </p:nvGrpSpPr>
      <p:grpSpPr>
        <a:xfrm>
          <a:off x="0" y="0"/>
          <a:ext cx="0" cy="0"/>
          <a:chOff x="0" y="0"/>
          <a:chExt cx="0" cy="0"/>
        </a:xfrm>
      </p:grpSpPr>
      <p:sp>
        <p:nvSpPr>
          <p:cNvPr id="106" name="Google Shape;106;p34"/>
          <p:cNvSpPr/>
          <p:nvPr>
            <p:ph idx="2" type="pic"/>
          </p:nvPr>
        </p:nvSpPr>
        <p:spPr>
          <a:xfrm>
            <a:off x="4679155" y="1170431"/>
            <a:ext cx="3059444" cy="181110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31.xml"/><Relationship Id="rId11" Type="http://schemas.openxmlformats.org/officeDocument/2006/relationships/slideLayout" Target="../slideLayouts/slideLayout22.xml"/><Relationship Id="rId22" Type="http://schemas.openxmlformats.org/officeDocument/2006/relationships/theme" Target="../theme/theme1.xml"/><Relationship Id="rId10" Type="http://schemas.openxmlformats.org/officeDocument/2006/relationships/slideLayout" Target="../slideLayouts/slideLayout21.xml"/><Relationship Id="rId21" Type="http://schemas.openxmlformats.org/officeDocument/2006/relationships/slideLayout" Target="../slideLayouts/slideLayout32.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5" Type="http://schemas.openxmlformats.org/officeDocument/2006/relationships/slideLayout" Target="../slideLayouts/slideLayout16.xml"/><Relationship Id="rId19" Type="http://schemas.openxmlformats.org/officeDocument/2006/relationships/slideLayout" Target="../slideLayouts/slideLayout30.xml"/><Relationship Id="rId6" Type="http://schemas.openxmlformats.org/officeDocument/2006/relationships/slideLayout" Target="../slideLayouts/slideLayout17.xml"/><Relationship Id="rId18" Type="http://schemas.openxmlformats.org/officeDocument/2006/relationships/slideLayout" Target="../slideLayouts/slideLayout29.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89367" y="273844"/>
            <a:ext cx="8565265" cy="44773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0"/>
              </a:spcBef>
              <a:spcAft>
                <a:spcPts val="0"/>
              </a:spcAft>
              <a:buClr>
                <a:schemeClr val="dk1"/>
              </a:buClr>
              <a:buSzPts val="2600"/>
              <a:buFont typeface="Open Sans"/>
              <a:buNone/>
              <a:defRPr b="1" i="0" sz="2600" u="none" cap="none" strike="noStrike">
                <a:solidFill>
                  <a:schemeClr val="dk1"/>
                </a:solidFill>
                <a:latin typeface="Open Sans"/>
                <a:ea typeface="Open Sans"/>
                <a:cs typeface="Open Sans"/>
                <a:sym typeface="Open Sans"/>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 id="2147483679" r:id="rId2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0.xml"/><Relationship Id="rId3" Type="http://schemas.openxmlformats.org/officeDocument/2006/relationships/image" Target="../media/image12.jpg"/><Relationship Id="rId4" Type="http://schemas.openxmlformats.org/officeDocument/2006/relationships/image" Target="../media/image14.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1.xml"/><Relationship Id="rId3" Type="http://schemas.openxmlformats.org/officeDocument/2006/relationships/image" Target="../media/image19.jpg"/><Relationship Id="rId4" Type="http://schemas.openxmlformats.org/officeDocument/2006/relationships/image" Target="../media/image15.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3.xml"/><Relationship Id="rId3" Type="http://schemas.openxmlformats.org/officeDocument/2006/relationships/image" Target="../media/image9.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4.xml"/><Relationship Id="rId3" Type="http://schemas.openxmlformats.org/officeDocument/2006/relationships/image" Target="../media/image19.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5.xml"/><Relationship Id="rId3" Type="http://schemas.openxmlformats.org/officeDocument/2006/relationships/image" Target="../media/image18.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6.xml"/><Relationship Id="rId3" Type="http://schemas.openxmlformats.org/officeDocument/2006/relationships/image" Target="../media/image6.jpg"/><Relationship Id="rId4" Type="http://schemas.openxmlformats.org/officeDocument/2006/relationships/image" Target="../media/image17.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7.xml"/><Relationship Id="rId3" Type="http://schemas.openxmlformats.org/officeDocument/2006/relationships/image" Target="../media/image16.jpg"/><Relationship Id="rId4" Type="http://schemas.openxmlformats.org/officeDocument/2006/relationships/image" Target="../media/image12.jpg"/><Relationship Id="rId5" Type="http://schemas.openxmlformats.org/officeDocument/2006/relationships/image" Target="../media/image11.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 Id="rId3" Type="http://schemas.openxmlformats.org/officeDocument/2006/relationships/image" Target="../media/image13.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 Id="rId3"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5.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image" Target="../media/image7.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xml"/><Relationship Id="rId3" Type="http://schemas.openxmlformats.org/officeDocument/2006/relationships/image" Target="../media/image8.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image" Target="../media/image10.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7.xml"/><Relationship Id="rId3" Type="http://schemas.openxmlformats.org/officeDocument/2006/relationships/image" Target="../media/image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8.xml"/><Relationship Id="rId3" Type="http://schemas.openxmlformats.org/officeDocument/2006/relationships/image" Target="../media/image17.jpg"/><Relationship Id="rId4" Type="http://schemas.openxmlformats.org/officeDocument/2006/relationships/image" Target="../media/image4.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0" name="Shape 110"/>
        <p:cNvGrpSpPr/>
        <p:nvPr/>
      </p:nvGrpSpPr>
      <p:grpSpPr>
        <a:xfrm>
          <a:off x="0" y="0"/>
          <a:ext cx="0" cy="0"/>
          <a:chOff x="0" y="0"/>
          <a:chExt cx="0" cy="0"/>
        </a:xfrm>
      </p:grpSpPr>
      <p:pic>
        <p:nvPicPr>
          <p:cNvPr id="111" name="Google Shape;111;p35"/>
          <p:cNvPicPr preferRelativeResize="0"/>
          <p:nvPr>
            <p:ph idx="2" type="pic"/>
          </p:nvPr>
        </p:nvPicPr>
        <p:blipFill rotWithShape="1">
          <a:blip r:embed="rId3">
            <a:alphaModFix/>
          </a:blip>
          <a:srcRect b="27499" l="0" r="0" t="27500"/>
          <a:stretch/>
        </p:blipFill>
        <p:spPr>
          <a:xfrm>
            <a:off x="0" y="0"/>
            <a:ext cx="9144000" cy="5143500"/>
          </a:xfrm>
          <a:prstGeom prst="rect">
            <a:avLst/>
          </a:prstGeom>
          <a:noFill/>
          <a:ln>
            <a:noFill/>
          </a:ln>
        </p:spPr>
      </p:pic>
      <p:sp>
        <p:nvSpPr>
          <p:cNvPr id="112" name="Google Shape;112;p35"/>
          <p:cNvSpPr/>
          <p:nvPr/>
        </p:nvSpPr>
        <p:spPr>
          <a:xfrm>
            <a:off x="0" y="-1"/>
            <a:ext cx="9144000" cy="5143499"/>
          </a:xfrm>
          <a:prstGeom prst="rect">
            <a:avLst/>
          </a:prstGeom>
          <a:solidFill>
            <a:srgbClr val="262626">
              <a:alpha val="9294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113" name="Google Shape;113;p35"/>
          <p:cNvSpPr txBox="1"/>
          <p:nvPr/>
        </p:nvSpPr>
        <p:spPr>
          <a:xfrm>
            <a:off x="95248" y="1219200"/>
            <a:ext cx="9534526" cy="3624983"/>
          </a:xfrm>
          <a:prstGeom prst="rect">
            <a:avLst/>
          </a:prstGeom>
          <a:noFill/>
          <a:ln>
            <a:noFill/>
          </a:ln>
        </p:spPr>
        <p:txBody>
          <a:bodyPr anchorCtr="0" anchor="t" bIns="34275" lIns="68575" spcFirstLastPara="1" rIns="68575" wrap="square" tIns="34275">
            <a:noAutofit/>
          </a:bodyPr>
          <a:lstStyle/>
          <a:p>
            <a:pPr indent="0" lvl="0" marL="0" marR="0" rtl="0" algn="l">
              <a:lnSpc>
                <a:spcPct val="77973"/>
              </a:lnSpc>
              <a:spcBef>
                <a:spcPts val="0"/>
              </a:spcBef>
              <a:spcAft>
                <a:spcPts val="0"/>
              </a:spcAft>
              <a:buNone/>
            </a:pPr>
            <a:r>
              <a:rPr b="0" i="0" lang="en" sz="17000" u="none" cap="none" strike="noStrike">
                <a:solidFill>
                  <a:srgbClr val="262626"/>
                </a:solidFill>
                <a:latin typeface="Montserrat Thin"/>
                <a:ea typeface="Montserrat Thin"/>
                <a:cs typeface="Montserrat Thin"/>
                <a:sym typeface="Montserrat Thin"/>
              </a:rPr>
              <a:t>CASE</a:t>
            </a:r>
            <a:endParaRPr sz="1100"/>
          </a:p>
          <a:p>
            <a:pPr indent="0" lvl="0" marL="0" marR="0" rtl="0" algn="l">
              <a:lnSpc>
                <a:spcPct val="77973"/>
              </a:lnSpc>
              <a:spcBef>
                <a:spcPts val="0"/>
              </a:spcBef>
              <a:spcAft>
                <a:spcPts val="0"/>
              </a:spcAft>
              <a:buNone/>
            </a:pPr>
            <a:r>
              <a:rPr b="0" i="0" lang="en" sz="17000" u="none" cap="none" strike="noStrike">
                <a:solidFill>
                  <a:srgbClr val="262626"/>
                </a:solidFill>
                <a:latin typeface="Montserrat Thin"/>
                <a:ea typeface="Montserrat Thin"/>
                <a:cs typeface="Montserrat Thin"/>
                <a:sym typeface="Montserrat Thin"/>
              </a:rPr>
              <a:t>STUDY</a:t>
            </a:r>
            <a:endParaRPr sz="1100"/>
          </a:p>
        </p:txBody>
      </p:sp>
      <p:sp>
        <p:nvSpPr>
          <p:cNvPr id="114" name="Google Shape;114;p35"/>
          <p:cNvSpPr txBox="1"/>
          <p:nvPr/>
        </p:nvSpPr>
        <p:spPr>
          <a:xfrm>
            <a:off x="2975455" y="1856021"/>
            <a:ext cx="3696806" cy="1611644"/>
          </a:xfrm>
          <a:prstGeom prst="rect">
            <a:avLst/>
          </a:prstGeom>
          <a:noFill/>
          <a:ln>
            <a:noFill/>
          </a:ln>
        </p:spPr>
        <p:txBody>
          <a:bodyPr anchorCtr="0" anchor="t" bIns="34275" lIns="68575" spcFirstLastPara="1" rIns="68575" wrap="square" tIns="34275">
            <a:noAutofit/>
          </a:bodyPr>
          <a:lstStyle/>
          <a:p>
            <a:pPr indent="0" lvl="0" marL="0" marR="0" rtl="0" algn="l">
              <a:lnSpc>
                <a:spcPct val="79381"/>
              </a:lnSpc>
              <a:spcBef>
                <a:spcPts val="0"/>
              </a:spcBef>
              <a:spcAft>
                <a:spcPts val="0"/>
              </a:spcAft>
              <a:buNone/>
            </a:pPr>
            <a:r>
              <a:rPr b="0" i="0" lang="en" sz="7300" u="none" cap="none" strike="noStrike">
                <a:solidFill>
                  <a:schemeClr val="lt1"/>
                </a:solidFill>
                <a:latin typeface="Montserrat Thin"/>
                <a:ea typeface="Montserrat Thin"/>
                <a:cs typeface="Montserrat Thin"/>
                <a:sym typeface="Montserrat Thin"/>
              </a:rPr>
              <a:t>CASE</a:t>
            </a:r>
            <a:endParaRPr sz="1100"/>
          </a:p>
          <a:p>
            <a:pPr indent="0" lvl="0" marL="0" marR="0" rtl="0" algn="l">
              <a:lnSpc>
                <a:spcPct val="79381"/>
              </a:lnSpc>
              <a:spcBef>
                <a:spcPts val="0"/>
              </a:spcBef>
              <a:spcAft>
                <a:spcPts val="0"/>
              </a:spcAft>
              <a:buNone/>
            </a:pPr>
            <a:r>
              <a:rPr b="0" i="0" lang="en" sz="7300" u="none" cap="none" strike="noStrike">
                <a:solidFill>
                  <a:schemeClr val="accent1"/>
                </a:solidFill>
                <a:latin typeface="Montserrat Thin"/>
                <a:ea typeface="Montserrat Thin"/>
                <a:cs typeface="Montserrat Thin"/>
                <a:sym typeface="Montserrat Thin"/>
              </a:rPr>
              <a:t>STUDY</a:t>
            </a:r>
            <a:endParaRPr sz="11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4" name="Shape 224"/>
        <p:cNvGrpSpPr/>
        <p:nvPr/>
      </p:nvGrpSpPr>
      <p:grpSpPr>
        <a:xfrm>
          <a:off x="0" y="0"/>
          <a:ext cx="0" cy="0"/>
          <a:chOff x="0" y="0"/>
          <a:chExt cx="0" cy="0"/>
        </a:xfrm>
      </p:grpSpPr>
      <p:pic>
        <p:nvPicPr>
          <p:cNvPr id="225" name="Google Shape;225;p44"/>
          <p:cNvPicPr preferRelativeResize="0"/>
          <p:nvPr>
            <p:ph idx="3" type="pic"/>
          </p:nvPr>
        </p:nvPicPr>
        <p:blipFill rotWithShape="1">
          <a:blip r:embed="rId3">
            <a:alphaModFix/>
          </a:blip>
          <a:srcRect b="378" l="0" r="0" t="378"/>
          <a:stretch/>
        </p:blipFill>
        <p:spPr>
          <a:xfrm>
            <a:off x="6509145" y="1628775"/>
            <a:ext cx="2361010" cy="3514725"/>
          </a:xfrm>
          <a:prstGeom prst="rect">
            <a:avLst/>
          </a:prstGeom>
          <a:noFill/>
          <a:ln>
            <a:noFill/>
          </a:ln>
        </p:spPr>
      </p:pic>
      <p:pic>
        <p:nvPicPr>
          <p:cNvPr id="226" name="Google Shape;226;p44"/>
          <p:cNvPicPr preferRelativeResize="0"/>
          <p:nvPr>
            <p:ph idx="2" type="pic"/>
          </p:nvPr>
        </p:nvPicPr>
        <p:blipFill rotWithShape="1">
          <a:blip r:embed="rId4">
            <a:alphaModFix/>
          </a:blip>
          <a:srcRect b="378" l="0" r="0" t="378"/>
          <a:stretch/>
        </p:blipFill>
        <p:spPr>
          <a:xfrm>
            <a:off x="3939778" y="0"/>
            <a:ext cx="2361010" cy="3514725"/>
          </a:xfrm>
          <a:prstGeom prst="rect">
            <a:avLst/>
          </a:prstGeom>
          <a:noFill/>
          <a:ln>
            <a:noFill/>
          </a:ln>
        </p:spPr>
      </p:pic>
      <p:grpSp>
        <p:nvGrpSpPr>
          <p:cNvPr id="227" name="Google Shape;227;p44"/>
          <p:cNvGrpSpPr/>
          <p:nvPr/>
        </p:nvGrpSpPr>
        <p:grpSpPr>
          <a:xfrm>
            <a:off x="1180985" y="899981"/>
            <a:ext cx="1713754" cy="811369"/>
            <a:chOff x="953496" y="2291359"/>
            <a:chExt cx="2285005" cy="1081825"/>
          </a:xfrm>
        </p:grpSpPr>
        <p:sp>
          <p:nvSpPr>
            <p:cNvPr id="228" name="Google Shape;228;p44"/>
            <p:cNvSpPr txBox="1"/>
            <p:nvPr/>
          </p:nvSpPr>
          <p:spPr>
            <a:xfrm>
              <a:off x="953496" y="2291359"/>
              <a:ext cx="1008654" cy="4616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800">
                  <a:solidFill>
                    <a:schemeClr val="dk1"/>
                  </a:solidFill>
                  <a:latin typeface="Montserrat"/>
                  <a:ea typeface="Montserrat"/>
                  <a:cs typeface="Montserrat"/>
                  <a:sym typeface="Montserrat"/>
                </a:rPr>
                <a:t>350</a:t>
              </a:r>
              <a:endParaRPr sz="1100"/>
            </a:p>
          </p:txBody>
        </p:sp>
        <p:sp>
          <p:nvSpPr>
            <p:cNvPr id="229" name="Google Shape;229;p44"/>
            <p:cNvSpPr txBox="1"/>
            <p:nvPr/>
          </p:nvSpPr>
          <p:spPr>
            <a:xfrm>
              <a:off x="953497" y="2766671"/>
              <a:ext cx="2285004" cy="606513"/>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500">
                  <a:solidFill>
                    <a:srgbClr val="595959"/>
                  </a:solidFill>
                  <a:latin typeface="Arial"/>
                  <a:ea typeface="Arial"/>
                  <a:cs typeface="Arial"/>
                  <a:sym typeface="Arial"/>
                </a:rPr>
                <a:t>Creepiest don't subdue which i two set had seasons. Fifth you'll, man wherein seas our the great design &amp; presentation template creeping. Very</a:t>
              </a:r>
              <a:endParaRPr sz="500">
                <a:solidFill>
                  <a:schemeClr val="dk1"/>
                </a:solidFill>
                <a:latin typeface="Arial"/>
                <a:ea typeface="Arial"/>
                <a:cs typeface="Arial"/>
                <a:sym typeface="Arial"/>
              </a:endParaRPr>
            </a:p>
          </p:txBody>
        </p:sp>
      </p:grpSp>
      <p:grpSp>
        <p:nvGrpSpPr>
          <p:cNvPr id="230" name="Google Shape;230;p44"/>
          <p:cNvGrpSpPr/>
          <p:nvPr/>
        </p:nvGrpSpPr>
        <p:grpSpPr>
          <a:xfrm>
            <a:off x="1180985" y="2233861"/>
            <a:ext cx="1713754" cy="811369"/>
            <a:chOff x="953496" y="2291359"/>
            <a:chExt cx="2285005" cy="1081825"/>
          </a:xfrm>
        </p:grpSpPr>
        <p:sp>
          <p:nvSpPr>
            <p:cNvPr id="231" name="Google Shape;231;p44"/>
            <p:cNvSpPr txBox="1"/>
            <p:nvPr/>
          </p:nvSpPr>
          <p:spPr>
            <a:xfrm>
              <a:off x="953496" y="2291359"/>
              <a:ext cx="1008654" cy="4616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800">
                  <a:solidFill>
                    <a:schemeClr val="dk1"/>
                  </a:solidFill>
                  <a:latin typeface="Montserrat"/>
                  <a:ea typeface="Montserrat"/>
                  <a:cs typeface="Montserrat"/>
                  <a:sym typeface="Montserrat"/>
                </a:rPr>
                <a:t>750</a:t>
              </a:r>
              <a:endParaRPr sz="1100"/>
            </a:p>
          </p:txBody>
        </p:sp>
        <p:sp>
          <p:nvSpPr>
            <p:cNvPr id="232" name="Google Shape;232;p44"/>
            <p:cNvSpPr txBox="1"/>
            <p:nvPr/>
          </p:nvSpPr>
          <p:spPr>
            <a:xfrm>
              <a:off x="953497" y="2766671"/>
              <a:ext cx="2285004" cy="606513"/>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500">
                  <a:solidFill>
                    <a:srgbClr val="595959"/>
                  </a:solidFill>
                  <a:latin typeface="Arial"/>
                  <a:ea typeface="Arial"/>
                  <a:cs typeface="Arial"/>
                  <a:sym typeface="Arial"/>
                </a:rPr>
                <a:t>Creepiest don't subdue which i two set had seasons. Fifth you'll, man wherein seas our the great design &amp; presentation template creeping. Very</a:t>
              </a:r>
              <a:endParaRPr sz="500">
                <a:solidFill>
                  <a:schemeClr val="dk1"/>
                </a:solidFill>
                <a:latin typeface="Arial"/>
                <a:ea typeface="Arial"/>
                <a:cs typeface="Arial"/>
                <a:sym typeface="Arial"/>
              </a:endParaRPr>
            </a:p>
          </p:txBody>
        </p:sp>
      </p:grpSp>
      <p:grpSp>
        <p:nvGrpSpPr>
          <p:cNvPr id="233" name="Google Shape;233;p44"/>
          <p:cNvGrpSpPr/>
          <p:nvPr/>
        </p:nvGrpSpPr>
        <p:grpSpPr>
          <a:xfrm>
            <a:off x="1180985" y="3567743"/>
            <a:ext cx="1713754" cy="811369"/>
            <a:chOff x="953496" y="2291359"/>
            <a:chExt cx="2285005" cy="1081825"/>
          </a:xfrm>
        </p:grpSpPr>
        <p:sp>
          <p:nvSpPr>
            <p:cNvPr id="234" name="Google Shape;234;p44"/>
            <p:cNvSpPr txBox="1"/>
            <p:nvPr/>
          </p:nvSpPr>
          <p:spPr>
            <a:xfrm>
              <a:off x="953496" y="2291359"/>
              <a:ext cx="1008654" cy="4616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800">
                  <a:solidFill>
                    <a:schemeClr val="dk1"/>
                  </a:solidFill>
                  <a:latin typeface="Montserrat"/>
                  <a:ea typeface="Montserrat"/>
                  <a:cs typeface="Montserrat"/>
                  <a:sym typeface="Montserrat"/>
                </a:rPr>
                <a:t>350</a:t>
              </a:r>
              <a:endParaRPr sz="1100"/>
            </a:p>
          </p:txBody>
        </p:sp>
        <p:sp>
          <p:nvSpPr>
            <p:cNvPr id="235" name="Google Shape;235;p44"/>
            <p:cNvSpPr txBox="1"/>
            <p:nvPr/>
          </p:nvSpPr>
          <p:spPr>
            <a:xfrm>
              <a:off x="953497" y="2766671"/>
              <a:ext cx="2285004" cy="606513"/>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500">
                  <a:solidFill>
                    <a:srgbClr val="595959"/>
                  </a:solidFill>
                  <a:latin typeface="Arial"/>
                  <a:ea typeface="Arial"/>
                  <a:cs typeface="Arial"/>
                  <a:sym typeface="Arial"/>
                </a:rPr>
                <a:t>Creepiest don't subdue which i two set had seasons. Fifth you'll, man wherein seas our the great design &amp; presentation template creeping. Very</a:t>
              </a:r>
              <a:endParaRPr sz="500">
                <a:solidFill>
                  <a:schemeClr val="dk1"/>
                </a:solidFill>
                <a:latin typeface="Arial"/>
                <a:ea typeface="Arial"/>
                <a:cs typeface="Arial"/>
                <a:sym typeface="Arial"/>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9" name="Shape 239"/>
        <p:cNvGrpSpPr/>
        <p:nvPr/>
      </p:nvGrpSpPr>
      <p:grpSpPr>
        <a:xfrm>
          <a:off x="0" y="0"/>
          <a:ext cx="0" cy="0"/>
          <a:chOff x="0" y="0"/>
          <a:chExt cx="0" cy="0"/>
        </a:xfrm>
      </p:grpSpPr>
      <p:pic>
        <p:nvPicPr>
          <p:cNvPr id="240" name="Google Shape;240;p45"/>
          <p:cNvPicPr preferRelativeResize="0"/>
          <p:nvPr>
            <p:ph idx="2" type="pic"/>
          </p:nvPr>
        </p:nvPicPr>
        <p:blipFill rotWithShape="1">
          <a:blip r:embed="rId3">
            <a:alphaModFix/>
          </a:blip>
          <a:srcRect b="20363" l="0" r="0" t="20364"/>
          <a:stretch/>
        </p:blipFill>
        <p:spPr>
          <a:xfrm>
            <a:off x="6522244" y="1"/>
            <a:ext cx="2243137" cy="2007394"/>
          </a:xfrm>
          <a:prstGeom prst="rect">
            <a:avLst/>
          </a:prstGeom>
          <a:noFill/>
          <a:ln>
            <a:noFill/>
          </a:ln>
        </p:spPr>
      </p:pic>
      <p:pic>
        <p:nvPicPr>
          <p:cNvPr id="241" name="Google Shape;241;p45"/>
          <p:cNvPicPr preferRelativeResize="0"/>
          <p:nvPr>
            <p:ph idx="3" type="pic"/>
          </p:nvPr>
        </p:nvPicPr>
        <p:blipFill rotWithShape="1">
          <a:blip r:embed="rId4">
            <a:alphaModFix/>
          </a:blip>
          <a:srcRect b="25059" l="0" r="0" t="25060"/>
          <a:stretch/>
        </p:blipFill>
        <p:spPr>
          <a:xfrm>
            <a:off x="0" y="1721644"/>
            <a:ext cx="4572000" cy="3421856"/>
          </a:xfrm>
          <a:prstGeom prst="rect">
            <a:avLst/>
          </a:prstGeom>
          <a:noFill/>
          <a:ln>
            <a:noFill/>
          </a:ln>
        </p:spPr>
      </p:pic>
      <p:sp>
        <p:nvSpPr>
          <p:cNvPr id="242" name="Google Shape;242;p45"/>
          <p:cNvSpPr/>
          <p:nvPr/>
        </p:nvSpPr>
        <p:spPr>
          <a:xfrm>
            <a:off x="5176736" y="2577109"/>
            <a:ext cx="427007" cy="427007"/>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500">
              <a:solidFill>
                <a:schemeClr val="lt1"/>
              </a:solidFill>
              <a:latin typeface="Calibri"/>
              <a:ea typeface="Calibri"/>
              <a:cs typeface="Calibri"/>
              <a:sym typeface="Calibri"/>
            </a:endParaRPr>
          </a:p>
        </p:txBody>
      </p:sp>
      <p:sp>
        <p:nvSpPr>
          <p:cNvPr id="243" name="Google Shape;243;p45"/>
          <p:cNvSpPr txBox="1"/>
          <p:nvPr/>
        </p:nvSpPr>
        <p:spPr>
          <a:xfrm>
            <a:off x="5802150" y="2571750"/>
            <a:ext cx="1732725" cy="238500"/>
          </a:xfrm>
          <a:prstGeom prst="rect">
            <a:avLst/>
          </a:prstGeom>
          <a:noFill/>
          <a:ln>
            <a:noFill/>
          </a:ln>
        </p:spPr>
        <p:txBody>
          <a:bodyPr anchorCtr="0" anchor="t" bIns="34275" lIns="68575" spcFirstLastPara="1" rIns="68575" wrap="square" tIns="34275">
            <a:noAutofit/>
          </a:bodyPr>
          <a:lstStyle/>
          <a:p>
            <a:pPr indent="0" lvl="0" marL="0" marR="0" rtl="0" algn="l">
              <a:lnSpc>
                <a:spcPct val="135714"/>
              </a:lnSpc>
              <a:spcBef>
                <a:spcPts val="0"/>
              </a:spcBef>
              <a:spcAft>
                <a:spcPts val="0"/>
              </a:spcAft>
              <a:buNone/>
            </a:pPr>
            <a:r>
              <a:rPr lang="en" sz="1100">
                <a:solidFill>
                  <a:srgbClr val="3F3F3F"/>
                </a:solidFill>
                <a:latin typeface="Raleway"/>
                <a:ea typeface="Raleway"/>
                <a:cs typeface="Raleway"/>
                <a:sym typeface="Raleway"/>
              </a:rPr>
              <a:t>Your Best Titile Here</a:t>
            </a:r>
            <a:endParaRPr sz="1100"/>
          </a:p>
        </p:txBody>
      </p:sp>
      <p:sp>
        <p:nvSpPr>
          <p:cNvPr id="244" name="Google Shape;244;p45"/>
          <p:cNvSpPr txBox="1"/>
          <p:nvPr/>
        </p:nvSpPr>
        <p:spPr>
          <a:xfrm>
            <a:off x="5802149" y="2810277"/>
            <a:ext cx="2551173" cy="566021"/>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700">
                <a:solidFill>
                  <a:schemeClr val="dk1"/>
                </a:solidFill>
                <a:latin typeface="Raleway"/>
                <a:ea typeface="Raleway"/>
                <a:cs typeface="Raleway"/>
                <a:sym typeface="Raleway"/>
              </a:rPr>
              <a:t>If you need help with the product, please contact the shop owner by visiting their shop profile and sending to be them a message. For anything else.</a:t>
            </a:r>
            <a:endParaRPr sz="1100"/>
          </a:p>
        </p:txBody>
      </p:sp>
      <p:sp>
        <p:nvSpPr>
          <p:cNvPr id="245" name="Google Shape;245;p45"/>
          <p:cNvSpPr/>
          <p:nvPr/>
        </p:nvSpPr>
        <p:spPr>
          <a:xfrm>
            <a:off x="5176736" y="3835089"/>
            <a:ext cx="427007" cy="427007"/>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500">
              <a:solidFill>
                <a:schemeClr val="lt1"/>
              </a:solidFill>
              <a:latin typeface="Calibri"/>
              <a:ea typeface="Calibri"/>
              <a:cs typeface="Calibri"/>
              <a:sym typeface="Calibri"/>
            </a:endParaRPr>
          </a:p>
        </p:txBody>
      </p:sp>
      <p:sp>
        <p:nvSpPr>
          <p:cNvPr id="246" name="Google Shape;246;p45"/>
          <p:cNvSpPr txBox="1"/>
          <p:nvPr/>
        </p:nvSpPr>
        <p:spPr>
          <a:xfrm>
            <a:off x="5802150" y="3829725"/>
            <a:ext cx="1761075" cy="238500"/>
          </a:xfrm>
          <a:prstGeom prst="rect">
            <a:avLst/>
          </a:prstGeom>
          <a:noFill/>
          <a:ln>
            <a:noFill/>
          </a:ln>
        </p:spPr>
        <p:txBody>
          <a:bodyPr anchorCtr="0" anchor="t" bIns="34275" lIns="68575" spcFirstLastPara="1" rIns="68575" wrap="square" tIns="34275">
            <a:noAutofit/>
          </a:bodyPr>
          <a:lstStyle/>
          <a:p>
            <a:pPr indent="0" lvl="0" marL="0" marR="0" rtl="0" algn="l">
              <a:lnSpc>
                <a:spcPct val="135714"/>
              </a:lnSpc>
              <a:spcBef>
                <a:spcPts val="0"/>
              </a:spcBef>
              <a:spcAft>
                <a:spcPts val="0"/>
              </a:spcAft>
              <a:buNone/>
            </a:pPr>
            <a:r>
              <a:rPr lang="en" sz="1100">
                <a:solidFill>
                  <a:srgbClr val="3F3F3F"/>
                </a:solidFill>
                <a:latin typeface="Raleway"/>
                <a:ea typeface="Raleway"/>
                <a:cs typeface="Raleway"/>
                <a:sym typeface="Raleway"/>
              </a:rPr>
              <a:t>Your Best Titile Here</a:t>
            </a:r>
            <a:endParaRPr sz="1100"/>
          </a:p>
        </p:txBody>
      </p:sp>
      <p:sp>
        <p:nvSpPr>
          <p:cNvPr id="247" name="Google Shape;247;p45"/>
          <p:cNvSpPr txBox="1"/>
          <p:nvPr/>
        </p:nvSpPr>
        <p:spPr>
          <a:xfrm>
            <a:off x="5802149" y="4068257"/>
            <a:ext cx="2551173" cy="566021"/>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700">
                <a:solidFill>
                  <a:schemeClr val="dk1"/>
                </a:solidFill>
                <a:latin typeface="Raleway"/>
                <a:ea typeface="Raleway"/>
                <a:cs typeface="Raleway"/>
                <a:sym typeface="Raleway"/>
              </a:rPr>
              <a:t>If you need help with the product, please contact the shop owner by visiting their shop profile and sending to be them a message. For anything else.</a:t>
            </a:r>
            <a:endParaRPr sz="1100"/>
          </a:p>
        </p:txBody>
      </p:sp>
      <p:sp>
        <p:nvSpPr>
          <p:cNvPr id="248" name="Google Shape;248;p45"/>
          <p:cNvSpPr txBox="1"/>
          <p:nvPr/>
        </p:nvSpPr>
        <p:spPr>
          <a:xfrm>
            <a:off x="634015" y="540338"/>
            <a:ext cx="3937985" cy="902699"/>
          </a:xfrm>
          <a:prstGeom prst="rect">
            <a:avLst/>
          </a:prstGeom>
          <a:noFill/>
          <a:ln>
            <a:noFill/>
          </a:ln>
        </p:spPr>
        <p:txBody>
          <a:bodyPr anchorCtr="0" anchor="t" bIns="34275" lIns="68575" spcFirstLastPara="1" rIns="68575" wrap="square" tIns="34275">
            <a:noAutofit/>
          </a:bodyPr>
          <a:lstStyle/>
          <a:p>
            <a:pPr indent="0" lvl="0" marL="0" marR="0" rtl="0" algn="l">
              <a:lnSpc>
                <a:spcPct val="166666"/>
              </a:lnSpc>
              <a:spcBef>
                <a:spcPts val="0"/>
              </a:spcBef>
              <a:spcAft>
                <a:spcPts val="0"/>
              </a:spcAft>
              <a:buNone/>
            </a:pPr>
            <a:r>
              <a:rPr lang="en" sz="2000">
                <a:solidFill>
                  <a:schemeClr val="dk1"/>
                </a:solidFill>
                <a:latin typeface="Raleway"/>
                <a:ea typeface="Raleway"/>
                <a:cs typeface="Raleway"/>
                <a:sym typeface="Raleway"/>
              </a:rPr>
              <a:t>LOREM.TEXT</a:t>
            </a:r>
            <a:endParaRPr sz="1100"/>
          </a:p>
          <a:p>
            <a:pPr indent="0" lvl="0" marL="0" marR="0" rtl="0" algn="l">
              <a:lnSpc>
                <a:spcPct val="166666"/>
              </a:lnSpc>
              <a:spcBef>
                <a:spcPts val="0"/>
              </a:spcBef>
              <a:spcAft>
                <a:spcPts val="0"/>
              </a:spcAft>
              <a:buNone/>
            </a:pPr>
            <a:r>
              <a:rPr lang="en" sz="2000">
                <a:solidFill>
                  <a:schemeClr val="dk1"/>
                </a:solidFill>
                <a:latin typeface="Raleway"/>
                <a:ea typeface="Raleway"/>
                <a:cs typeface="Raleway"/>
                <a:sym typeface="Raleway"/>
              </a:rPr>
              <a:t>DOLORS SIT.AMET</a:t>
            </a:r>
            <a:endParaRPr sz="1100"/>
          </a:p>
        </p:txBody>
      </p:sp>
      <p:cxnSp>
        <p:nvCxnSpPr>
          <p:cNvPr id="249" name="Google Shape;249;p45"/>
          <p:cNvCxnSpPr/>
          <p:nvPr/>
        </p:nvCxnSpPr>
        <p:spPr>
          <a:xfrm>
            <a:off x="726884" y="1022496"/>
            <a:ext cx="2059179" cy="0"/>
          </a:xfrm>
          <a:prstGeom prst="straightConnector1">
            <a:avLst/>
          </a:prstGeom>
          <a:noFill/>
          <a:ln cap="flat" cmpd="sng" w="19050">
            <a:solidFill>
              <a:srgbClr val="000000"/>
            </a:solidFill>
            <a:prstDash val="solid"/>
            <a:miter lim="800000"/>
            <a:headEnd len="sm" w="sm" type="none"/>
            <a:tailEnd len="sm" w="sm" type="none"/>
          </a:ln>
        </p:spPr>
      </p:cxnSp>
      <p:cxnSp>
        <p:nvCxnSpPr>
          <p:cNvPr id="250" name="Google Shape;250;p45"/>
          <p:cNvCxnSpPr/>
          <p:nvPr/>
        </p:nvCxnSpPr>
        <p:spPr>
          <a:xfrm>
            <a:off x="726884" y="1437319"/>
            <a:ext cx="2973579" cy="0"/>
          </a:xfrm>
          <a:prstGeom prst="straightConnector1">
            <a:avLst/>
          </a:prstGeom>
          <a:noFill/>
          <a:ln cap="flat" cmpd="sng" w="19050">
            <a:solidFill>
              <a:srgbClr val="000000"/>
            </a:solidFill>
            <a:prstDash val="solid"/>
            <a:miter lim="800000"/>
            <a:headEnd len="sm" w="sm" type="none"/>
            <a:tailEnd len="sm" w="sm" type="none"/>
          </a:ln>
        </p:spPr>
      </p:cxnSp>
      <p:sp>
        <p:nvSpPr>
          <p:cNvPr id="251" name="Google Shape;251;p45"/>
          <p:cNvSpPr/>
          <p:nvPr/>
        </p:nvSpPr>
        <p:spPr>
          <a:xfrm>
            <a:off x="5306287" y="3964125"/>
            <a:ext cx="167906" cy="168963"/>
          </a:xfrm>
          <a:custGeom>
            <a:rect b="b" l="l" r="r" t="t"/>
            <a:pathLst>
              <a:path extrusionOk="0" h="280" w="280">
                <a:moveTo>
                  <a:pt x="266" y="109"/>
                </a:moveTo>
                <a:cubicBezTo>
                  <a:pt x="240" y="109"/>
                  <a:pt x="240" y="109"/>
                  <a:pt x="240" y="109"/>
                </a:cubicBezTo>
                <a:cubicBezTo>
                  <a:pt x="235" y="109"/>
                  <a:pt x="232" y="107"/>
                  <a:pt x="230" y="103"/>
                </a:cubicBezTo>
                <a:cubicBezTo>
                  <a:pt x="229" y="99"/>
                  <a:pt x="230" y="95"/>
                  <a:pt x="232" y="92"/>
                </a:cubicBezTo>
                <a:cubicBezTo>
                  <a:pt x="251" y="73"/>
                  <a:pt x="251" y="73"/>
                  <a:pt x="251" y="73"/>
                </a:cubicBezTo>
                <a:cubicBezTo>
                  <a:pt x="254" y="71"/>
                  <a:pt x="255" y="67"/>
                  <a:pt x="255" y="63"/>
                </a:cubicBezTo>
                <a:cubicBezTo>
                  <a:pt x="255" y="59"/>
                  <a:pt x="254" y="56"/>
                  <a:pt x="251" y="53"/>
                </a:cubicBezTo>
                <a:cubicBezTo>
                  <a:pt x="227" y="29"/>
                  <a:pt x="227" y="29"/>
                  <a:pt x="227" y="29"/>
                </a:cubicBezTo>
                <a:cubicBezTo>
                  <a:pt x="222" y="24"/>
                  <a:pt x="212" y="24"/>
                  <a:pt x="207" y="29"/>
                </a:cubicBezTo>
                <a:cubicBezTo>
                  <a:pt x="188" y="48"/>
                  <a:pt x="188" y="48"/>
                  <a:pt x="188" y="48"/>
                </a:cubicBezTo>
                <a:cubicBezTo>
                  <a:pt x="186" y="51"/>
                  <a:pt x="181" y="52"/>
                  <a:pt x="178" y="50"/>
                </a:cubicBezTo>
                <a:cubicBezTo>
                  <a:pt x="174" y="48"/>
                  <a:pt x="171" y="45"/>
                  <a:pt x="171" y="41"/>
                </a:cubicBezTo>
                <a:cubicBezTo>
                  <a:pt x="171" y="14"/>
                  <a:pt x="171" y="14"/>
                  <a:pt x="171" y="14"/>
                </a:cubicBezTo>
                <a:cubicBezTo>
                  <a:pt x="171" y="7"/>
                  <a:pt x="165" y="0"/>
                  <a:pt x="157" y="0"/>
                </a:cubicBezTo>
                <a:cubicBezTo>
                  <a:pt x="124" y="0"/>
                  <a:pt x="124" y="0"/>
                  <a:pt x="124" y="0"/>
                </a:cubicBezTo>
                <a:cubicBezTo>
                  <a:pt x="116" y="0"/>
                  <a:pt x="109" y="7"/>
                  <a:pt x="109" y="14"/>
                </a:cubicBezTo>
                <a:cubicBezTo>
                  <a:pt x="109" y="41"/>
                  <a:pt x="109" y="41"/>
                  <a:pt x="109" y="41"/>
                </a:cubicBezTo>
                <a:cubicBezTo>
                  <a:pt x="109" y="45"/>
                  <a:pt x="107" y="48"/>
                  <a:pt x="103" y="50"/>
                </a:cubicBezTo>
                <a:cubicBezTo>
                  <a:pt x="99" y="52"/>
                  <a:pt x="95" y="51"/>
                  <a:pt x="92" y="48"/>
                </a:cubicBezTo>
                <a:cubicBezTo>
                  <a:pt x="73" y="29"/>
                  <a:pt x="73" y="29"/>
                  <a:pt x="73" y="29"/>
                </a:cubicBezTo>
                <a:cubicBezTo>
                  <a:pt x="68" y="24"/>
                  <a:pt x="58" y="24"/>
                  <a:pt x="53" y="29"/>
                </a:cubicBezTo>
                <a:cubicBezTo>
                  <a:pt x="29" y="53"/>
                  <a:pt x="29" y="53"/>
                  <a:pt x="29" y="53"/>
                </a:cubicBezTo>
                <a:cubicBezTo>
                  <a:pt x="27" y="56"/>
                  <a:pt x="25" y="59"/>
                  <a:pt x="25" y="63"/>
                </a:cubicBezTo>
                <a:cubicBezTo>
                  <a:pt x="25" y="67"/>
                  <a:pt x="27" y="71"/>
                  <a:pt x="29" y="73"/>
                </a:cubicBezTo>
                <a:cubicBezTo>
                  <a:pt x="48" y="92"/>
                  <a:pt x="48" y="92"/>
                  <a:pt x="48" y="92"/>
                </a:cubicBezTo>
                <a:cubicBezTo>
                  <a:pt x="51" y="95"/>
                  <a:pt x="52" y="99"/>
                  <a:pt x="50" y="103"/>
                </a:cubicBezTo>
                <a:cubicBezTo>
                  <a:pt x="49" y="107"/>
                  <a:pt x="45" y="109"/>
                  <a:pt x="41" y="109"/>
                </a:cubicBezTo>
                <a:cubicBezTo>
                  <a:pt x="15" y="109"/>
                  <a:pt x="15" y="109"/>
                  <a:pt x="15" y="109"/>
                </a:cubicBezTo>
                <a:cubicBezTo>
                  <a:pt x="7" y="109"/>
                  <a:pt x="0" y="115"/>
                  <a:pt x="0" y="123"/>
                </a:cubicBezTo>
                <a:cubicBezTo>
                  <a:pt x="0" y="157"/>
                  <a:pt x="0" y="157"/>
                  <a:pt x="0" y="157"/>
                </a:cubicBezTo>
                <a:cubicBezTo>
                  <a:pt x="0" y="165"/>
                  <a:pt x="7" y="171"/>
                  <a:pt x="15" y="171"/>
                </a:cubicBezTo>
                <a:cubicBezTo>
                  <a:pt x="41" y="171"/>
                  <a:pt x="41" y="171"/>
                  <a:pt x="41" y="171"/>
                </a:cubicBezTo>
                <a:cubicBezTo>
                  <a:pt x="45" y="171"/>
                  <a:pt x="48" y="174"/>
                  <a:pt x="50" y="177"/>
                </a:cubicBezTo>
                <a:cubicBezTo>
                  <a:pt x="52" y="181"/>
                  <a:pt x="51" y="185"/>
                  <a:pt x="48" y="188"/>
                </a:cubicBezTo>
                <a:cubicBezTo>
                  <a:pt x="29" y="207"/>
                  <a:pt x="29" y="207"/>
                  <a:pt x="29" y="207"/>
                </a:cubicBezTo>
                <a:cubicBezTo>
                  <a:pt x="27" y="210"/>
                  <a:pt x="25" y="213"/>
                  <a:pt x="25" y="217"/>
                </a:cubicBezTo>
                <a:cubicBezTo>
                  <a:pt x="25" y="221"/>
                  <a:pt x="27" y="225"/>
                  <a:pt x="29" y="227"/>
                </a:cubicBezTo>
                <a:cubicBezTo>
                  <a:pt x="53" y="251"/>
                  <a:pt x="53" y="251"/>
                  <a:pt x="53" y="251"/>
                </a:cubicBezTo>
                <a:cubicBezTo>
                  <a:pt x="58" y="256"/>
                  <a:pt x="68" y="256"/>
                  <a:pt x="73" y="251"/>
                </a:cubicBezTo>
                <a:cubicBezTo>
                  <a:pt x="92" y="232"/>
                  <a:pt x="92" y="232"/>
                  <a:pt x="92" y="232"/>
                </a:cubicBezTo>
                <a:cubicBezTo>
                  <a:pt x="95" y="229"/>
                  <a:pt x="99" y="229"/>
                  <a:pt x="103" y="230"/>
                </a:cubicBezTo>
                <a:cubicBezTo>
                  <a:pt x="107" y="232"/>
                  <a:pt x="109" y="235"/>
                  <a:pt x="109" y="239"/>
                </a:cubicBezTo>
                <a:cubicBezTo>
                  <a:pt x="109" y="266"/>
                  <a:pt x="109" y="266"/>
                  <a:pt x="109" y="266"/>
                </a:cubicBezTo>
                <a:cubicBezTo>
                  <a:pt x="109" y="274"/>
                  <a:pt x="116" y="280"/>
                  <a:pt x="124" y="280"/>
                </a:cubicBezTo>
                <a:cubicBezTo>
                  <a:pt x="157" y="280"/>
                  <a:pt x="157" y="280"/>
                  <a:pt x="157" y="280"/>
                </a:cubicBezTo>
                <a:cubicBezTo>
                  <a:pt x="165" y="280"/>
                  <a:pt x="171" y="274"/>
                  <a:pt x="171" y="266"/>
                </a:cubicBezTo>
                <a:cubicBezTo>
                  <a:pt x="171" y="239"/>
                  <a:pt x="171" y="239"/>
                  <a:pt x="171" y="239"/>
                </a:cubicBezTo>
                <a:cubicBezTo>
                  <a:pt x="171" y="235"/>
                  <a:pt x="174" y="232"/>
                  <a:pt x="178" y="230"/>
                </a:cubicBezTo>
                <a:cubicBezTo>
                  <a:pt x="181" y="229"/>
                  <a:pt x="186" y="229"/>
                  <a:pt x="188" y="232"/>
                </a:cubicBezTo>
                <a:cubicBezTo>
                  <a:pt x="207" y="251"/>
                  <a:pt x="207" y="251"/>
                  <a:pt x="207" y="251"/>
                </a:cubicBezTo>
                <a:cubicBezTo>
                  <a:pt x="212" y="256"/>
                  <a:pt x="222" y="256"/>
                  <a:pt x="227" y="251"/>
                </a:cubicBezTo>
                <a:cubicBezTo>
                  <a:pt x="251" y="227"/>
                  <a:pt x="251" y="227"/>
                  <a:pt x="251" y="227"/>
                </a:cubicBezTo>
                <a:cubicBezTo>
                  <a:pt x="254" y="225"/>
                  <a:pt x="255" y="221"/>
                  <a:pt x="255" y="217"/>
                </a:cubicBezTo>
                <a:cubicBezTo>
                  <a:pt x="255" y="213"/>
                  <a:pt x="254" y="210"/>
                  <a:pt x="251" y="207"/>
                </a:cubicBezTo>
                <a:cubicBezTo>
                  <a:pt x="232" y="188"/>
                  <a:pt x="232" y="188"/>
                  <a:pt x="232" y="188"/>
                </a:cubicBezTo>
                <a:cubicBezTo>
                  <a:pt x="230" y="185"/>
                  <a:pt x="229" y="181"/>
                  <a:pt x="230" y="177"/>
                </a:cubicBezTo>
                <a:cubicBezTo>
                  <a:pt x="232" y="174"/>
                  <a:pt x="235" y="171"/>
                  <a:pt x="240" y="171"/>
                </a:cubicBezTo>
                <a:cubicBezTo>
                  <a:pt x="266" y="171"/>
                  <a:pt x="266" y="171"/>
                  <a:pt x="266" y="171"/>
                </a:cubicBezTo>
                <a:cubicBezTo>
                  <a:pt x="274" y="171"/>
                  <a:pt x="280" y="165"/>
                  <a:pt x="280" y="157"/>
                </a:cubicBezTo>
                <a:cubicBezTo>
                  <a:pt x="280" y="123"/>
                  <a:pt x="280" y="123"/>
                  <a:pt x="280" y="123"/>
                </a:cubicBezTo>
                <a:cubicBezTo>
                  <a:pt x="280" y="115"/>
                  <a:pt x="274" y="109"/>
                  <a:pt x="266" y="109"/>
                </a:cubicBezTo>
                <a:moveTo>
                  <a:pt x="270" y="157"/>
                </a:moveTo>
                <a:cubicBezTo>
                  <a:pt x="270" y="159"/>
                  <a:pt x="268" y="161"/>
                  <a:pt x="266" y="161"/>
                </a:cubicBezTo>
                <a:cubicBezTo>
                  <a:pt x="240" y="161"/>
                  <a:pt x="240" y="161"/>
                  <a:pt x="240" y="161"/>
                </a:cubicBezTo>
                <a:cubicBezTo>
                  <a:pt x="231" y="161"/>
                  <a:pt x="224" y="166"/>
                  <a:pt x="221" y="173"/>
                </a:cubicBezTo>
                <a:cubicBezTo>
                  <a:pt x="217" y="181"/>
                  <a:pt x="219" y="190"/>
                  <a:pt x="225" y="196"/>
                </a:cubicBezTo>
                <a:cubicBezTo>
                  <a:pt x="244" y="214"/>
                  <a:pt x="244" y="214"/>
                  <a:pt x="244" y="214"/>
                </a:cubicBezTo>
                <a:cubicBezTo>
                  <a:pt x="245" y="216"/>
                  <a:pt x="245" y="218"/>
                  <a:pt x="244" y="220"/>
                </a:cubicBezTo>
                <a:cubicBezTo>
                  <a:pt x="220" y="244"/>
                  <a:pt x="220" y="244"/>
                  <a:pt x="220" y="244"/>
                </a:cubicBezTo>
                <a:cubicBezTo>
                  <a:pt x="218" y="245"/>
                  <a:pt x="216" y="245"/>
                  <a:pt x="214" y="244"/>
                </a:cubicBezTo>
                <a:cubicBezTo>
                  <a:pt x="196" y="225"/>
                  <a:pt x="196" y="225"/>
                  <a:pt x="196" y="225"/>
                </a:cubicBezTo>
                <a:cubicBezTo>
                  <a:pt x="190" y="219"/>
                  <a:pt x="181" y="217"/>
                  <a:pt x="174" y="221"/>
                </a:cubicBezTo>
                <a:cubicBezTo>
                  <a:pt x="166" y="224"/>
                  <a:pt x="161" y="231"/>
                  <a:pt x="161" y="239"/>
                </a:cubicBezTo>
                <a:cubicBezTo>
                  <a:pt x="161" y="266"/>
                  <a:pt x="161" y="266"/>
                  <a:pt x="161" y="266"/>
                </a:cubicBezTo>
                <a:cubicBezTo>
                  <a:pt x="161" y="268"/>
                  <a:pt x="159" y="270"/>
                  <a:pt x="157" y="270"/>
                </a:cubicBezTo>
                <a:cubicBezTo>
                  <a:pt x="124" y="270"/>
                  <a:pt x="124" y="270"/>
                  <a:pt x="124" y="270"/>
                </a:cubicBezTo>
                <a:cubicBezTo>
                  <a:pt x="121" y="270"/>
                  <a:pt x="119" y="268"/>
                  <a:pt x="119" y="266"/>
                </a:cubicBezTo>
                <a:cubicBezTo>
                  <a:pt x="119" y="239"/>
                  <a:pt x="119" y="239"/>
                  <a:pt x="119" y="239"/>
                </a:cubicBezTo>
                <a:cubicBezTo>
                  <a:pt x="119" y="231"/>
                  <a:pt x="115" y="224"/>
                  <a:pt x="107" y="221"/>
                </a:cubicBezTo>
                <a:cubicBezTo>
                  <a:pt x="104" y="220"/>
                  <a:pt x="102" y="219"/>
                  <a:pt x="99" y="219"/>
                </a:cubicBezTo>
                <a:cubicBezTo>
                  <a:pt x="94" y="219"/>
                  <a:pt x="89" y="221"/>
                  <a:pt x="85" y="225"/>
                </a:cubicBezTo>
                <a:cubicBezTo>
                  <a:pt x="66" y="244"/>
                  <a:pt x="66" y="244"/>
                  <a:pt x="66" y="244"/>
                </a:cubicBezTo>
                <a:cubicBezTo>
                  <a:pt x="64" y="245"/>
                  <a:pt x="62" y="245"/>
                  <a:pt x="60" y="244"/>
                </a:cubicBezTo>
                <a:cubicBezTo>
                  <a:pt x="37" y="220"/>
                  <a:pt x="37" y="220"/>
                  <a:pt x="37" y="220"/>
                </a:cubicBezTo>
                <a:cubicBezTo>
                  <a:pt x="35" y="218"/>
                  <a:pt x="35" y="216"/>
                  <a:pt x="37" y="214"/>
                </a:cubicBezTo>
                <a:cubicBezTo>
                  <a:pt x="55" y="196"/>
                  <a:pt x="55" y="196"/>
                  <a:pt x="55" y="196"/>
                </a:cubicBezTo>
                <a:cubicBezTo>
                  <a:pt x="61" y="190"/>
                  <a:pt x="63" y="181"/>
                  <a:pt x="60" y="173"/>
                </a:cubicBezTo>
                <a:cubicBezTo>
                  <a:pt x="56" y="166"/>
                  <a:pt x="49" y="161"/>
                  <a:pt x="41" y="161"/>
                </a:cubicBezTo>
                <a:cubicBezTo>
                  <a:pt x="15" y="161"/>
                  <a:pt x="15" y="161"/>
                  <a:pt x="15" y="161"/>
                </a:cubicBezTo>
                <a:cubicBezTo>
                  <a:pt x="12" y="161"/>
                  <a:pt x="11" y="159"/>
                  <a:pt x="11" y="157"/>
                </a:cubicBezTo>
                <a:cubicBezTo>
                  <a:pt x="11" y="123"/>
                  <a:pt x="11" y="123"/>
                  <a:pt x="11" y="123"/>
                </a:cubicBezTo>
                <a:cubicBezTo>
                  <a:pt x="11" y="121"/>
                  <a:pt x="12" y="119"/>
                  <a:pt x="15" y="119"/>
                </a:cubicBezTo>
                <a:cubicBezTo>
                  <a:pt x="41" y="119"/>
                  <a:pt x="41" y="119"/>
                  <a:pt x="41" y="119"/>
                </a:cubicBezTo>
                <a:cubicBezTo>
                  <a:pt x="49" y="119"/>
                  <a:pt x="56" y="115"/>
                  <a:pt x="60" y="107"/>
                </a:cubicBezTo>
                <a:cubicBezTo>
                  <a:pt x="63" y="99"/>
                  <a:pt x="61" y="90"/>
                  <a:pt x="55" y="84"/>
                </a:cubicBezTo>
                <a:cubicBezTo>
                  <a:pt x="37" y="66"/>
                  <a:pt x="37" y="66"/>
                  <a:pt x="37" y="66"/>
                </a:cubicBezTo>
                <a:cubicBezTo>
                  <a:pt x="35" y="64"/>
                  <a:pt x="35" y="62"/>
                  <a:pt x="37" y="60"/>
                </a:cubicBezTo>
                <a:cubicBezTo>
                  <a:pt x="60" y="37"/>
                  <a:pt x="60" y="37"/>
                  <a:pt x="60" y="37"/>
                </a:cubicBezTo>
                <a:cubicBezTo>
                  <a:pt x="62" y="35"/>
                  <a:pt x="64" y="35"/>
                  <a:pt x="66" y="37"/>
                </a:cubicBezTo>
                <a:cubicBezTo>
                  <a:pt x="85" y="55"/>
                  <a:pt x="85" y="55"/>
                  <a:pt x="85" y="55"/>
                </a:cubicBezTo>
                <a:cubicBezTo>
                  <a:pt x="91" y="61"/>
                  <a:pt x="99" y="63"/>
                  <a:pt x="107" y="60"/>
                </a:cubicBezTo>
                <a:cubicBezTo>
                  <a:pt x="115" y="56"/>
                  <a:pt x="119" y="49"/>
                  <a:pt x="119" y="41"/>
                </a:cubicBezTo>
                <a:cubicBezTo>
                  <a:pt x="119" y="14"/>
                  <a:pt x="119" y="14"/>
                  <a:pt x="119" y="14"/>
                </a:cubicBezTo>
                <a:cubicBezTo>
                  <a:pt x="119" y="12"/>
                  <a:pt x="121" y="10"/>
                  <a:pt x="124" y="10"/>
                </a:cubicBezTo>
                <a:cubicBezTo>
                  <a:pt x="157" y="10"/>
                  <a:pt x="157" y="10"/>
                  <a:pt x="157" y="10"/>
                </a:cubicBezTo>
                <a:cubicBezTo>
                  <a:pt x="159" y="10"/>
                  <a:pt x="161" y="12"/>
                  <a:pt x="161" y="14"/>
                </a:cubicBezTo>
                <a:cubicBezTo>
                  <a:pt x="161" y="41"/>
                  <a:pt x="161" y="41"/>
                  <a:pt x="161" y="41"/>
                </a:cubicBezTo>
                <a:cubicBezTo>
                  <a:pt x="161" y="49"/>
                  <a:pt x="166" y="56"/>
                  <a:pt x="174" y="60"/>
                </a:cubicBezTo>
                <a:cubicBezTo>
                  <a:pt x="181" y="63"/>
                  <a:pt x="190" y="61"/>
                  <a:pt x="196" y="55"/>
                </a:cubicBezTo>
                <a:cubicBezTo>
                  <a:pt x="214" y="37"/>
                  <a:pt x="214" y="37"/>
                  <a:pt x="214" y="37"/>
                </a:cubicBezTo>
                <a:cubicBezTo>
                  <a:pt x="216" y="35"/>
                  <a:pt x="219" y="35"/>
                  <a:pt x="220" y="37"/>
                </a:cubicBezTo>
                <a:cubicBezTo>
                  <a:pt x="244" y="60"/>
                  <a:pt x="244" y="60"/>
                  <a:pt x="244" y="60"/>
                </a:cubicBezTo>
                <a:cubicBezTo>
                  <a:pt x="245" y="62"/>
                  <a:pt x="245" y="64"/>
                  <a:pt x="244" y="66"/>
                </a:cubicBezTo>
                <a:cubicBezTo>
                  <a:pt x="225" y="84"/>
                  <a:pt x="225" y="84"/>
                  <a:pt x="225" y="84"/>
                </a:cubicBezTo>
                <a:cubicBezTo>
                  <a:pt x="219" y="90"/>
                  <a:pt x="217" y="99"/>
                  <a:pt x="221" y="107"/>
                </a:cubicBezTo>
                <a:cubicBezTo>
                  <a:pt x="224" y="115"/>
                  <a:pt x="231" y="119"/>
                  <a:pt x="240" y="119"/>
                </a:cubicBezTo>
                <a:cubicBezTo>
                  <a:pt x="266" y="119"/>
                  <a:pt x="266" y="119"/>
                  <a:pt x="266" y="119"/>
                </a:cubicBezTo>
                <a:cubicBezTo>
                  <a:pt x="268" y="119"/>
                  <a:pt x="270" y="121"/>
                  <a:pt x="270" y="123"/>
                </a:cubicBezTo>
                <a:lnTo>
                  <a:pt x="270" y="157"/>
                </a:lnTo>
                <a:close/>
                <a:moveTo>
                  <a:pt x="140" y="93"/>
                </a:moveTo>
                <a:cubicBezTo>
                  <a:pt x="114" y="93"/>
                  <a:pt x="94" y="114"/>
                  <a:pt x="94" y="140"/>
                </a:cubicBezTo>
                <a:cubicBezTo>
                  <a:pt x="94" y="166"/>
                  <a:pt x="114" y="187"/>
                  <a:pt x="140" y="187"/>
                </a:cubicBezTo>
                <a:cubicBezTo>
                  <a:pt x="166" y="187"/>
                  <a:pt x="187" y="166"/>
                  <a:pt x="187" y="140"/>
                </a:cubicBezTo>
                <a:cubicBezTo>
                  <a:pt x="187" y="114"/>
                  <a:pt x="166" y="93"/>
                  <a:pt x="140" y="93"/>
                </a:cubicBezTo>
                <a:moveTo>
                  <a:pt x="140" y="176"/>
                </a:moveTo>
                <a:cubicBezTo>
                  <a:pt x="120" y="176"/>
                  <a:pt x="104" y="160"/>
                  <a:pt x="104" y="140"/>
                </a:cubicBezTo>
                <a:cubicBezTo>
                  <a:pt x="104" y="120"/>
                  <a:pt x="120" y="104"/>
                  <a:pt x="140" y="104"/>
                </a:cubicBezTo>
                <a:cubicBezTo>
                  <a:pt x="160" y="104"/>
                  <a:pt x="177" y="120"/>
                  <a:pt x="177" y="140"/>
                </a:cubicBezTo>
                <a:cubicBezTo>
                  <a:pt x="177" y="160"/>
                  <a:pt x="160" y="176"/>
                  <a:pt x="140" y="176"/>
                </a:cubicBezTo>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52" name="Google Shape;252;p45"/>
          <p:cNvSpPr/>
          <p:nvPr/>
        </p:nvSpPr>
        <p:spPr>
          <a:xfrm>
            <a:off x="5309629" y="2709653"/>
            <a:ext cx="161218" cy="161922"/>
          </a:xfrm>
          <a:custGeom>
            <a:rect b="b" l="l" r="r" t="t"/>
            <a:pathLst>
              <a:path extrusionOk="0" h="268" w="269">
                <a:moveTo>
                  <a:pt x="235" y="223"/>
                </a:moveTo>
                <a:cubicBezTo>
                  <a:pt x="256" y="199"/>
                  <a:pt x="269" y="168"/>
                  <a:pt x="269" y="134"/>
                </a:cubicBezTo>
                <a:cubicBezTo>
                  <a:pt x="269" y="99"/>
                  <a:pt x="255" y="66"/>
                  <a:pt x="233" y="42"/>
                </a:cubicBezTo>
                <a:cubicBezTo>
                  <a:pt x="232" y="42"/>
                  <a:pt x="232" y="42"/>
                  <a:pt x="232" y="42"/>
                </a:cubicBezTo>
                <a:cubicBezTo>
                  <a:pt x="209" y="17"/>
                  <a:pt x="176" y="1"/>
                  <a:pt x="139" y="0"/>
                </a:cubicBezTo>
                <a:cubicBezTo>
                  <a:pt x="137" y="0"/>
                  <a:pt x="137" y="0"/>
                  <a:pt x="137" y="0"/>
                </a:cubicBezTo>
                <a:cubicBezTo>
                  <a:pt x="136" y="0"/>
                  <a:pt x="135" y="0"/>
                  <a:pt x="135" y="0"/>
                </a:cubicBezTo>
                <a:cubicBezTo>
                  <a:pt x="134" y="0"/>
                  <a:pt x="133" y="0"/>
                  <a:pt x="133" y="0"/>
                </a:cubicBezTo>
                <a:cubicBezTo>
                  <a:pt x="130" y="0"/>
                  <a:pt x="130" y="0"/>
                  <a:pt x="130" y="0"/>
                </a:cubicBezTo>
                <a:cubicBezTo>
                  <a:pt x="93" y="1"/>
                  <a:pt x="60" y="17"/>
                  <a:pt x="37" y="42"/>
                </a:cubicBezTo>
                <a:cubicBezTo>
                  <a:pt x="37" y="42"/>
                  <a:pt x="37" y="42"/>
                  <a:pt x="37" y="42"/>
                </a:cubicBezTo>
                <a:cubicBezTo>
                  <a:pt x="37" y="42"/>
                  <a:pt x="37" y="42"/>
                  <a:pt x="37" y="42"/>
                </a:cubicBezTo>
                <a:cubicBezTo>
                  <a:pt x="14" y="66"/>
                  <a:pt x="0" y="99"/>
                  <a:pt x="0" y="134"/>
                </a:cubicBezTo>
                <a:cubicBezTo>
                  <a:pt x="0" y="168"/>
                  <a:pt x="13" y="199"/>
                  <a:pt x="34" y="223"/>
                </a:cubicBezTo>
                <a:cubicBezTo>
                  <a:pt x="34" y="223"/>
                  <a:pt x="34" y="223"/>
                  <a:pt x="34" y="223"/>
                </a:cubicBezTo>
                <a:cubicBezTo>
                  <a:pt x="34" y="223"/>
                  <a:pt x="34" y="223"/>
                  <a:pt x="34" y="224"/>
                </a:cubicBezTo>
                <a:cubicBezTo>
                  <a:pt x="58" y="250"/>
                  <a:pt x="92" y="267"/>
                  <a:pt x="130" y="268"/>
                </a:cubicBezTo>
                <a:cubicBezTo>
                  <a:pt x="133" y="268"/>
                  <a:pt x="133" y="268"/>
                  <a:pt x="133" y="268"/>
                </a:cubicBezTo>
                <a:cubicBezTo>
                  <a:pt x="133" y="268"/>
                  <a:pt x="134" y="268"/>
                  <a:pt x="135" y="268"/>
                </a:cubicBezTo>
                <a:cubicBezTo>
                  <a:pt x="135" y="268"/>
                  <a:pt x="136" y="268"/>
                  <a:pt x="137" y="268"/>
                </a:cubicBezTo>
                <a:cubicBezTo>
                  <a:pt x="139" y="268"/>
                  <a:pt x="139" y="268"/>
                  <a:pt x="139" y="268"/>
                </a:cubicBezTo>
                <a:cubicBezTo>
                  <a:pt x="139" y="268"/>
                  <a:pt x="139" y="268"/>
                  <a:pt x="139" y="268"/>
                </a:cubicBezTo>
                <a:cubicBezTo>
                  <a:pt x="177" y="267"/>
                  <a:pt x="211" y="250"/>
                  <a:pt x="235" y="223"/>
                </a:cubicBezTo>
                <a:cubicBezTo>
                  <a:pt x="235" y="223"/>
                  <a:pt x="235" y="223"/>
                  <a:pt x="235" y="223"/>
                </a:cubicBezTo>
                <a:cubicBezTo>
                  <a:pt x="235" y="223"/>
                  <a:pt x="235" y="223"/>
                  <a:pt x="235" y="223"/>
                </a:cubicBezTo>
                <a:moveTo>
                  <a:pt x="10" y="139"/>
                </a:moveTo>
                <a:cubicBezTo>
                  <a:pt x="65" y="139"/>
                  <a:pt x="65" y="139"/>
                  <a:pt x="65" y="139"/>
                </a:cubicBezTo>
                <a:cubicBezTo>
                  <a:pt x="66" y="158"/>
                  <a:pt x="70" y="177"/>
                  <a:pt x="76" y="195"/>
                </a:cubicBezTo>
                <a:cubicBezTo>
                  <a:pt x="63" y="200"/>
                  <a:pt x="51" y="206"/>
                  <a:pt x="39" y="214"/>
                </a:cubicBezTo>
                <a:cubicBezTo>
                  <a:pt x="21" y="194"/>
                  <a:pt x="11" y="167"/>
                  <a:pt x="10" y="139"/>
                </a:cubicBezTo>
                <a:moveTo>
                  <a:pt x="41" y="51"/>
                </a:moveTo>
                <a:cubicBezTo>
                  <a:pt x="53" y="58"/>
                  <a:pt x="65" y="64"/>
                  <a:pt x="78" y="69"/>
                </a:cubicBezTo>
                <a:cubicBezTo>
                  <a:pt x="70" y="88"/>
                  <a:pt x="66" y="108"/>
                  <a:pt x="65" y="129"/>
                </a:cubicBezTo>
                <a:cubicBezTo>
                  <a:pt x="10" y="129"/>
                  <a:pt x="10" y="129"/>
                  <a:pt x="10" y="129"/>
                </a:cubicBezTo>
                <a:cubicBezTo>
                  <a:pt x="11" y="99"/>
                  <a:pt x="22" y="72"/>
                  <a:pt x="41" y="51"/>
                </a:cubicBezTo>
                <a:moveTo>
                  <a:pt x="260" y="129"/>
                </a:moveTo>
                <a:cubicBezTo>
                  <a:pt x="204" y="129"/>
                  <a:pt x="204" y="129"/>
                  <a:pt x="204" y="129"/>
                </a:cubicBezTo>
                <a:cubicBezTo>
                  <a:pt x="203" y="108"/>
                  <a:pt x="199" y="88"/>
                  <a:pt x="191" y="69"/>
                </a:cubicBezTo>
                <a:cubicBezTo>
                  <a:pt x="204" y="64"/>
                  <a:pt x="216" y="58"/>
                  <a:pt x="228" y="51"/>
                </a:cubicBezTo>
                <a:cubicBezTo>
                  <a:pt x="247" y="72"/>
                  <a:pt x="259" y="99"/>
                  <a:pt x="260" y="129"/>
                </a:cubicBezTo>
                <a:moveTo>
                  <a:pt x="130" y="69"/>
                </a:moveTo>
                <a:cubicBezTo>
                  <a:pt x="117" y="69"/>
                  <a:pt x="103" y="67"/>
                  <a:pt x="91" y="63"/>
                </a:cubicBezTo>
                <a:cubicBezTo>
                  <a:pt x="100" y="44"/>
                  <a:pt x="113" y="26"/>
                  <a:pt x="130" y="12"/>
                </a:cubicBezTo>
                <a:lnTo>
                  <a:pt x="130" y="69"/>
                </a:lnTo>
                <a:close/>
                <a:moveTo>
                  <a:pt x="130" y="78"/>
                </a:moveTo>
                <a:cubicBezTo>
                  <a:pt x="130" y="129"/>
                  <a:pt x="130" y="129"/>
                  <a:pt x="130" y="129"/>
                </a:cubicBezTo>
                <a:cubicBezTo>
                  <a:pt x="74" y="129"/>
                  <a:pt x="74" y="129"/>
                  <a:pt x="74" y="129"/>
                </a:cubicBezTo>
                <a:cubicBezTo>
                  <a:pt x="75" y="109"/>
                  <a:pt x="79" y="90"/>
                  <a:pt x="87" y="72"/>
                </a:cubicBezTo>
                <a:cubicBezTo>
                  <a:pt x="101" y="76"/>
                  <a:pt x="115" y="78"/>
                  <a:pt x="130" y="78"/>
                </a:cubicBezTo>
                <a:moveTo>
                  <a:pt x="139" y="78"/>
                </a:moveTo>
                <a:cubicBezTo>
                  <a:pt x="154" y="78"/>
                  <a:pt x="168" y="76"/>
                  <a:pt x="182" y="72"/>
                </a:cubicBezTo>
                <a:cubicBezTo>
                  <a:pt x="190" y="90"/>
                  <a:pt x="194" y="109"/>
                  <a:pt x="195" y="129"/>
                </a:cubicBezTo>
                <a:cubicBezTo>
                  <a:pt x="139" y="129"/>
                  <a:pt x="139" y="129"/>
                  <a:pt x="139" y="129"/>
                </a:cubicBezTo>
                <a:lnTo>
                  <a:pt x="139" y="78"/>
                </a:lnTo>
                <a:close/>
                <a:moveTo>
                  <a:pt x="139" y="69"/>
                </a:moveTo>
                <a:cubicBezTo>
                  <a:pt x="139" y="12"/>
                  <a:pt x="139" y="12"/>
                  <a:pt x="139" y="12"/>
                </a:cubicBezTo>
                <a:cubicBezTo>
                  <a:pt x="156" y="26"/>
                  <a:pt x="169" y="44"/>
                  <a:pt x="178" y="63"/>
                </a:cubicBezTo>
                <a:cubicBezTo>
                  <a:pt x="166" y="67"/>
                  <a:pt x="153" y="69"/>
                  <a:pt x="139" y="69"/>
                </a:cubicBezTo>
                <a:moveTo>
                  <a:pt x="187" y="60"/>
                </a:moveTo>
                <a:cubicBezTo>
                  <a:pt x="179" y="42"/>
                  <a:pt x="166" y="25"/>
                  <a:pt x="151" y="10"/>
                </a:cubicBezTo>
                <a:cubicBezTo>
                  <a:pt x="178" y="14"/>
                  <a:pt x="202" y="26"/>
                  <a:pt x="221" y="44"/>
                </a:cubicBezTo>
                <a:cubicBezTo>
                  <a:pt x="211" y="51"/>
                  <a:pt x="199" y="56"/>
                  <a:pt x="187" y="60"/>
                </a:cubicBezTo>
                <a:moveTo>
                  <a:pt x="82" y="60"/>
                </a:moveTo>
                <a:cubicBezTo>
                  <a:pt x="70" y="56"/>
                  <a:pt x="59" y="51"/>
                  <a:pt x="48" y="44"/>
                </a:cubicBezTo>
                <a:cubicBezTo>
                  <a:pt x="67" y="26"/>
                  <a:pt x="91" y="14"/>
                  <a:pt x="118" y="10"/>
                </a:cubicBezTo>
                <a:cubicBezTo>
                  <a:pt x="103" y="25"/>
                  <a:pt x="91" y="42"/>
                  <a:pt x="82" y="60"/>
                </a:cubicBezTo>
                <a:moveTo>
                  <a:pt x="74" y="139"/>
                </a:moveTo>
                <a:cubicBezTo>
                  <a:pt x="130" y="139"/>
                  <a:pt x="130" y="139"/>
                  <a:pt x="130" y="139"/>
                </a:cubicBezTo>
                <a:cubicBezTo>
                  <a:pt x="130" y="185"/>
                  <a:pt x="130" y="185"/>
                  <a:pt x="130" y="185"/>
                </a:cubicBezTo>
                <a:cubicBezTo>
                  <a:pt x="115" y="186"/>
                  <a:pt x="100" y="188"/>
                  <a:pt x="85" y="192"/>
                </a:cubicBezTo>
                <a:cubicBezTo>
                  <a:pt x="79" y="175"/>
                  <a:pt x="75" y="157"/>
                  <a:pt x="74" y="139"/>
                </a:cubicBezTo>
                <a:moveTo>
                  <a:pt x="130" y="194"/>
                </a:moveTo>
                <a:cubicBezTo>
                  <a:pt x="130" y="256"/>
                  <a:pt x="130" y="256"/>
                  <a:pt x="130" y="256"/>
                </a:cubicBezTo>
                <a:cubicBezTo>
                  <a:pt x="112" y="241"/>
                  <a:pt x="98" y="222"/>
                  <a:pt x="89" y="201"/>
                </a:cubicBezTo>
                <a:cubicBezTo>
                  <a:pt x="102" y="197"/>
                  <a:pt x="116" y="195"/>
                  <a:pt x="130" y="194"/>
                </a:cubicBezTo>
                <a:moveTo>
                  <a:pt x="139" y="256"/>
                </a:moveTo>
                <a:cubicBezTo>
                  <a:pt x="139" y="194"/>
                  <a:pt x="139" y="194"/>
                  <a:pt x="139" y="194"/>
                </a:cubicBezTo>
                <a:cubicBezTo>
                  <a:pt x="153" y="195"/>
                  <a:pt x="167" y="197"/>
                  <a:pt x="180" y="201"/>
                </a:cubicBezTo>
                <a:cubicBezTo>
                  <a:pt x="171" y="222"/>
                  <a:pt x="157" y="241"/>
                  <a:pt x="139" y="256"/>
                </a:cubicBezTo>
                <a:moveTo>
                  <a:pt x="139" y="185"/>
                </a:moveTo>
                <a:cubicBezTo>
                  <a:pt x="139" y="139"/>
                  <a:pt x="139" y="139"/>
                  <a:pt x="139" y="139"/>
                </a:cubicBezTo>
                <a:cubicBezTo>
                  <a:pt x="195" y="139"/>
                  <a:pt x="195" y="139"/>
                  <a:pt x="195" y="139"/>
                </a:cubicBezTo>
                <a:cubicBezTo>
                  <a:pt x="194" y="157"/>
                  <a:pt x="191" y="175"/>
                  <a:pt x="184" y="192"/>
                </a:cubicBezTo>
                <a:cubicBezTo>
                  <a:pt x="170" y="188"/>
                  <a:pt x="155" y="186"/>
                  <a:pt x="139" y="185"/>
                </a:cubicBezTo>
                <a:moveTo>
                  <a:pt x="204" y="139"/>
                </a:moveTo>
                <a:cubicBezTo>
                  <a:pt x="260" y="139"/>
                  <a:pt x="260" y="139"/>
                  <a:pt x="260" y="139"/>
                </a:cubicBezTo>
                <a:cubicBezTo>
                  <a:pt x="259" y="167"/>
                  <a:pt x="248" y="194"/>
                  <a:pt x="230" y="214"/>
                </a:cubicBezTo>
                <a:cubicBezTo>
                  <a:pt x="219" y="206"/>
                  <a:pt x="206" y="200"/>
                  <a:pt x="193" y="195"/>
                </a:cubicBezTo>
                <a:cubicBezTo>
                  <a:pt x="200" y="177"/>
                  <a:pt x="203" y="158"/>
                  <a:pt x="204" y="139"/>
                </a:cubicBezTo>
                <a:moveTo>
                  <a:pt x="45" y="221"/>
                </a:moveTo>
                <a:cubicBezTo>
                  <a:pt x="56" y="214"/>
                  <a:pt x="68" y="208"/>
                  <a:pt x="80" y="204"/>
                </a:cubicBezTo>
                <a:cubicBezTo>
                  <a:pt x="89" y="224"/>
                  <a:pt x="102" y="243"/>
                  <a:pt x="118" y="258"/>
                </a:cubicBezTo>
                <a:cubicBezTo>
                  <a:pt x="90" y="254"/>
                  <a:pt x="64" y="241"/>
                  <a:pt x="45" y="221"/>
                </a:cubicBezTo>
                <a:moveTo>
                  <a:pt x="151" y="258"/>
                </a:moveTo>
                <a:cubicBezTo>
                  <a:pt x="167" y="243"/>
                  <a:pt x="180" y="224"/>
                  <a:pt x="189" y="204"/>
                </a:cubicBezTo>
                <a:cubicBezTo>
                  <a:pt x="201" y="208"/>
                  <a:pt x="213" y="214"/>
                  <a:pt x="224" y="221"/>
                </a:cubicBezTo>
                <a:cubicBezTo>
                  <a:pt x="205" y="241"/>
                  <a:pt x="179" y="254"/>
                  <a:pt x="151" y="258"/>
                </a:cubicBezTo>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6" name="Shape 256"/>
        <p:cNvGrpSpPr/>
        <p:nvPr/>
      </p:nvGrpSpPr>
      <p:grpSpPr>
        <a:xfrm>
          <a:off x="0" y="0"/>
          <a:ext cx="0" cy="0"/>
          <a:chOff x="0" y="0"/>
          <a:chExt cx="0" cy="0"/>
        </a:xfrm>
      </p:grpSpPr>
      <p:sp>
        <p:nvSpPr>
          <p:cNvPr id="257" name="Google Shape;257;p46"/>
          <p:cNvSpPr txBox="1"/>
          <p:nvPr/>
        </p:nvSpPr>
        <p:spPr>
          <a:xfrm>
            <a:off x="6583154" y="2165148"/>
            <a:ext cx="1044784" cy="813203"/>
          </a:xfrm>
          <a:prstGeom prst="rect">
            <a:avLst/>
          </a:prstGeom>
          <a:noFill/>
          <a:ln>
            <a:noFill/>
          </a:ln>
        </p:spPr>
        <p:txBody>
          <a:bodyPr anchorCtr="0" anchor="t" bIns="34275" lIns="68575" spcFirstLastPara="1" rIns="68575" wrap="square" tIns="34275">
            <a:noAutofit/>
          </a:bodyPr>
          <a:lstStyle/>
          <a:p>
            <a:pPr indent="0" lvl="0" marL="0" marR="0" rtl="0" algn="l">
              <a:lnSpc>
                <a:spcPct val="190476"/>
              </a:lnSpc>
              <a:spcBef>
                <a:spcPts val="0"/>
              </a:spcBef>
              <a:spcAft>
                <a:spcPts val="0"/>
              </a:spcAft>
              <a:buNone/>
            </a:pPr>
            <a:r>
              <a:rPr lang="en" sz="800">
                <a:solidFill>
                  <a:srgbClr val="7F7F7F"/>
                </a:solidFill>
                <a:latin typeface="Raleway"/>
                <a:ea typeface="Raleway"/>
                <a:cs typeface="Raleway"/>
                <a:sym typeface="Raleway"/>
              </a:rPr>
              <a:t>Were hath waters divided fill may days behold Were hath seed all</a:t>
            </a:r>
            <a:endParaRPr sz="1100"/>
          </a:p>
        </p:txBody>
      </p:sp>
      <p:sp>
        <p:nvSpPr>
          <p:cNvPr id="258" name="Google Shape;258;p46"/>
          <p:cNvSpPr txBox="1"/>
          <p:nvPr/>
        </p:nvSpPr>
        <p:spPr>
          <a:xfrm>
            <a:off x="1516061" y="2165148"/>
            <a:ext cx="1044784" cy="813203"/>
          </a:xfrm>
          <a:prstGeom prst="rect">
            <a:avLst/>
          </a:prstGeom>
          <a:noFill/>
          <a:ln>
            <a:noFill/>
          </a:ln>
        </p:spPr>
        <p:txBody>
          <a:bodyPr anchorCtr="0" anchor="t" bIns="34275" lIns="68575" spcFirstLastPara="1" rIns="68575" wrap="square" tIns="34275">
            <a:noAutofit/>
          </a:bodyPr>
          <a:lstStyle/>
          <a:p>
            <a:pPr indent="0" lvl="0" marL="0" marR="0" rtl="0" algn="r">
              <a:lnSpc>
                <a:spcPct val="190476"/>
              </a:lnSpc>
              <a:spcBef>
                <a:spcPts val="0"/>
              </a:spcBef>
              <a:spcAft>
                <a:spcPts val="0"/>
              </a:spcAft>
              <a:buNone/>
            </a:pPr>
            <a:r>
              <a:rPr lang="en" sz="800">
                <a:solidFill>
                  <a:srgbClr val="7F7F7F"/>
                </a:solidFill>
                <a:latin typeface="Raleway"/>
                <a:ea typeface="Raleway"/>
                <a:cs typeface="Raleway"/>
                <a:sym typeface="Raleway"/>
              </a:rPr>
              <a:t>Were hath waters divided fill may days behold Were hath seed all</a:t>
            </a:r>
            <a:endParaRPr sz="1100"/>
          </a:p>
        </p:txBody>
      </p:sp>
      <p:sp>
        <p:nvSpPr>
          <p:cNvPr id="259" name="Google Shape;259;p46"/>
          <p:cNvSpPr/>
          <p:nvPr/>
        </p:nvSpPr>
        <p:spPr>
          <a:xfrm>
            <a:off x="2996803" y="1826788"/>
            <a:ext cx="1236000" cy="1236000"/>
          </a:xfrm>
          <a:prstGeom prst="ellipse">
            <a:avLst/>
          </a:prstGeom>
          <a:noFill/>
          <a:ln cap="flat" cmpd="sng" w="2540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60" name="Google Shape;260;p46"/>
          <p:cNvSpPr/>
          <p:nvPr/>
        </p:nvSpPr>
        <p:spPr>
          <a:xfrm>
            <a:off x="4989909" y="1826788"/>
            <a:ext cx="1236000" cy="1236000"/>
          </a:xfrm>
          <a:prstGeom prst="ellipse">
            <a:avLst/>
          </a:prstGeom>
          <a:noFill/>
          <a:ln cap="flat" cmpd="sng" w="2540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61" name="Google Shape;261;p46"/>
          <p:cNvSpPr txBox="1"/>
          <p:nvPr/>
        </p:nvSpPr>
        <p:spPr>
          <a:xfrm>
            <a:off x="1752600" y="3973607"/>
            <a:ext cx="5638800" cy="512785"/>
          </a:xfrm>
          <a:prstGeom prst="rect">
            <a:avLst/>
          </a:prstGeom>
          <a:noFill/>
          <a:ln>
            <a:noFill/>
          </a:ln>
        </p:spPr>
        <p:txBody>
          <a:bodyPr anchorCtr="0" anchor="t" bIns="34275" lIns="68575" spcFirstLastPara="1" rIns="68575" wrap="square" tIns="34275">
            <a:noAutofit/>
          </a:bodyPr>
          <a:lstStyle/>
          <a:p>
            <a:pPr indent="0" lvl="0" marL="0" marR="0" rtl="0" algn="ctr">
              <a:lnSpc>
                <a:spcPct val="177777"/>
              </a:lnSpc>
              <a:spcBef>
                <a:spcPts val="0"/>
              </a:spcBef>
              <a:spcAft>
                <a:spcPts val="0"/>
              </a:spcAft>
              <a:buNone/>
            </a:pPr>
            <a:r>
              <a:rPr lang="en" sz="700">
                <a:solidFill>
                  <a:srgbClr val="3F3F3F"/>
                </a:solidFill>
                <a:latin typeface="Raleway"/>
                <a:ea typeface="Raleway"/>
                <a:cs typeface="Raleway"/>
                <a:sym typeface="Raleway"/>
              </a:rPr>
              <a:t>Have them for one. Living grass to for can't gathered waters had winged. Creepiest don't subdue which i two </a:t>
            </a:r>
            <a:endParaRPr sz="1100"/>
          </a:p>
          <a:p>
            <a:pPr indent="0" lvl="0" marL="0" marR="0" rtl="0" algn="ctr">
              <a:lnSpc>
                <a:spcPct val="177777"/>
              </a:lnSpc>
              <a:spcBef>
                <a:spcPts val="0"/>
              </a:spcBef>
              <a:spcAft>
                <a:spcPts val="0"/>
              </a:spcAft>
              <a:buNone/>
            </a:pPr>
            <a:r>
              <a:rPr lang="en" sz="700">
                <a:solidFill>
                  <a:srgbClr val="3F3F3F"/>
                </a:solidFill>
                <a:latin typeface="Raleway"/>
                <a:ea typeface="Raleway"/>
                <a:cs typeface="Raleway"/>
                <a:sym typeface="Raleway"/>
              </a:rPr>
              <a:t>seasons. Fifth you'll, man wherein seas our creeping. Very. Make from for seas place and won't appear him, were they're  years unto doesn't creeping night lights divided void they're.</a:t>
            </a:r>
            <a:endParaRPr sz="1100"/>
          </a:p>
        </p:txBody>
      </p:sp>
      <p:grpSp>
        <p:nvGrpSpPr>
          <p:cNvPr id="262" name="Google Shape;262;p46"/>
          <p:cNvGrpSpPr/>
          <p:nvPr/>
        </p:nvGrpSpPr>
        <p:grpSpPr>
          <a:xfrm>
            <a:off x="3767587" y="3599822"/>
            <a:ext cx="1608827" cy="268201"/>
            <a:chOff x="5023448" y="5793224"/>
            <a:chExt cx="2145102" cy="357601"/>
          </a:xfrm>
        </p:grpSpPr>
        <p:sp>
          <p:nvSpPr>
            <p:cNvPr id="263" name="Google Shape;263;p46"/>
            <p:cNvSpPr txBox="1"/>
            <p:nvPr/>
          </p:nvSpPr>
          <p:spPr>
            <a:xfrm>
              <a:off x="5023448" y="5827660"/>
              <a:ext cx="2145102"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rgbClr val="3F3F3F"/>
                  </a:solidFill>
                  <a:latin typeface="Raleway"/>
                  <a:ea typeface="Raleway"/>
                  <a:cs typeface="Raleway"/>
                  <a:sym typeface="Raleway"/>
                </a:rPr>
                <a:t>OUR HISTORY</a:t>
              </a:r>
              <a:endParaRPr sz="1100"/>
            </a:p>
          </p:txBody>
        </p:sp>
        <p:sp>
          <p:nvSpPr>
            <p:cNvPr id="264" name="Google Shape;264;p46"/>
            <p:cNvSpPr/>
            <p:nvPr/>
          </p:nvSpPr>
          <p:spPr>
            <a:xfrm>
              <a:off x="5057956" y="5793224"/>
              <a:ext cx="2076088" cy="353940"/>
            </a:xfrm>
            <a:prstGeom prst="rect">
              <a:avLst/>
            </a:prstGeom>
            <a:noFill/>
            <a:ln cap="flat" cmpd="sng" w="25400">
              <a:solidFill>
                <a:srgbClr val="7F7F7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rgbClr val="3F3F3F"/>
                </a:solidFill>
                <a:latin typeface="Calibri"/>
                <a:ea typeface="Calibri"/>
                <a:cs typeface="Calibri"/>
                <a:sym typeface="Calibri"/>
              </a:endParaRPr>
            </a:p>
          </p:txBody>
        </p:sp>
      </p:grpSp>
      <p:sp>
        <p:nvSpPr>
          <p:cNvPr id="265" name="Google Shape;265;p46"/>
          <p:cNvSpPr txBox="1"/>
          <p:nvPr/>
        </p:nvSpPr>
        <p:spPr>
          <a:xfrm>
            <a:off x="2664619" y="429311"/>
            <a:ext cx="3814762" cy="783099"/>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None/>
            </a:pPr>
            <a:r>
              <a:rPr lang="en" sz="2800">
                <a:solidFill>
                  <a:schemeClr val="dk1"/>
                </a:solidFill>
                <a:latin typeface="Sorts Mill Goudy"/>
                <a:ea typeface="Sorts Mill Goudy"/>
                <a:cs typeface="Sorts Mill Goudy"/>
                <a:sym typeface="Sorts Mill Goudy"/>
              </a:rPr>
              <a:t>Consulting Marketing</a:t>
            </a:r>
            <a:endParaRPr sz="1100"/>
          </a:p>
          <a:p>
            <a:pPr indent="0" lvl="0" marL="0" marR="0" rtl="0" algn="ctr">
              <a:lnSpc>
                <a:spcPct val="100000"/>
              </a:lnSpc>
              <a:spcBef>
                <a:spcPts val="0"/>
              </a:spcBef>
              <a:spcAft>
                <a:spcPts val="0"/>
              </a:spcAft>
              <a:buNone/>
            </a:pPr>
            <a:r>
              <a:rPr lang="en" sz="2800">
                <a:solidFill>
                  <a:schemeClr val="dk1"/>
                </a:solidFill>
                <a:latin typeface="Sorts Mill Goudy"/>
                <a:ea typeface="Sorts Mill Goudy"/>
                <a:cs typeface="Sorts Mill Goudy"/>
                <a:sym typeface="Sorts Mill Goudy"/>
              </a:rPr>
              <a:t>the Design</a:t>
            </a:r>
            <a:endParaRPr sz="1100"/>
          </a:p>
        </p:txBody>
      </p:sp>
      <p:sp>
        <p:nvSpPr>
          <p:cNvPr id="266" name="Google Shape;266;p46"/>
          <p:cNvSpPr/>
          <p:nvPr/>
        </p:nvSpPr>
        <p:spPr>
          <a:xfrm>
            <a:off x="3414223" y="2242961"/>
            <a:ext cx="401154" cy="403676"/>
          </a:xfrm>
          <a:custGeom>
            <a:rect b="b" l="l" r="r" t="t"/>
            <a:pathLst>
              <a:path extrusionOk="0" h="280" w="280">
                <a:moveTo>
                  <a:pt x="266" y="109"/>
                </a:moveTo>
                <a:cubicBezTo>
                  <a:pt x="240" y="109"/>
                  <a:pt x="240" y="109"/>
                  <a:pt x="240" y="109"/>
                </a:cubicBezTo>
                <a:cubicBezTo>
                  <a:pt x="235" y="109"/>
                  <a:pt x="232" y="107"/>
                  <a:pt x="230" y="103"/>
                </a:cubicBezTo>
                <a:cubicBezTo>
                  <a:pt x="229" y="99"/>
                  <a:pt x="230" y="95"/>
                  <a:pt x="232" y="92"/>
                </a:cubicBezTo>
                <a:cubicBezTo>
                  <a:pt x="251" y="73"/>
                  <a:pt x="251" y="73"/>
                  <a:pt x="251" y="73"/>
                </a:cubicBezTo>
                <a:cubicBezTo>
                  <a:pt x="254" y="71"/>
                  <a:pt x="255" y="67"/>
                  <a:pt x="255" y="63"/>
                </a:cubicBezTo>
                <a:cubicBezTo>
                  <a:pt x="255" y="59"/>
                  <a:pt x="254" y="56"/>
                  <a:pt x="251" y="53"/>
                </a:cubicBezTo>
                <a:cubicBezTo>
                  <a:pt x="227" y="29"/>
                  <a:pt x="227" y="29"/>
                  <a:pt x="227" y="29"/>
                </a:cubicBezTo>
                <a:cubicBezTo>
                  <a:pt x="222" y="24"/>
                  <a:pt x="212" y="24"/>
                  <a:pt x="207" y="29"/>
                </a:cubicBezTo>
                <a:cubicBezTo>
                  <a:pt x="188" y="48"/>
                  <a:pt x="188" y="48"/>
                  <a:pt x="188" y="48"/>
                </a:cubicBezTo>
                <a:cubicBezTo>
                  <a:pt x="186" y="51"/>
                  <a:pt x="181" y="52"/>
                  <a:pt x="178" y="50"/>
                </a:cubicBezTo>
                <a:cubicBezTo>
                  <a:pt x="174" y="48"/>
                  <a:pt x="171" y="45"/>
                  <a:pt x="171" y="41"/>
                </a:cubicBezTo>
                <a:cubicBezTo>
                  <a:pt x="171" y="14"/>
                  <a:pt x="171" y="14"/>
                  <a:pt x="171" y="14"/>
                </a:cubicBezTo>
                <a:cubicBezTo>
                  <a:pt x="171" y="7"/>
                  <a:pt x="165" y="0"/>
                  <a:pt x="157" y="0"/>
                </a:cubicBezTo>
                <a:cubicBezTo>
                  <a:pt x="124" y="0"/>
                  <a:pt x="124" y="0"/>
                  <a:pt x="124" y="0"/>
                </a:cubicBezTo>
                <a:cubicBezTo>
                  <a:pt x="116" y="0"/>
                  <a:pt x="109" y="7"/>
                  <a:pt x="109" y="14"/>
                </a:cubicBezTo>
                <a:cubicBezTo>
                  <a:pt x="109" y="41"/>
                  <a:pt x="109" y="41"/>
                  <a:pt x="109" y="41"/>
                </a:cubicBezTo>
                <a:cubicBezTo>
                  <a:pt x="109" y="45"/>
                  <a:pt x="107" y="48"/>
                  <a:pt x="103" y="50"/>
                </a:cubicBezTo>
                <a:cubicBezTo>
                  <a:pt x="99" y="52"/>
                  <a:pt x="95" y="51"/>
                  <a:pt x="92" y="48"/>
                </a:cubicBezTo>
                <a:cubicBezTo>
                  <a:pt x="73" y="29"/>
                  <a:pt x="73" y="29"/>
                  <a:pt x="73" y="29"/>
                </a:cubicBezTo>
                <a:cubicBezTo>
                  <a:pt x="68" y="24"/>
                  <a:pt x="58" y="24"/>
                  <a:pt x="53" y="29"/>
                </a:cubicBezTo>
                <a:cubicBezTo>
                  <a:pt x="29" y="53"/>
                  <a:pt x="29" y="53"/>
                  <a:pt x="29" y="53"/>
                </a:cubicBezTo>
                <a:cubicBezTo>
                  <a:pt x="27" y="56"/>
                  <a:pt x="25" y="59"/>
                  <a:pt x="25" y="63"/>
                </a:cubicBezTo>
                <a:cubicBezTo>
                  <a:pt x="25" y="67"/>
                  <a:pt x="27" y="71"/>
                  <a:pt x="29" y="73"/>
                </a:cubicBezTo>
                <a:cubicBezTo>
                  <a:pt x="48" y="92"/>
                  <a:pt x="48" y="92"/>
                  <a:pt x="48" y="92"/>
                </a:cubicBezTo>
                <a:cubicBezTo>
                  <a:pt x="51" y="95"/>
                  <a:pt x="52" y="99"/>
                  <a:pt x="50" y="103"/>
                </a:cubicBezTo>
                <a:cubicBezTo>
                  <a:pt x="49" y="107"/>
                  <a:pt x="45" y="109"/>
                  <a:pt x="41" y="109"/>
                </a:cubicBezTo>
                <a:cubicBezTo>
                  <a:pt x="15" y="109"/>
                  <a:pt x="15" y="109"/>
                  <a:pt x="15" y="109"/>
                </a:cubicBezTo>
                <a:cubicBezTo>
                  <a:pt x="7" y="109"/>
                  <a:pt x="0" y="115"/>
                  <a:pt x="0" y="123"/>
                </a:cubicBezTo>
                <a:cubicBezTo>
                  <a:pt x="0" y="157"/>
                  <a:pt x="0" y="157"/>
                  <a:pt x="0" y="157"/>
                </a:cubicBezTo>
                <a:cubicBezTo>
                  <a:pt x="0" y="165"/>
                  <a:pt x="7" y="171"/>
                  <a:pt x="15" y="171"/>
                </a:cubicBezTo>
                <a:cubicBezTo>
                  <a:pt x="41" y="171"/>
                  <a:pt x="41" y="171"/>
                  <a:pt x="41" y="171"/>
                </a:cubicBezTo>
                <a:cubicBezTo>
                  <a:pt x="45" y="171"/>
                  <a:pt x="48" y="174"/>
                  <a:pt x="50" y="177"/>
                </a:cubicBezTo>
                <a:cubicBezTo>
                  <a:pt x="52" y="181"/>
                  <a:pt x="51" y="185"/>
                  <a:pt x="48" y="188"/>
                </a:cubicBezTo>
                <a:cubicBezTo>
                  <a:pt x="29" y="207"/>
                  <a:pt x="29" y="207"/>
                  <a:pt x="29" y="207"/>
                </a:cubicBezTo>
                <a:cubicBezTo>
                  <a:pt x="27" y="210"/>
                  <a:pt x="25" y="213"/>
                  <a:pt x="25" y="217"/>
                </a:cubicBezTo>
                <a:cubicBezTo>
                  <a:pt x="25" y="221"/>
                  <a:pt x="27" y="225"/>
                  <a:pt x="29" y="227"/>
                </a:cubicBezTo>
                <a:cubicBezTo>
                  <a:pt x="53" y="251"/>
                  <a:pt x="53" y="251"/>
                  <a:pt x="53" y="251"/>
                </a:cubicBezTo>
                <a:cubicBezTo>
                  <a:pt x="58" y="256"/>
                  <a:pt x="68" y="256"/>
                  <a:pt x="73" y="251"/>
                </a:cubicBezTo>
                <a:cubicBezTo>
                  <a:pt x="92" y="232"/>
                  <a:pt x="92" y="232"/>
                  <a:pt x="92" y="232"/>
                </a:cubicBezTo>
                <a:cubicBezTo>
                  <a:pt x="95" y="229"/>
                  <a:pt x="99" y="229"/>
                  <a:pt x="103" y="230"/>
                </a:cubicBezTo>
                <a:cubicBezTo>
                  <a:pt x="107" y="232"/>
                  <a:pt x="109" y="235"/>
                  <a:pt x="109" y="239"/>
                </a:cubicBezTo>
                <a:cubicBezTo>
                  <a:pt x="109" y="266"/>
                  <a:pt x="109" y="266"/>
                  <a:pt x="109" y="266"/>
                </a:cubicBezTo>
                <a:cubicBezTo>
                  <a:pt x="109" y="274"/>
                  <a:pt x="116" y="280"/>
                  <a:pt x="124" y="280"/>
                </a:cubicBezTo>
                <a:cubicBezTo>
                  <a:pt x="157" y="280"/>
                  <a:pt x="157" y="280"/>
                  <a:pt x="157" y="280"/>
                </a:cubicBezTo>
                <a:cubicBezTo>
                  <a:pt x="165" y="280"/>
                  <a:pt x="171" y="274"/>
                  <a:pt x="171" y="266"/>
                </a:cubicBezTo>
                <a:cubicBezTo>
                  <a:pt x="171" y="239"/>
                  <a:pt x="171" y="239"/>
                  <a:pt x="171" y="239"/>
                </a:cubicBezTo>
                <a:cubicBezTo>
                  <a:pt x="171" y="235"/>
                  <a:pt x="174" y="232"/>
                  <a:pt x="178" y="230"/>
                </a:cubicBezTo>
                <a:cubicBezTo>
                  <a:pt x="181" y="229"/>
                  <a:pt x="186" y="229"/>
                  <a:pt x="188" y="232"/>
                </a:cubicBezTo>
                <a:cubicBezTo>
                  <a:pt x="207" y="251"/>
                  <a:pt x="207" y="251"/>
                  <a:pt x="207" y="251"/>
                </a:cubicBezTo>
                <a:cubicBezTo>
                  <a:pt x="212" y="256"/>
                  <a:pt x="222" y="256"/>
                  <a:pt x="227" y="251"/>
                </a:cubicBezTo>
                <a:cubicBezTo>
                  <a:pt x="251" y="227"/>
                  <a:pt x="251" y="227"/>
                  <a:pt x="251" y="227"/>
                </a:cubicBezTo>
                <a:cubicBezTo>
                  <a:pt x="254" y="225"/>
                  <a:pt x="255" y="221"/>
                  <a:pt x="255" y="217"/>
                </a:cubicBezTo>
                <a:cubicBezTo>
                  <a:pt x="255" y="213"/>
                  <a:pt x="254" y="210"/>
                  <a:pt x="251" y="207"/>
                </a:cubicBezTo>
                <a:cubicBezTo>
                  <a:pt x="232" y="188"/>
                  <a:pt x="232" y="188"/>
                  <a:pt x="232" y="188"/>
                </a:cubicBezTo>
                <a:cubicBezTo>
                  <a:pt x="230" y="185"/>
                  <a:pt x="229" y="181"/>
                  <a:pt x="230" y="177"/>
                </a:cubicBezTo>
                <a:cubicBezTo>
                  <a:pt x="232" y="174"/>
                  <a:pt x="235" y="171"/>
                  <a:pt x="240" y="171"/>
                </a:cubicBezTo>
                <a:cubicBezTo>
                  <a:pt x="266" y="171"/>
                  <a:pt x="266" y="171"/>
                  <a:pt x="266" y="171"/>
                </a:cubicBezTo>
                <a:cubicBezTo>
                  <a:pt x="274" y="171"/>
                  <a:pt x="280" y="165"/>
                  <a:pt x="280" y="157"/>
                </a:cubicBezTo>
                <a:cubicBezTo>
                  <a:pt x="280" y="123"/>
                  <a:pt x="280" y="123"/>
                  <a:pt x="280" y="123"/>
                </a:cubicBezTo>
                <a:cubicBezTo>
                  <a:pt x="280" y="115"/>
                  <a:pt x="274" y="109"/>
                  <a:pt x="266" y="109"/>
                </a:cubicBezTo>
                <a:moveTo>
                  <a:pt x="270" y="157"/>
                </a:moveTo>
                <a:cubicBezTo>
                  <a:pt x="270" y="159"/>
                  <a:pt x="268" y="161"/>
                  <a:pt x="266" y="161"/>
                </a:cubicBezTo>
                <a:cubicBezTo>
                  <a:pt x="240" y="161"/>
                  <a:pt x="240" y="161"/>
                  <a:pt x="240" y="161"/>
                </a:cubicBezTo>
                <a:cubicBezTo>
                  <a:pt x="231" y="161"/>
                  <a:pt x="224" y="166"/>
                  <a:pt x="221" y="173"/>
                </a:cubicBezTo>
                <a:cubicBezTo>
                  <a:pt x="217" y="181"/>
                  <a:pt x="219" y="190"/>
                  <a:pt x="225" y="196"/>
                </a:cubicBezTo>
                <a:cubicBezTo>
                  <a:pt x="244" y="214"/>
                  <a:pt x="244" y="214"/>
                  <a:pt x="244" y="214"/>
                </a:cubicBezTo>
                <a:cubicBezTo>
                  <a:pt x="245" y="216"/>
                  <a:pt x="245" y="218"/>
                  <a:pt x="244" y="220"/>
                </a:cubicBezTo>
                <a:cubicBezTo>
                  <a:pt x="220" y="244"/>
                  <a:pt x="220" y="244"/>
                  <a:pt x="220" y="244"/>
                </a:cubicBezTo>
                <a:cubicBezTo>
                  <a:pt x="218" y="245"/>
                  <a:pt x="216" y="245"/>
                  <a:pt x="214" y="244"/>
                </a:cubicBezTo>
                <a:cubicBezTo>
                  <a:pt x="196" y="225"/>
                  <a:pt x="196" y="225"/>
                  <a:pt x="196" y="225"/>
                </a:cubicBezTo>
                <a:cubicBezTo>
                  <a:pt x="190" y="219"/>
                  <a:pt x="181" y="217"/>
                  <a:pt x="174" y="221"/>
                </a:cubicBezTo>
                <a:cubicBezTo>
                  <a:pt x="166" y="224"/>
                  <a:pt x="161" y="231"/>
                  <a:pt x="161" y="239"/>
                </a:cubicBezTo>
                <a:cubicBezTo>
                  <a:pt x="161" y="266"/>
                  <a:pt x="161" y="266"/>
                  <a:pt x="161" y="266"/>
                </a:cubicBezTo>
                <a:cubicBezTo>
                  <a:pt x="161" y="268"/>
                  <a:pt x="159" y="270"/>
                  <a:pt x="157" y="270"/>
                </a:cubicBezTo>
                <a:cubicBezTo>
                  <a:pt x="124" y="270"/>
                  <a:pt x="124" y="270"/>
                  <a:pt x="124" y="270"/>
                </a:cubicBezTo>
                <a:cubicBezTo>
                  <a:pt x="121" y="270"/>
                  <a:pt x="119" y="268"/>
                  <a:pt x="119" y="266"/>
                </a:cubicBezTo>
                <a:cubicBezTo>
                  <a:pt x="119" y="239"/>
                  <a:pt x="119" y="239"/>
                  <a:pt x="119" y="239"/>
                </a:cubicBezTo>
                <a:cubicBezTo>
                  <a:pt x="119" y="231"/>
                  <a:pt x="115" y="224"/>
                  <a:pt x="107" y="221"/>
                </a:cubicBezTo>
                <a:cubicBezTo>
                  <a:pt x="104" y="220"/>
                  <a:pt x="102" y="219"/>
                  <a:pt x="99" y="219"/>
                </a:cubicBezTo>
                <a:cubicBezTo>
                  <a:pt x="94" y="219"/>
                  <a:pt x="89" y="221"/>
                  <a:pt x="85" y="225"/>
                </a:cubicBezTo>
                <a:cubicBezTo>
                  <a:pt x="66" y="244"/>
                  <a:pt x="66" y="244"/>
                  <a:pt x="66" y="244"/>
                </a:cubicBezTo>
                <a:cubicBezTo>
                  <a:pt x="64" y="245"/>
                  <a:pt x="62" y="245"/>
                  <a:pt x="60" y="244"/>
                </a:cubicBezTo>
                <a:cubicBezTo>
                  <a:pt x="37" y="220"/>
                  <a:pt x="37" y="220"/>
                  <a:pt x="37" y="220"/>
                </a:cubicBezTo>
                <a:cubicBezTo>
                  <a:pt x="35" y="218"/>
                  <a:pt x="35" y="216"/>
                  <a:pt x="37" y="214"/>
                </a:cubicBezTo>
                <a:cubicBezTo>
                  <a:pt x="55" y="196"/>
                  <a:pt x="55" y="196"/>
                  <a:pt x="55" y="196"/>
                </a:cubicBezTo>
                <a:cubicBezTo>
                  <a:pt x="61" y="190"/>
                  <a:pt x="63" y="181"/>
                  <a:pt x="60" y="173"/>
                </a:cubicBezTo>
                <a:cubicBezTo>
                  <a:pt x="56" y="166"/>
                  <a:pt x="49" y="161"/>
                  <a:pt x="41" y="161"/>
                </a:cubicBezTo>
                <a:cubicBezTo>
                  <a:pt x="15" y="161"/>
                  <a:pt x="15" y="161"/>
                  <a:pt x="15" y="161"/>
                </a:cubicBezTo>
                <a:cubicBezTo>
                  <a:pt x="12" y="161"/>
                  <a:pt x="11" y="159"/>
                  <a:pt x="11" y="157"/>
                </a:cubicBezTo>
                <a:cubicBezTo>
                  <a:pt x="11" y="123"/>
                  <a:pt x="11" y="123"/>
                  <a:pt x="11" y="123"/>
                </a:cubicBezTo>
                <a:cubicBezTo>
                  <a:pt x="11" y="121"/>
                  <a:pt x="12" y="119"/>
                  <a:pt x="15" y="119"/>
                </a:cubicBezTo>
                <a:cubicBezTo>
                  <a:pt x="41" y="119"/>
                  <a:pt x="41" y="119"/>
                  <a:pt x="41" y="119"/>
                </a:cubicBezTo>
                <a:cubicBezTo>
                  <a:pt x="49" y="119"/>
                  <a:pt x="56" y="115"/>
                  <a:pt x="60" y="107"/>
                </a:cubicBezTo>
                <a:cubicBezTo>
                  <a:pt x="63" y="99"/>
                  <a:pt x="61" y="90"/>
                  <a:pt x="55" y="84"/>
                </a:cubicBezTo>
                <a:cubicBezTo>
                  <a:pt x="37" y="66"/>
                  <a:pt x="37" y="66"/>
                  <a:pt x="37" y="66"/>
                </a:cubicBezTo>
                <a:cubicBezTo>
                  <a:pt x="35" y="64"/>
                  <a:pt x="35" y="62"/>
                  <a:pt x="37" y="60"/>
                </a:cubicBezTo>
                <a:cubicBezTo>
                  <a:pt x="60" y="37"/>
                  <a:pt x="60" y="37"/>
                  <a:pt x="60" y="37"/>
                </a:cubicBezTo>
                <a:cubicBezTo>
                  <a:pt x="62" y="35"/>
                  <a:pt x="64" y="35"/>
                  <a:pt x="66" y="37"/>
                </a:cubicBezTo>
                <a:cubicBezTo>
                  <a:pt x="85" y="55"/>
                  <a:pt x="85" y="55"/>
                  <a:pt x="85" y="55"/>
                </a:cubicBezTo>
                <a:cubicBezTo>
                  <a:pt x="91" y="61"/>
                  <a:pt x="99" y="63"/>
                  <a:pt x="107" y="60"/>
                </a:cubicBezTo>
                <a:cubicBezTo>
                  <a:pt x="115" y="56"/>
                  <a:pt x="119" y="49"/>
                  <a:pt x="119" y="41"/>
                </a:cubicBezTo>
                <a:cubicBezTo>
                  <a:pt x="119" y="14"/>
                  <a:pt x="119" y="14"/>
                  <a:pt x="119" y="14"/>
                </a:cubicBezTo>
                <a:cubicBezTo>
                  <a:pt x="119" y="12"/>
                  <a:pt x="121" y="10"/>
                  <a:pt x="124" y="10"/>
                </a:cubicBezTo>
                <a:cubicBezTo>
                  <a:pt x="157" y="10"/>
                  <a:pt x="157" y="10"/>
                  <a:pt x="157" y="10"/>
                </a:cubicBezTo>
                <a:cubicBezTo>
                  <a:pt x="159" y="10"/>
                  <a:pt x="161" y="12"/>
                  <a:pt x="161" y="14"/>
                </a:cubicBezTo>
                <a:cubicBezTo>
                  <a:pt x="161" y="41"/>
                  <a:pt x="161" y="41"/>
                  <a:pt x="161" y="41"/>
                </a:cubicBezTo>
                <a:cubicBezTo>
                  <a:pt x="161" y="49"/>
                  <a:pt x="166" y="56"/>
                  <a:pt x="174" y="60"/>
                </a:cubicBezTo>
                <a:cubicBezTo>
                  <a:pt x="181" y="63"/>
                  <a:pt x="190" y="61"/>
                  <a:pt x="196" y="55"/>
                </a:cubicBezTo>
                <a:cubicBezTo>
                  <a:pt x="214" y="37"/>
                  <a:pt x="214" y="37"/>
                  <a:pt x="214" y="37"/>
                </a:cubicBezTo>
                <a:cubicBezTo>
                  <a:pt x="216" y="35"/>
                  <a:pt x="219" y="35"/>
                  <a:pt x="220" y="37"/>
                </a:cubicBezTo>
                <a:cubicBezTo>
                  <a:pt x="244" y="60"/>
                  <a:pt x="244" y="60"/>
                  <a:pt x="244" y="60"/>
                </a:cubicBezTo>
                <a:cubicBezTo>
                  <a:pt x="245" y="62"/>
                  <a:pt x="245" y="64"/>
                  <a:pt x="244" y="66"/>
                </a:cubicBezTo>
                <a:cubicBezTo>
                  <a:pt x="225" y="84"/>
                  <a:pt x="225" y="84"/>
                  <a:pt x="225" y="84"/>
                </a:cubicBezTo>
                <a:cubicBezTo>
                  <a:pt x="219" y="90"/>
                  <a:pt x="217" y="99"/>
                  <a:pt x="221" y="107"/>
                </a:cubicBezTo>
                <a:cubicBezTo>
                  <a:pt x="224" y="115"/>
                  <a:pt x="231" y="119"/>
                  <a:pt x="240" y="119"/>
                </a:cubicBezTo>
                <a:cubicBezTo>
                  <a:pt x="266" y="119"/>
                  <a:pt x="266" y="119"/>
                  <a:pt x="266" y="119"/>
                </a:cubicBezTo>
                <a:cubicBezTo>
                  <a:pt x="268" y="119"/>
                  <a:pt x="270" y="121"/>
                  <a:pt x="270" y="123"/>
                </a:cubicBezTo>
                <a:lnTo>
                  <a:pt x="270" y="157"/>
                </a:lnTo>
                <a:close/>
                <a:moveTo>
                  <a:pt x="140" y="93"/>
                </a:moveTo>
                <a:cubicBezTo>
                  <a:pt x="114" y="93"/>
                  <a:pt x="94" y="114"/>
                  <a:pt x="94" y="140"/>
                </a:cubicBezTo>
                <a:cubicBezTo>
                  <a:pt x="94" y="166"/>
                  <a:pt x="114" y="187"/>
                  <a:pt x="140" y="187"/>
                </a:cubicBezTo>
                <a:cubicBezTo>
                  <a:pt x="166" y="187"/>
                  <a:pt x="187" y="166"/>
                  <a:pt x="187" y="140"/>
                </a:cubicBezTo>
                <a:cubicBezTo>
                  <a:pt x="187" y="114"/>
                  <a:pt x="166" y="93"/>
                  <a:pt x="140" y="93"/>
                </a:cubicBezTo>
                <a:moveTo>
                  <a:pt x="140" y="176"/>
                </a:moveTo>
                <a:cubicBezTo>
                  <a:pt x="120" y="176"/>
                  <a:pt x="104" y="160"/>
                  <a:pt x="104" y="140"/>
                </a:cubicBezTo>
                <a:cubicBezTo>
                  <a:pt x="104" y="120"/>
                  <a:pt x="120" y="104"/>
                  <a:pt x="140" y="104"/>
                </a:cubicBezTo>
                <a:cubicBezTo>
                  <a:pt x="160" y="104"/>
                  <a:pt x="177" y="120"/>
                  <a:pt x="177" y="140"/>
                </a:cubicBezTo>
                <a:cubicBezTo>
                  <a:pt x="177" y="160"/>
                  <a:pt x="160" y="176"/>
                  <a:pt x="140" y="176"/>
                </a:cubicBezTo>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67" name="Google Shape;267;p46"/>
          <p:cNvSpPr/>
          <p:nvPr/>
        </p:nvSpPr>
        <p:spPr>
          <a:xfrm>
            <a:off x="5415311" y="2251371"/>
            <a:ext cx="385174" cy="386857"/>
          </a:xfrm>
          <a:custGeom>
            <a:rect b="b" l="l" r="r" t="t"/>
            <a:pathLst>
              <a:path extrusionOk="0" h="268" w="269">
                <a:moveTo>
                  <a:pt x="235" y="223"/>
                </a:moveTo>
                <a:cubicBezTo>
                  <a:pt x="256" y="199"/>
                  <a:pt x="269" y="168"/>
                  <a:pt x="269" y="134"/>
                </a:cubicBezTo>
                <a:cubicBezTo>
                  <a:pt x="269" y="99"/>
                  <a:pt x="255" y="66"/>
                  <a:pt x="233" y="42"/>
                </a:cubicBezTo>
                <a:cubicBezTo>
                  <a:pt x="232" y="42"/>
                  <a:pt x="232" y="42"/>
                  <a:pt x="232" y="42"/>
                </a:cubicBezTo>
                <a:cubicBezTo>
                  <a:pt x="209" y="17"/>
                  <a:pt x="176" y="1"/>
                  <a:pt x="139" y="0"/>
                </a:cubicBezTo>
                <a:cubicBezTo>
                  <a:pt x="137" y="0"/>
                  <a:pt x="137" y="0"/>
                  <a:pt x="137" y="0"/>
                </a:cubicBezTo>
                <a:cubicBezTo>
                  <a:pt x="136" y="0"/>
                  <a:pt x="135" y="0"/>
                  <a:pt x="135" y="0"/>
                </a:cubicBezTo>
                <a:cubicBezTo>
                  <a:pt x="134" y="0"/>
                  <a:pt x="133" y="0"/>
                  <a:pt x="133" y="0"/>
                </a:cubicBezTo>
                <a:cubicBezTo>
                  <a:pt x="130" y="0"/>
                  <a:pt x="130" y="0"/>
                  <a:pt x="130" y="0"/>
                </a:cubicBezTo>
                <a:cubicBezTo>
                  <a:pt x="93" y="1"/>
                  <a:pt x="60" y="17"/>
                  <a:pt x="37" y="42"/>
                </a:cubicBezTo>
                <a:cubicBezTo>
                  <a:pt x="37" y="42"/>
                  <a:pt x="37" y="42"/>
                  <a:pt x="37" y="42"/>
                </a:cubicBezTo>
                <a:cubicBezTo>
                  <a:pt x="37" y="42"/>
                  <a:pt x="37" y="42"/>
                  <a:pt x="37" y="42"/>
                </a:cubicBezTo>
                <a:cubicBezTo>
                  <a:pt x="14" y="66"/>
                  <a:pt x="0" y="99"/>
                  <a:pt x="0" y="134"/>
                </a:cubicBezTo>
                <a:cubicBezTo>
                  <a:pt x="0" y="168"/>
                  <a:pt x="13" y="199"/>
                  <a:pt x="34" y="223"/>
                </a:cubicBezTo>
                <a:cubicBezTo>
                  <a:pt x="34" y="223"/>
                  <a:pt x="34" y="223"/>
                  <a:pt x="34" y="223"/>
                </a:cubicBezTo>
                <a:cubicBezTo>
                  <a:pt x="34" y="223"/>
                  <a:pt x="34" y="223"/>
                  <a:pt x="34" y="224"/>
                </a:cubicBezTo>
                <a:cubicBezTo>
                  <a:pt x="58" y="250"/>
                  <a:pt x="92" y="267"/>
                  <a:pt x="130" y="268"/>
                </a:cubicBezTo>
                <a:cubicBezTo>
                  <a:pt x="133" y="268"/>
                  <a:pt x="133" y="268"/>
                  <a:pt x="133" y="268"/>
                </a:cubicBezTo>
                <a:cubicBezTo>
                  <a:pt x="133" y="268"/>
                  <a:pt x="134" y="268"/>
                  <a:pt x="135" y="268"/>
                </a:cubicBezTo>
                <a:cubicBezTo>
                  <a:pt x="135" y="268"/>
                  <a:pt x="136" y="268"/>
                  <a:pt x="137" y="268"/>
                </a:cubicBezTo>
                <a:cubicBezTo>
                  <a:pt x="139" y="268"/>
                  <a:pt x="139" y="268"/>
                  <a:pt x="139" y="268"/>
                </a:cubicBezTo>
                <a:cubicBezTo>
                  <a:pt x="139" y="268"/>
                  <a:pt x="139" y="268"/>
                  <a:pt x="139" y="268"/>
                </a:cubicBezTo>
                <a:cubicBezTo>
                  <a:pt x="177" y="267"/>
                  <a:pt x="211" y="250"/>
                  <a:pt x="235" y="223"/>
                </a:cubicBezTo>
                <a:cubicBezTo>
                  <a:pt x="235" y="223"/>
                  <a:pt x="235" y="223"/>
                  <a:pt x="235" y="223"/>
                </a:cubicBezTo>
                <a:cubicBezTo>
                  <a:pt x="235" y="223"/>
                  <a:pt x="235" y="223"/>
                  <a:pt x="235" y="223"/>
                </a:cubicBezTo>
                <a:moveTo>
                  <a:pt x="10" y="139"/>
                </a:moveTo>
                <a:cubicBezTo>
                  <a:pt x="65" y="139"/>
                  <a:pt x="65" y="139"/>
                  <a:pt x="65" y="139"/>
                </a:cubicBezTo>
                <a:cubicBezTo>
                  <a:pt x="66" y="158"/>
                  <a:pt x="70" y="177"/>
                  <a:pt x="76" y="195"/>
                </a:cubicBezTo>
                <a:cubicBezTo>
                  <a:pt x="63" y="200"/>
                  <a:pt x="51" y="206"/>
                  <a:pt x="39" y="214"/>
                </a:cubicBezTo>
                <a:cubicBezTo>
                  <a:pt x="21" y="194"/>
                  <a:pt x="11" y="167"/>
                  <a:pt x="10" y="139"/>
                </a:cubicBezTo>
                <a:moveTo>
                  <a:pt x="41" y="51"/>
                </a:moveTo>
                <a:cubicBezTo>
                  <a:pt x="53" y="58"/>
                  <a:pt x="65" y="64"/>
                  <a:pt x="78" y="69"/>
                </a:cubicBezTo>
                <a:cubicBezTo>
                  <a:pt x="70" y="88"/>
                  <a:pt x="66" y="108"/>
                  <a:pt x="65" y="129"/>
                </a:cubicBezTo>
                <a:cubicBezTo>
                  <a:pt x="10" y="129"/>
                  <a:pt x="10" y="129"/>
                  <a:pt x="10" y="129"/>
                </a:cubicBezTo>
                <a:cubicBezTo>
                  <a:pt x="11" y="99"/>
                  <a:pt x="22" y="72"/>
                  <a:pt x="41" y="51"/>
                </a:cubicBezTo>
                <a:moveTo>
                  <a:pt x="260" y="129"/>
                </a:moveTo>
                <a:cubicBezTo>
                  <a:pt x="204" y="129"/>
                  <a:pt x="204" y="129"/>
                  <a:pt x="204" y="129"/>
                </a:cubicBezTo>
                <a:cubicBezTo>
                  <a:pt x="203" y="108"/>
                  <a:pt x="199" y="88"/>
                  <a:pt x="191" y="69"/>
                </a:cubicBezTo>
                <a:cubicBezTo>
                  <a:pt x="204" y="64"/>
                  <a:pt x="216" y="58"/>
                  <a:pt x="228" y="51"/>
                </a:cubicBezTo>
                <a:cubicBezTo>
                  <a:pt x="247" y="72"/>
                  <a:pt x="259" y="99"/>
                  <a:pt x="260" y="129"/>
                </a:cubicBezTo>
                <a:moveTo>
                  <a:pt x="130" y="69"/>
                </a:moveTo>
                <a:cubicBezTo>
                  <a:pt x="117" y="69"/>
                  <a:pt x="103" y="67"/>
                  <a:pt x="91" y="63"/>
                </a:cubicBezTo>
                <a:cubicBezTo>
                  <a:pt x="100" y="44"/>
                  <a:pt x="113" y="26"/>
                  <a:pt x="130" y="12"/>
                </a:cubicBezTo>
                <a:lnTo>
                  <a:pt x="130" y="69"/>
                </a:lnTo>
                <a:close/>
                <a:moveTo>
                  <a:pt x="130" y="78"/>
                </a:moveTo>
                <a:cubicBezTo>
                  <a:pt x="130" y="129"/>
                  <a:pt x="130" y="129"/>
                  <a:pt x="130" y="129"/>
                </a:cubicBezTo>
                <a:cubicBezTo>
                  <a:pt x="74" y="129"/>
                  <a:pt x="74" y="129"/>
                  <a:pt x="74" y="129"/>
                </a:cubicBezTo>
                <a:cubicBezTo>
                  <a:pt x="75" y="109"/>
                  <a:pt x="79" y="90"/>
                  <a:pt x="87" y="72"/>
                </a:cubicBezTo>
                <a:cubicBezTo>
                  <a:pt x="101" y="76"/>
                  <a:pt x="115" y="78"/>
                  <a:pt x="130" y="78"/>
                </a:cubicBezTo>
                <a:moveTo>
                  <a:pt x="139" y="78"/>
                </a:moveTo>
                <a:cubicBezTo>
                  <a:pt x="154" y="78"/>
                  <a:pt x="168" y="76"/>
                  <a:pt x="182" y="72"/>
                </a:cubicBezTo>
                <a:cubicBezTo>
                  <a:pt x="190" y="90"/>
                  <a:pt x="194" y="109"/>
                  <a:pt x="195" y="129"/>
                </a:cubicBezTo>
                <a:cubicBezTo>
                  <a:pt x="139" y="129"/>
                  <a:pt x="139" y="129"/>
                  <a:pt x="139" y="129"/>
                </a:cubicBezTo>
                <a:lnTo>
                  <a:pt x="139" y="78"/>
                </a:lnTo>
                <a:close/>
                <a:moveTo>
                  <a:pt x="139" y="69"/>
                </a:moveTo>
                <a:cubicBezTo>
                  <a:pt x="139" y="12"/>
                  <a:pt x="139" y="12"/>
                  <a:pt x="139" y="12"/>
                </a:cubicBezTo>
                <a:cubicBezTo>
                  <a:pt x="156" y="26"/>
                  <a:pt x="169" y="44"/>
                  <a:pt x="178" y="63"/>
                </a:cubicBezTo>
                <a:cubicBezTo>
                  <a:pt x="166" y="67"/>
                  <a:pt x="153" y="69"/>
                  <a:pt x="139" y="69"/>
                </a:cubicBezTo>
                <a:moveTo>
                  <a:pt x="187" y="60"/>
                </a:moveTo>
                <a:cubicBezTo>
                  <a:pt x="179" y="42"/>
                  <a:pt x="166" y="25"/>
                  <a:pt x="151" y="10"/>
                </a:cubicBezTo>
                <a:cubicBezTo>
                  <a:pt x="178" y="14"/>
                  <a:pt x="202" y="26"/>
                  <a:pt x="221" y="44"/>
                </a:cubicBezTo>
                <a:cubicBezTo>
                  <a:pt x="211" y="51"/>
                  <a:pt x="199" y="56"/>
                  <a:pt x="187" y="60"/>
                </a:cubicBezTo>
                <a:moveTo>
                  <a:pt x="82" y="60"/>
                </a:moveTo>
                <a:cubicBezTo>
                  <a:pt x="70" y="56"/>
                  <a:pt x="59" y="51"/>
                  <a:pt x="48" y="44"/>
                </a:cubicBezTo>
                <a:cubicBezTo>
                  <a:pt x="67" y="26"/>
                  <a:pt x="91" y="14"/>
                  <a:pt x="118" y="10"/>
                </a:cubicBezTo>
                <a:cubicBezTo>
                  <a:pt x="103" y="25"/>
                  <a:pt x="91" y="42"/>
                  <a:pt x="82" y="60"/>
                </a:cubicBezTo>
                <a:moveTo>
                  <a:pt x="74" y="139"/>
                </a:moveTo>
                <a:cubicBezTo>
                  <a:pt x="130" y="139"/>
                  <a:pt x="130" y="139"/>
                  <a:pt x="130" y="139"/>
                </a:cubicBezTo>
                <a:cubicBezTo>
                  <a:pt x="130" y="185"/>
                  <a:pt x="130" y="185"/>
                  <a:pt x="130" y="185"/>
                </a:cubicBezTo>
                <a:cubicBezTo>
                  <a:pt x="115" y="186"/>
                  <a:pt x="100" y="188"/>
                  <a:pt x="85" y="192"/>
                </a:cubicBezTo>
                <a:cubicBezTo>
                  <a:pt x="79" y="175"/>
                  <a:pt x="75" y="157"/>
                  <a:pt x="74" y="139"/>
                </a:cubicBezTo>
                <a:moveTo>
                  <a:pt x="130" y="194"/>
                </a:moveTo>
                <a:cubicBezTo>
                  <a:pt x="130" y="256"/>
                  <a:pt x="130" y="256"/>
                  <a:pt x="130" y="256"/>
                </a:cubicBezTo>
                <a:cubicBezTo>
                  <a:pt x="112" y="241"/>
                  <a:pt x="98" y="222"/>
                  <a:pt x="89" y="201"/>
                </a:cubicBezTo>
                <a:cubicBezTo>
                  <a:pt x="102" y="197"/>
                  <a:pt x="116" y="195"/>
                  <a:pt x="130" y="194"/>
                </a:cubicBezTo>
                <a:moveTo>
                  <a:pt x="139" y="256"/>
                </a:moveTo>
                <a:cubicBezTo>
                  <a:pt x="139" y="194"/>
                  <a:pt x="139" y="194"/>
                  <a:pt x="139" y="194"/>
                </a:cubicBezTo>
                <a:cubicBezTo>
                  <a:pt x="153" y="195"/>
                  <a:pt x="167" y="197"/>
                  <a:pt x="180" y="201"/>
                </a:cubicBezTo>
                <a:cubicBezTo>
                  <a:pt x="171" y="222"/>
                  <a:pt x="157" y="241"/>
                  <a:pt x="139" y="256"/>
                </a:cubicBezTo>
                <a:moveTo>
                  <a:pt x="139" y="185"/>
                </a:moveTo>
                <a:cubicBezTo>
                  <a:pt x="139" y="139"/>
                  <a:pt x="139" y="139"/>
                  <a:pt x="139" y="139"/>
                </a:cubicBezTo>
                <a:cubicBezTo>
                  <a:pt x="195" y="139"/>
                  <a:pt x="195" y="139"/>
                  <a:pt x="195" y="139"/>
                </a:cubicBezTo>
                <a:cubicBezTo>
                  <a:pt x="194" y="157"/>
                  <a:pt x="191" y="175"/>
                  <a:pt x="184" y="192"/>
                </a:cubicBezTo>
                <a:cubicBezTo>
                  <a:pt x="170" y="188"/>
                  <a:pt x="155" y="186"/>
                  <a:pt x="139" y="185"/>
                </a:cubicBezTo>
                <a:moveTo>
                  <a:pt x="204" y="139"/>
                </a:moveTo>
                <a:cubicBezTo>
                  <a:pt x="260" y="139"/>
                  <a:pt x="260" y="139"/>
                  <a:pt x="260" y="139"/>
                </a:cubicBezTo>
                <a:cubicBezTo>
                  <a:pt x="259" y="167"/>
                  <a:pt x="248" y="194"/>
                  <a:pt x="230" y="214"/>
                </a:cubicBezTo>
                <a:cubicBezTo>
                  <a:pt x="219" y="206"/>
                  <a:pt x="206" y="200"/>
                  <a:pt x="193" y="195"/>
                </a:cubicBezTo>
                <a:cubicBezTo>
                  <a:pt x="200" y="177"/>
                  <a:pt x="203" y="158"/>
                  <a:pt x="204" y="139"/>
                </a:cubicBezTo>
                <a:moveTo>
                  <a:pt x="45" y="221"/>
                </a:moveTo>
                <a:cubicBezTo>
                  <a:pt x="56" y="214"/>
                  <a:pt x="68" y="208"/>
                  <a:pt x="80" y="204"/>
                </a:cubicBezTo>
                <a:cubicBezTo>
                  <a:pt x="89" y="224"/>
                  <a:pt x="102" y="243"/>
                  <a:pt x="118" y="258"/>
                </a:cubicBezTo>
                <a:cubicBezTo>
                  <a:pt x="90" y="254"/>
                  <a:pt x="64" y="241"/>
                  <a:pt x="45" y="221"/>
                </a:cubicBezTo>
                <a:moveTo>
                  <a:pt x="151" y="258"/>
                </a:moveTo>
                <a:cubicBezTo>
                  <a:pt x="167" y="243"/>
                  <a:pt x="180" y="224"/>
                  <a:pt x="189" y="204"/>
                </a:cubicBezTo>
                <a:cubicBezTo>
                  <a:pt x="201" y="208"/>
                  <a:pt x="213" y="214"/>
                  <a:pt x="224" y="221"/>
                </a:cubicBezTo>
                <a:cubicBezTo>
                  <a:pt x="205" y="241"/>
                  <a:pt x="179" y="254"/>
                  <a:pt x="151" y="258"/>
                </a:cubicBezTo>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1" name="Shape 271"/>
        <p:cNvGrpSpPr/>
        <p:nvPr/>
      </p:nvGrpSpPr>
      <p:grpSpPr>
        <a:xfrm>
          <a:off x="0" y="0"/>
          <a:ext cx="0" cy="0"/>
          <a:chOff x="0" y="0"/>
          <a:chExt cx="0" cy="0"/>
        </a:xfrm>
      </p:grpSpPr>
      <p:sp>
        <p:nvSpPr>
          <p:cNvPr id="272" name="Google Shape;272;p47"/>
          <p:cNvSpPr txBox="1"/>
          <p:nvPr/>
        </p:nvSpPr>
        <p:spPr>
          <a:xfrm>
            <a:off x="2035969" y="425068"/>
            <a:ext cx="5072063" cy="38087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000">
                <a:solidFill>
                  <a:schemeClr val="dk1"/>
                </a:solidFill>
                <a:latin typeface="Raleway"/>
                <a:ea typeface="Raleway"/>
                <a:cs typeface="Raleway"/>
                <a:sym typeface="Raleway"/>
              </a:rPr>
              <a:t>OUR HISTRORY PROJECT</a:t>
            </a:r>
            <a:endParaRPr sz="1100"/>
          </a:p>
        </p:txBody>
      </p:sp>
      <p:sp>
        <p:nvSpPr>
          <p:cNvPr id="273" name="Google Shape;273;p47"/>
          <p:cNvSpPr/>
          <p:nvPr/>
        </p:nvSpPr>
        <p:spPr>
          <a:xfrm>
            <a:off x="0" y="1185863"/>
            <a:ext cx="4000500" cy="3957637"/>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74" name="Google Shape;274;p47"/>
          <p:cNvSpPr txBox="1"/>
          <p:nvPr/>
        </p:nvSpPr>
        <p:spPr>
          <a:xfrm>
            <a:off x="592802" y="1356775"/>
            <a:ext cx="2194800" cy="934800"/>
          </a:xfrm>
          <a:prstGeom prst="rect">
            <a:avLst/>
          </a:prstGeom>
          <a:noFill/>
          <a:ln>
            <a:noFill/>
          </a:ln>
        </p:spPr>
        <p:txBody>
          <a:bodyPr anchorCtr="0" anchor="t" bIns="34275" lIns="68575" spcFirstLastPara="1" rIns="68575" wrap="square" tIns="34275">
            <a:noAutofit/>
          </a:bodyPr>
          <a:lstStyle/>
          <a:p>
            <a:pPr indent="0" lvl="0" marL="0" marR="0" rtl="0" algn="l">
              <a:lnSpc>
                <a:spcPct val="107142"/>
              </a:lnSpc>
              <a:spcBef>
                <a:spcPts val="0"/>
              </a:spcBef>
              <a:spcAft>
                <a:spcPts val="0"/>
              </a:spcAft>
              <a:buNone/>
            </a:pPr>
            <a:r>
              <a:rPr b="1" lang="en" sz="3200">
                <a:solidFill>
                  <a:schemeClr val="dk1"/>
                </a:solidFill>
                <a:latin typeface="Sorts Mill Goudy"/>
                <a:ea typeface="Sorts Mill Goudy"/>
                <a:cs typeface="Sorts Mill Goudy"/>
                <a:sym typeface="Sorts Mill Goudy"/>
              </a:rPr>
              <a:t>Casestudy</a:t>
            </a:r>
            <a:r>
              <a:rPr lang="en" sz="3200">
                <a:solidFill>
                  <a:schemeClr val="dk1"/>
                </a:solidFill>
                <a:latin typeface="Sorts Mill Goudy"/>
                <a:ea typeface="Sorts Mill Goudy"/>
                <a:cs typeface="Sorts Mill Goudy"/>
                <a:sym typeface="Sorts Mill Goudy"/>
              </a:rPr>
              <a:t> History</a:t>
            </a:r>
            <a:endParaRPr sz="1100"/>
          </a:p>
        </p:txBody>
      </p:sp>
      <p:sp>
        <p:nvSpPr>
          <p:cNvPr id="275" name="Google Shape;275;p47"/>
          <p:cNvSpPr txBox="1"/>
          <p:nvPr/>
        </p:nvSpPr>
        <p:spPr>
          <a:xfrm>
            <a:off x="592788" y="2444050"/>
            <a:ext cx="2821924" cy="2340544"/>
          </a:xfrm>
          <a:prstGeom prst="rect">
            <a:avLst/>
          </a:prstGeom>
          <a:noFill/>
          <a:ln>
            <a:noFill/>
          </a:ln>
        </p:spPr>
        <p:txBody>
          <a:bodyPr anchorCtr="0" anchor="t" bIns="34275" lIns="68575" spcFirstLastPara="1" rIns="68575" wrap="square" tIns="34275">
            <a:noAutofit/>
          </a:bodyPr>
          <a:lstStyle/>
          <a:p>
            <a:pPr indent="0" lvl="0" marL="0" marR="0" rtl="0" algn="l">
              <a:lnSpc>
                <a:spcPct val="220000"/>
              </a:lnSpc>
              <a:spcBef>
                <a:spcPts val="0"/>
              </a:spcBef>
              <a:spcAft>
                <a:spcPts val="0"/>
              </a:spcAft>
              <a:buNone/>
            </a:pPr>
            <a:r>
              <a:rPr lang="en" sz="700">
                <a:solidFill>
                  <a:schemeClr val="dk1"/>
                </a:solidFill>
                <a:latin typeface="Raleway"/>
                <a:ea typeface="Raleway"/>
                <a:cs typeface="Raleway"/>
                <a:sym typeface="Raleway"/>
              </a:rPr>
              <a:t>Lorem ipsum dolor sit amet consectetuer odio non tellus natoque accumsan. Sed hac enim Lorem tempus tortor justo eget scelerisque sed morbi. Senectus urna Vestibulum tincidunt dignissim malesuada eleifend ultrices justo Curabitur Maecenas orci. natoque Nam libero mollis. Euismod lacus ut velit tellus malesuada velit Curabitur quis semper.</a:t>
            </a:r>
            <a:endParaRPr sz="1100"/>
          </a:p>
          <a:p>
            <a:pPr indent="0" lvl="0" marL="0" marR="0" rtl="0" algn="l">
              <a:lnSpc>
                <a:spcPct val="220000"/>
              </a:lnSpc>
              <a:spcBef>
                <a:spcPts val="0"/>
              </a:spcBef>
              <a:spcAft>
                <a:spcPts val="0"/>
              </a:spcAft>
              <a:buNone/>
            </a:pPr>
            <a:r>
              <a:t/>
            </a:r>
            <a:endParaRPr sz="700">
              <a:solidFill>
                <a:schemeClr val="dk1"/>
              </a:solidFill>
              <a:latin typeface="Raleway"/>
              <a:ea typeface="Raleway"/>
              <a:cs typeface="Raleway"/>
              <a:sym typeface="Raleway"/>
            </a:endParaRPr>
          </a:p>
          <a:p>
            <a:pPr indent="0" lvl="0" marL="0" marR="0" rtl="0" algn="l">
              <a:lnSpc>
                <a:spcPct val="220000"/>
              </a:lnSpc>
              <a:spcBef>
                <a:spcPts val="0"/>
              </a:spcBef>
              <a:spcAft>
                <a:spcPts val="0"/>
              </a:spcAft>
              <a:buNone/>
            </a:pPr>
            <a:r>
              <a:rPr lang="en" sz="700">
                <a:solidFill>
                  <a:schemeClr val="dk1"/>
                </a:solidFill>
                <a:latin typeface="Raleway"/>
                <a:ea typeface="Raleway"/>
                <a:cs typeface="Raleway"/>
                <a:sym typeface="Raleway"/>
              </a:rPr>
              <a:t>Egestas eros quis sapien eu nunc Pellentesque Nulla Aenean congue magna. Nibh felis Morbi id iaculis tellus laoreet molestie arcu pellentesque senectus sem.</a:t>
            </a:r>
            <a:endParaRPr sz="1100"/>
          </a:p>
        </p:txBody>
      </p:sp>
      <p:pic>
        <p:nvPicPr>
          <p:cNvPr id="276" name="Google Shape;276;p47"/>
          <p:cNvPicPr preferRelativeResize="0"/>
          <p:nvPr>
            <p:ph idx="2" type="pic"/>
          </p:nvPr>
        </p:nvPicPr>
        <p:blipFill rotWithShape="1">
          <a:blip r:embed="rId3">
            <a:alphaModFix/>
          </a:blip>
          <a:srcRect b="0" l="20217" r="20217" t="0"/>
          <a:stretch/>
        </p:blipFill>
        <p:spPr>
          <a:xfrm>
            <a:off x="4000500" y="1185863"/>
            <a:ext cx="1885950" cy="3957637"/>
          </a:xfrm>
          <a:prstGeom prst="rect">
            <a:avLst/>
          </a:prstGeom>
          <a:noFill/>
          <a:ln>
            <a:noFill/>
          </a:ln>
        </p:spPr>
      </p:pic>
      <p:sp>
        <p:nvSpPr>
          <p:cNvPr id="277" name="Google Shape;277;p47"/>
          <p:cNvSpPr/>
          <p:nvPr/>
        </p:nvSpPr>
        <p:spPr>
          <a:xfrm>
            <a:off x="6183604" y="1185863"/>
            <a:ext cx="1400245" cy="2771504"/>
          </a:xfrm>
          <a:prstGeom prst="rect">
            <a:avLst/>
          </a:prstGeom>
          <a:no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278" name="Google Shape;278;p47"/>
          <p:cNvGrpSpPr/>
          <p:nvPr/>
        </p:nvGrpSpPr>
        <p:grpSpPr>
          <a:xfrm>
            <a:off x="6412946" y="1627416"/>
            <a:ext cx="941561" cy="1959705"/>
            <a:chOff x="2258738" y="4439186"/>
            <a:chExt cx="1255414" cy="2612940"/>
          </a:xfrm>
        </p:grpSpPr>
        <p:cxnSp>
          <p:nvCxnSpPr>
            <p:cNvPr id="279" name="Google Shape;279;p47"/>
            <p:cNvCxnSpPr/>
            <p:nvPr/>
          </p:nvCxnSpPr>
          <p:spPr>
            <a:xfrm>
              <a:off x="2606015" y="4439186"/>
              <a:ext cx="564654" cy="0"/>
            </a:xfrm>
            <a:prstGeom prst="straightConnector1">
              <a:avLst/>
            </a:prstGeom>
            <a:noFill/>
            <a:ln cap="flat" cmpd="sng" w="38100">
              <a:solidFill>
                <a:schemeClr val="dk1"/>
              </a:solidFill>
              <a:prstDash val="solid"/>
              <a:miter lim="800000"/>
              <a:headEnd len="sm" w="sm" type="none"/>
              <a:tailEnd len="sm" w="sm" type="none"/>
            </a:ln>
          </p:spPr>
        </p:cxnSp>
        <p:sp>
          <p:nvSpPr>
            <p:cNvPr id="280" name="Google Shape;280;p47"/>
            <p:cNvSpPr txBox="1"/>
            <p:nvPr/>
          </p:nvSpPr>
          <p:spPr>
            <a:xfrm>
              <a:off x="2258738" y="4720262"/>
              <a:ext cx="1255414" cy="1158522"/>
            </a:xfrm>
            <a:prstGeom prst="rect">
              <a:avLst/>
            </a:prstGeom>
            <a:noFill/>
            <a:ln>
              <a:noFill/>
            </a:ln>
          </p:spPr>
          <p:txBody>
            <a:bodyPr anchorCtr="0" anchor="t" bIns="34275" lIns="68575" spcFirstLastPara="1" rIns="68575" wrap="square" tIns="34275">
              <a:noAutofit/>
            </a:bodyPr>
            <a:lstStyle/>
            <a:p>
              <a:pPr indent="0" lvl="0" marL="0" marR="0" rtl="0" algn="ctr">
                <a:lnSpc>
                  <a:spcPct val="161904"/>
                </a:lnSpc>
                <a:spcBef>
                  <a:spcPts val="0"/>
                </a:spcBef>
                <a:spcAft>
                  <a:spcPts val="0"/>
                </a:spcAft>
                <a:buNone/>
              </a:pPr>
              <a:r>
                <a:rPr lang="en" sz="800">
                  <a:solidFill>
                    <a:schemeClr val="dk1"/>
                  </a:solidFill>
                  <a:latin typeface="Raleway"/>
                  <a:ea typeface="Raleway"/>
                  <a:cs typeface="Raleway"/>
                  <a:sym typeface="Raleway"/>
                </a:rPr>
                <a:t>Have them for one. Living grass to for can't gathered waters had winged. </a:t>
              </a:r>
              <a:endParaRPr sz="1100"/>
            </a:p>
          </p:txBody>
        </p:sp>
        <p:sp>
          <p:nvSpPr>
            <p:cNvPr id="281" name="Google Shape;281;p47"/>
            <p:cNvSpPr txBox="1"/>
            <p:nvPr/>
          </p:nvSpPr>
          <p:spPr>
            <a:xfrm>
              <a:off x="2258738" y="6328082"/>
              <a:ext cx="1255414" cy="724044"/>
            </a:xfrm>
            <a:prstGeom prst="rect">
              <a:avLst/>
            </a:prstGeom>
            <a:noFill/>
            <a:ln>
              <a:noFill/>
            </a:ln>
          </p:spPr>
          <p:txBody>
            <a:bodyPr anchorCtr="0" anchor="t" bIns="34275" lIns="68575" spcFirstLastPara="1" rIns="68575" wrap="square" tIns="34275">
              <a:noAutofit/>
            </a:bodyPr>
            <a:lstStyle/>
            <a:p>
              <a:pPr indent="0" lvl="0" marL="0" marR="0" rtl="0" algn="ctr">
                <a:lnSpc>
                  <a:spcPct val="161904"/>
                </a:lnSpc>
                <a:spcBef>
                  <a:spcPts val="0"/>
                </a:spcBef>
                <a:spcAft>
                  <a:spcPts val="0"/>
                </a:spcAft>
                <a:buNone/>
              </a:pPr>
              <a:r>
                <a:rPr lang="en" sz="800">
                  <a:solidFill>
                    <a:schemeClr val="dk1"/>
                  </a:solidFill>
                  <a:latin typeface="Raleway"/>
                  <a:ea typeface="Raleway"/>
                  <a:cs typeface="Raleway"/>
                  <a:sym typeface="Raleway"/>
                </a:rPr>
                <a:t>Have them for one. Living grass to for.</a:t>
              </a:r>
              <a:endParaRPr sz="1100"/>
            </a:p>
          </p:txBody>
        </p:sp>
      </p:gr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5" name="Shape 285"/>
        <p:cNvGrpSpPr/>
        <p:nvPr/>
      </p:nvGrpSpPr>
      <p:grpSpPr>
        <a:xfrm>
          <a:off x="0" y="0"/>
          <a:ext cx="0" cy="0"/>
          <a:chOff x="0" y="0"/>
          <a:chExt cx="0" cy="0"/>
        </a:xfrm>
      </p:grpSpPr>
      <p:grpSp>
        <p:nvGrpSpPr>
          <p:cNvPr id="286" name="Google Shape;286;p48"/>
          <p:cNvGrpSpPr/>
          <p:nvPr/>
        </p:nvGrpSpPr>
        <p:grpSpPr>
          <a:xfrm>
            <a:off x="1180985" y="899981"/>
            <a:ext cx="1713754" cy="811369"/>
            <a:chOff x="953496" y="2291359"/>
            <a:chExt cx="2285005" cy="1081825"/>
          </a:xfrm>
        </p:grpSpPr>
        <p:sp>
          <p:nvSpPr>
            <p:cNvPr id="287" name="Google Shape;287;p48"/>
            <p:cNvSpPr txBox="1"/>
            <p:nvPr/>
          </p:nvSpPr>
          <p:spPr>
            <a:xfrm>
              <a:off x="953496" y="2291359"/>
              <a:ext cx="1008654" cy="4616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800">
                  <a:solidFill>
                    <a:schemeClr val="dk1"/>
                  </a:solidFill>
                  <a:latin typeface="Montserrat"/>
                  <a:ea typeface="Montserrat"/>
                  <a:cs typeface="Montserrat"/>
                  <a:sym typeface="Montserrat"/>
                </a:rPr>
                <a:t>350</a:t>
              </a:r>
              <a:endParaRPr sz="1100"/>
            </a:p>
          </p:txBody>
        </p:sp>
        <p:sp>
          <p:nvSpPr>
            <p:cNvPr id="288" name="Google Shape;288;p48"/>
            <p:cNvSpPr txBox="1"/>
            <p:nvPr/>
          </p:nvSpPr>
          <p:spPr>
            <a:xfrm>
              <a:off x="953497" y="2766671"/>
              <a:ext cx="2285004" cy="606513"/>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500">
                  <a:solidFill>
                    <a:srgbClr val="595959"/>
                  </a:solidFill>
                  <a:latin typeface="Arial"/>
                  <a:ea typeface="Arial"/>
                  <a:cs typeface="Arial"/>
                  <a:sym typeface="Arial"/>
                </a:rPr>
                <a:t>Creepiest don't subdue which i two set had seasons. Fifth you'll, man wherein seas our the great design &amp; presentation template creeping. Very</a:t>
              </a:r>
              <a:endParaRPr sz="500">
                <a:solidFill>
                  <a:schemeClr val="dk1"/>
                </a:solidFill>
                <a:latin typeface="Arial"/>
                <a:ea typeface="Arial"/>
                <a:cs typeface="Arial"/>
                <a:sym typeface="Arial"/>
              </a:endParaRPr>
            </a:p>
          </p:txBody>
        </p:sp>
      </p:grpSp>
      <p:grpSp>
        <p:nvGrpSpPr>
          <p:cNvPr id="289" name="Google Shape;289;p48"/>
          <p:cNvGrpSpPr/>
          <p:nvPr/>
        </p:nvGrpSpPr>
        <p:grpSpPr>
          <a:xfrm>
            <a:off x="3632523" y="899981"/>
            <a:ext cx="1713754" cy="811369"/>
            <a:chOff x="953496" y="2291359"/>
            <a:chExt cx="2285005" cy="1081825"/>
          </a:xfrm>
        </p:grpSpPr>
        <p:sp>
          <p:nvSpPr>
            <p:cNvPr id="290" name="Google Shape;290;p48"/>
            <p:cNvSpPr txBox="1"/>
            <p:nvPr/>
          </p:nvSpPr>
          <p:spPr>
            <a:xfrm>
              <a:off x="953496" y="2291359"/>
              <a:ext cx="1008654" cy="4616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800">
                  <a:solidFill>
                    <a:schemeClr val="dk1"/>
                  </a:solidFill>
                  <a:latin typeface="Montserrat"/>
                  <a:ea typeface="Montserrat"/>
                  <a:cs typeface="Montserrat"/>
                  <a:sym typeface="Montserrat"/>
                </a:rPr>
                <a:t>450</a:t>
              </a:r>
              <a:endParaRPr sz="1100"/>
            </a:p>
          </p:txBody>
        </p:sp>
        <p:sp>
          <p:nvSpPr>
            <p:cNvPr id="291" name="Google Shape;291;p48"/>
            <p:cNvSpPr txBox="1"/>
            <p:nvPr/>
          </p:nvSpPr>
          <p:spPr>
            <a:xfrm>
              <a:off x="953497" y="2766671"/>
              <a:ext cx="2285004" cy="606513"/>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500">
                  <a:solidFill>
                    <a:srgbClr val="595959"/>
                  </a:solidFill>
                  <a:latin typeface="Arial"/>
                  <a:ea typeface="Arial"/>
                  <a:cs typeface="Arial"/>
                  <a:sym typeface="Arial"/>
                </a:rPr>
                <a:t>Creepiest don't subdue which i two set had seasons. Fifth you'll, man wherein seas our the great design &amp; presentation template creeping. Very</a:t>
              </a:r>
              <a:endParaRPr sz="500">
                <a:solidFill>
                  <a:schemeClr val="dk1"/>
                </a:solidFill>
                <a:latin typeface="Arial"/>
                <a:ea typeface="Arial"/>
                <a:cs typeface="Arial"/>
                <a:sym typeface="Arial"/>
              </a:endParaRPr>
            </a:p>
          </p:txBody>
        </p:sp>
      </p:grpSp>
      <p:grpSp>
        <p:nvGrpSpPr>
          <p:cNvPr id="292" name="Google Shape;292;p48"/>
          <p:cNvGrpSpPr/>
          <p:nvPr/>
        </p:nvGrpSpPr>
        <p:grpSpPr>
          <a:xfrm>
            <a:off x="1180985" y="2233861"/>
            <a:ext cx="1713754" cy="811369"/>
            <a:chOff x="953496" y="2291359"/>
            <a:chExt cx="2285005" cy="1081825"/>
          </a:xfrm>
        </p:grpSpPr>
        <p:sp>
          <p:nvSpPr>
            <p:cNvPr id="293" name="Google Shape;293;p48"/>
            <p:cNvSpPr txBox="1"/>
            <p:nvPr/>
          </p:nvSpPr>
          <p:spPr>
            <a:xfrm>
              <a:off x="953496" y="2291359"/>
              <a:ext cx="1008654" cy="4616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800">
                  <a:solidFill>
                    <a:schemeClr val="dk1"/>
                  </a:solidFill>
                  <a:latin typeface="Montserrat"/>
                  <a:ea typeface="Montserrat"/>
                  <a:cs typeface="Montserrat"/>
                  <a:sym typeface="Montserrat"/>
                </a:rPr>
                <a:t>750</a:t>
              </a:r>
              <a:endParaRPr sz="1100"/>
            </a:p>
          </p:txBody>
        </p:sp>
        <p:sp>
          <p:nvSpPr>
            <p:cNvPr id="294" name="Google Shape;294;p48"/>
            <p:cNvSpPr txBox="1"/>
            <p:nvPr/>
          </p:nvSpPr>
          <p:spPr>
            <a:xfrm>
              <a:off x="953497" y="2766671"/>
              <a:ext cx="2285004" cy="606513"/>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500">
                  <a:solidFill>
                    <a:srgbClr val="595959"/>
                  </a:solidFill>
                  <a:latin typeface="Arial"/>
                  <a:ea typeface="Arial"/>
                  <a:cs typeface="Arial"/>
                  <a:sym typeface="Arial"/>
                </a:rPr>
                <a:t>Creepiest don't subdue which i two set had seasons. Fifth you'll, man wherein seas our the great design &amp; presentation template creeping. Very</a:t>
              </a:r>
              <a:endParaRPr sz="500">
                <a:solidFill>
                  <a:schemeClr val="dk1"/>
                </a:solidFill>
                <a:latin typeface="Arial"/>
                <a:ea typeface="Arial"/>
                <a:cs typeface="Arial"/>
                <a:sym typeface="Arial"/>
              </a:endParaRPr>
            </a:p>
          </p:txBody>
        </p:sp>
      </p:grpSp>
      <p:grpSp>
        <p:nvGrpSpPr>
          <p:cNvPr id="295" name="Google Shape;295;p48"/>
          <p:cNvGrpSpPr/>
          <p:nvPr/>
        </p:nvGrpSpPr>
        <p:grpSpPr>
          <a:xfrm>
            <a:off x="3632523" y="2233861"/>
            <a:ext cx="1713754" cy="811369"/>
            <a:chOff x="953496" y="2291359"/>
            <a:chExt cx="2285005" cy="1081825"/>
          </a:xfrm>
        </p:grpSpPr>
        <p:sp>
          <p:nvSpPr>
            <p:cNvPr id="296" name="Google Shape;296;p48"/>
            <p:cNvSpPr txBox="1"/>
            <p:nvPr/>
          </p:nvSpPr>
          <p:spPr>
            <a:xfrm>
              <a:off x="953496" y="2291359"/>
              <a:ext cx="1008654" cy="4616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800">
                  <a:solidFill>
                    <a:schemeClr val="dk1"/>
                  </a:solidFill>
                  <a:latin typeface="Montserrat"/>
                  <a:ea typeface="Montserrat"/>
                  <a:cs typeface="Montserrat"/>
                  <a:sym typeface="Montserrat"/>
                </a:rPr>
                <a:t>850</a:t>
              </a:r>
              <a:endParaRPr sz="1100"/>
            </a:p>
          </p:txBody>
        </p:sp>
        <p:sp>
          <p:nvSpPr>
            <p:cNvPr id="297" name="Google Shape;297;p48"/>
            <p:cNvSpPr txBox="1"/>
            <p:nvPr/>
          </p:nvSpPr>
          <p:spPr>
            <a:xfrm>
              <a:off x="953497" y="2766671"/>
              <a:ext cx="2285004" cy="606513"/>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500">
                  <a:solidFill>
                    <a:srgbClr val="595959"/>
                  </a:solidFill>
                  <a:latin typeface="Arial"/>
                  <a:ea typeface="Arial"/>
                  <a:cs typeface="Arial"/>
                  <a:sym typeface="Arial"/>
                </a:rPr>
                <a:t>Creepiest don't subdue which i two set had seasons. Fifth you'll, man wherein seas our the great design &amp; presentation template creeping. Very</a:t>
              </a:r>
              <a:endParaRPr sz="500">
                <a:solidFill>
                  <a:schemeClr val="dk1"/>
                </a:solidFill>
                <a:latin typeface="Arial"/>
                <a:ea typeface="Arial"/>
                <a:cs typeface="Arial"/>
                <a:sym typeface="Arial"/>
              </a:endParaRPr>
            </a:p>
          </p:txBody>
        </p:sp>
      </p:grpSp>
      <p:grpSp>
        <p:nvGrpSpPr>
          <p:cNvPr id="298" name="Google Shape;298;p48"/>
          <p:cNvGrpSpPr/>
          <p:nvPr/>
        </p:nvGrpSpPr>
        <p:grpSpPr>
          <a:xfrm>
            <a:off x="1180985" y="3567743"/>
            <a:ext cx="1713754" cy="811369"/>
            <a:chOff x="953496" y="2291359"/>
            <a:chExt cx="2285005" cy="1081825"/>
          </a:xfrm>
        </p:grpSpPr>
        <p:sp>
          <p:nvSpPr>
            <p:cNvPr id="299" name="Google Shape;299;p48"/>
            <p:cNvSpPr txBox="1"/>
            <p:nvPr/>
          </p:nvSpPr>
          <p:spPr>
            <a:xfrm>
              <a:off x="953496" y="2291359"/>
              <a:ext cx="1008654" cy="4616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800">
                  <a:solidFill>
                    <a:schemeClr val="dk1"/>
                  </a:solidFill>
                  <a:latin typeface="Montserrat"/>
                  <a:ea typeface="Montserrat"/>
                  <a:cs typeface="Montserrat"/>
                  <a:sym typeface="Montserrat"/>
                </a:rPr>
                <a:t>350</a:t>
              </a:r>
              <a:endParaRPr sz="1100"/>
            </a:p>
          </p:txBody>
        </p:sp>
        <p:sp>
          <p:nvSpPr>
            <p:cNvPr id="300" name="Google Shape;300;p48"/>
            <p:cNvSpPr txBox="1"/>
            <p:nvPr/>
          </p:nvSpPr>
          <p:spPr>
            <a:xfrm>
              <a:off x="953497" y="2766671"/>
              <a:ext cx="2285004" cy="606513"/>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500">
                  <a:solidFill>
                    <a:srgbClr val="595959"/>
                  </a:solidFill>
                  <a:latin typeface="Arial"/>
                  <a:ea typeface="Arial"/>
                  <a:cs typeface="Arial"/>
                  <a:sym typeface="Arial"/>
                </a:rPr>
                <a:t>Creepiest don't subdue which i two set had seasons. Fifth you'll, man wherein seas our the great design &amp; presentation template creeping. Very</a:t>
              </a:r>
              <a:endParaRPr sz="500">
                <a:solidFill>
                  <a:schemeClr val="dk1"/>
                </a:solidFill>
                <a:latin typeface="Arial"/>
                <a:ea typeface="Arial"/>
                <a:cs typeface="Arial"/>
                <a:sym typeface="Arial"/>
              </a:endParaRPr>
            </a:p>
          </p:txBody>
        </p:sp>
      </p:grpSp>
      <p:grpSp>
        <p:nvGrpSpPr>
          <p:cNvPr id="301" name="Google Shape;301;p48"/>
          <p:cNvGrpSpPr/>
          <p:nvPr/>
        </p:nvGrpSpPr>
        <p:grpSpPr>
          <a:xfrm>
            <a:off x="3632523" y="3567743"/>
            <a:ext cx="1713754" cy="811369"/>
            <a:chOff x="953496" y="2291359"/>
            <a:chExt cx="2285005" cy="1081825"/>
          </a:xfrm>
        </p:grpSpPr>
        <p:sp>
          <p:nvSpPr>
            <p:cNvPr id="302" name="Google Shape;302;p48"/>
            <p:cNvSpPr txBox="1"/>
            <p:nvPr/>
          </p:nvSpPr>
          <p:spPr>
            <a:xfrm>
              <a:off x="953496" y="2291359"/>
              <a:ext cx="1008654" cy="4616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800">
                  <a:solidFill>
                    <a:schemeClr val="dk1"/>
                  </a:solidFill>
                  <a:latin typeface="Montserrat"/>
                  <a:ea typeface="Montserrat"/>
                  <a:cs typeface="Montserrat"/>
                  <a:sym typeface="Montserrat"/>
                </a:rPr>
                <a:t>450</a:t>
              </a:r>
              <a:endParaRPr sz="1100"/>
            </a:p>
          </p:txBody>
        </p:sp>
        <p:sp>
          <p:nvSpPr>
            <p:cNvPr id="303" name="Google Shape;303;p48"/>
            <p:cNvSpPr txBox="1"/>
            <p:nvPr/>
          </p:nvSpPr>
          <p:spPr>
            <a:xfrm>
              <a:off x="953497" y="2766671"/>
              <a:ext cx="2285004" cy="606513"/>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500">
                  <a:solidFill>
                    <a:srgbClr val="595959"/>
                  </a:solidFill>
                  <a:latin typeface="Arial"/>
                  <a:ea typeface="Arial"/>
                  <a:cs typeface="Arial"/>
                  <a:sym typeface="Arial"/>
                </a:rPr>
                <a:t>Creepiest don't subdue which i two set had seasons. Fifth you'll, man wherein seas our the great design &amp; presentation template creeping. Very</a:t>
              </a:r>
              <a:endParaRPr sz="500">
                <a:solidFill>
                  <a:schemeClr val="dk1"/>
                </a:solidFill>
                <a:latin typeface="Arial"/>
                <a:ea typeface="Arial"/>
                <a:cs typeface="Arial"/>
                <a:sym typeface="Arial"/>
              </a:endParaRPr>
            </a:p>
          </p:txBody>
        </p:sp>
      </p:grpSp>
      <p:pic>
        <p:nvPicPr>
          <p:cNvPr id="304" name="Google Shape;304;p48"/>
          <p:cNvPicPr preferRelativeResize="0"/>
          <p:nvPr>
            <p:ph idx="2" type="pic"/>
          </p:nvPr>
        </p:nvPicPr>
        <p:blipFill rotWithShape="1">
          <a:blip r:embed="rId3">
            <a:alphaModFix/>
          </a:blip>
          <a:srcRect b="1279" l="0" r="0" t="1279"/>
          <a:stretch/>
        </p:blipFill>
        <p:spPr>
          <a:xfrm>
            <a:off x="5965031" y="785813"/>
            <a:ext cx="2607469" cy="3836194"/>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8" name="Shape 308"/>
        <p:cNvGrpSpPr/>
        <p:nvPr/>
      </p:nvGrpSpPr>
      <p:grpSpPr>
        <a:xfrm>
          <a:off x="0" y="0"/>
          <a:ext cx="0" cy="0"/>
          <a:chOff x="0" y="0"/>
          <a:chExt cx="0" cy="0"/>
        </a:xfrm>
      </p:grpSpPr>
      <p:pic>
        <p:nvPicPr>
          <p:cNvPr id="309" name="Google Shape;309;p49"/>
          <p:cNvPicPr preferRelativeResize="0"/>
          <p:nvPr>
            <p:ph idx="2" type="pic"/>
          </p:nvPr>
        </p:nvPicPr>
        <p:blipFill rotWithShape="1">
          <a:blip r:embed="rId3">
            <a:alphaModFix/>
          </a:blip>
          <a:srcRect b="7393" l="0" r="0" t="7393"/>
          <a:stretch/>
        </p:blipFill>
        <p:spPr>
          <a:xfrm>
            <a:off x="1785938" y="800100"/>
            <a:ext cx="3398036" cy="4343400"/>
          </a:xfrm>
          <a:prstGeom prst="rect">
            <a:avLst/>
          </a:prstGeom>
          <a:noFill/>
          <a:ln>
            <a:noFill/>
          </a:ln>
        </p:spPr>
      </p:pic>
      <p:sp>
        <p:nvSpPr>
          <p:cNvPr id="310" name="Google Shape;310;p49"/>
          <p:cNvSpPr txBox="1"/>
          <p:nvPr/>
        </p:nvSpPr>
        <p:spPr>
          <a:xfrm>
            <a:off x="5410765" y="2296292"/>
            <a:ext cx="3318898" cy="10041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000">
                <a:solidFill>
                  <a:srgbClr val="7F7F7F"/>
                </a:solidFill>
                <a:latin typeface="Sorts Mill Goudy"/>
                <a:ea typeface="Sorts Mill Goudy"/>
                <a:cs typeface="Sorts Mill Goudy"/>
                <a:sym typeface="Sorts Mill Goudy"/>
              </a:rPr>
              <a:t>Taking an image, freezing</a:t>
            </a:r>
            <a:endParaRPr sz="1100"/>
          </a:p>
          <a:p>
            <a:pPr indent="0" lvl="0" marL="0" marR="0" rtl="0" algn="l">
              <a:spcBef>
                <a:spcPts val="0"/>
              </a:spcBef>
              <a:spcAft>
                <a:spcPts val="0"/>
              </a:spcAft>
              <a:buNone/>
            </a:pPr>
            <a:r>
              <a:rPr lang="en" sz="2000">
                <a:solidFill>
                  <a:srgbClr val="7F7F7F"/>
                </a:solidFill>
                <a:latin typeface="Sorts Mill Goudy"/>
                <a:ea typeface="Sorts Mill Goudy"/>
                <a:cs typeface="Sorts Mill Goudy"/>
                <a:sym typeface="Sorts Mill Goudy"/>
              </a:rPr>
              <a:t>a moment, reveals abouts us.</a:t>
            </a:r>
            <a:endParaRPr sz="1100"/>
          </a:p>
          <a:p>
            <a:pPr indent="0" lvl="0" marL="0" marR="0" rtl="0" algn="l">
              <a:spcBef>
                <a:spcPts val="0"/>
              </a:spcBef>
              <a:spcAft>
                <a:spcPts val="0"/>
              </a:spcAft>
              <a:buNone/>
            </a:pPr>
            <a:r>
              <a:rPr lang="en" sz="2000">
                <a:solidFill>
                  <a:srgbClr val="7F7F7F"/>
                </a:solidFill>
                <a:latin typeface="Sorts Mill Goudy"/>
                <a:ea typeface="Sorts Mill Goudy"/>
                <a:cs typeface="Sorts Mill Goudy"/>
                <a:sym typeface="Sorts Mill Goudy"/>
              </a:rPr>
              <a:t>reality truly is.</a:t>
            </a:r>
            <a:endParaRPr sz="1100"/>
          </a:p>
        </p:txBody>
      </p:sp>
      <p:cxnSp>
        <p:nvCxnSpPr>
          <p:cNvPr id="311" name="Google Shape;311;p49"/>
          <p:cNvCxnSpPr/>
          <p:nvPr/>
        </p:nvCxnSpPr>
        <p:spPr>
          <a:xfrm>
            <a:off x="4750594" y="3367171"/>
            <a:ext cx="1107281" cy="0"/>
          </a:xfrm>
          <a:prstGeom prst="straightConnector1">
            <a:avLst/>
          </a:prstGeom>
          <a:noFill/>
          <a:ln cap="flat" cmpd="sng" w="9525">
            <a:solidFill>
              <a:srgbClr val="7F7F7F"/>
            </a:solidFill>
            <a:prstDash val="solid"/>
            <a:miter lim="800000"/>
            <a:headEnd len="sm" w="sm" type="none"/>
            <a:tailEnd len="sm" w="sm" type="none"/>
          </a:ln>
        </p:spPr>
      </p:cxnSp>
      <p:sp>
        <p:nvSpPr>
          <p:cNvPr id="312" name="Google Shape;312;p49"/>
          <p:cNvSpPr txBox="1"/>
          <p:nvPr/>
        </p:nvSpPr>
        <p:spPr>
          <a:xfrm>
            <a:off x="5410765" y="3502589"/>
            <a:ext cx="3142686" cy="563183"/>
          </a:xfrm>
          <a:prstGeom prst="rect">
            <a:avLst/>
          </a:prstGeom>
          <a:noFill/>
          <a:ln>
            <a:noFill/>
          </a:ln>
        </p:spPr>
        <p:txBody>
          <a:bodyPr anchorCtr="0" anchor="t" bIns="34275" lIns="68575" spcFirstLastPara="1" rIns="68575" wrap="square" tIns="34275">
            <a:noAutofit/>
          </a:bodyPr>
          <a:lstStyle/>
          <a:p>
            <a:pPr indent="0" lvl="0" marL="0" marR="0" rtl="0" algn="l">
              <a:lnSpc>
                <a:spcPct val="206896"/>
              </a:lnSpc>
              <a:spcBef>
                <a:spcPts val="0"/>
              </a:spcBef>
              <a:spcAft>
                <a:spcPts val="0"/>
              </a:spcAft>
              <a:buNone/>
            </a:pPr>
            <a:r>
              <a:rPr lang="en" sz="700">
                <a:solidFill>
                  <a:schemeClr val="dk1"/>
                </a:solidFill>
                <a:latin typeface="Raleway"/>
                <a:ea typeface="Raleway"/>
                <a:cs typeface="Raleway"/>
                <a:sym typeface="Raleway"/>
              </a:rPr>
              <a:t>If you need help with the product, please contact the shop owner by visiting their shop profile and to sending them a message. For anything else (licensing, billing, etc), please visit our Help Center.</a:t>
            </a:r>
            <a:endParaRPr sz="1100"/>
          </a:p>
        </p:txBody>
      </p:sp>
      <p:grpSp>
        <p:nvGrpSpPr>
          <p:cNvPr id="313" name="Google Shape;313;p49"/>
          <p:cNvGrpSpPr/>
          <p:nvPr/>
        </p:nvGrpSpPr>
        <p:grpSpPr>
          <a:xfrm>
            <a:off x="5479376" y="4211595"/>
            <a:ext cx="998006" cy="266700"/>
            <a:chOff x="968024" y="5397500"/>
            <a:chExt cx="1330675" cy="355600"/>
          </a:xfrm>
        </p:grpSpPr>
        <p:sp>
          <p:nvSpPr>
            <p:cNvPr id="314" name="Google Shape;314;p49"/>
            <p:cNvSpPr txBox="1"/>
            <p:nvPr/>
          </p:nvSpPr>
          <p:spPr>
            <a:xfrm>
              <a:off x="1018825" y="5438973"/>
              <a:ext cx="1232250" cy="30777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rgbClr val="D8D8D8"/>
                  </a:solidFill>
                  <a:latin typeface="Raleway"/>
                  <a:ea typeface="Raleway"/>
                  <a:cs typeface="Raleway"/>
                  <a:sym typeface="Raleway"/>
                </a:rPr>
                <a:t>www.fp.com</a:t>
              </a:r>
              <a:endParaRPr sz="1100"/>
            </a:p>
          </p:txBody>
        </p:sp>
        <p:sp>
          <p:nvSpPr>
            <p:cNvPr id="315" name="Google Shape;315;p49"/>
            <p:cNvSpPr/>
            <p:nvPr/>
          </p:nvSpPr>
          <p:spPr>
            <a:xfrm>
              <a:off x="968024" y="5397500"/>
              <a:ext cx="1330675" cy="355600"/>
            </a:xfrm>
            <a:prstGeom prst="rect">
              <a:avLst/>
            </a:prstGeom>
            <a:noFill/>
            <a:ln cap="flat" cmpd="sng" w="12700">
              <a:solidFill>
                <a:srgbClr val="D8D8D8"/>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9" name="Shape 319"/>
        <p:cNvGrpSpPr/>
        <p:nvPr/>
      </p:nvGrpSpPr>
      <p:grpSpPr>
        <a:xfrm>
          <a:off x="0" y="0"/>
          <a:ext cx="0" cy="0"/>
          <a:chOff x="0" y="0"/>
          <a:chExt cx="0" cy="0"/>
        </a:xfrm>
      </p:grpSpPr>
      <p:sp>
        <p:nvSpPr>
          <p:cNvPr id="320" name="Google Shape;320;p50"/>
          <p:cNvSpPr/>
          <p:nvPr/>
        </p:nvSpPr>
        <p:spPr>
          <a:xfrm>
            <a:off x="0" y="2571750"/>
            <a:ext cx="2789553" cy="2571750"/>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321" name="Google Shape;321;p50"/>
          <p:cNvPicPr preferRelativeResize="0"/>
          <p:nvPr>
            <p:ph idx="2" type="pic"/>
          </p:nvPr>
        </p:nvPicPr>
        <p:blipFill rotWithShape="1">
          <a:blip r:embed="rId3">
            <a:alphaModFix/>
          </a:blip>
          <a:srcRect b="0" l="16493" r="16492" t="0"/>
          <a:stretch/>
        </p:blipFill>
        <p:spPr>
          <a:xfrm>
            <a:off x="1117279" y="1276351"/>
            <a:ext cx="3454721" cy="3437180"/>
          </a:xfrm>
          <a:prstGeom prst="rect">
            <a:avLst/>
          </a:prstGeom>
          <a:noFill/>
          <a:ln>
            <a:noFill/>
          </a:ln>
        </p:spPr>
      </p:pic>
      <p:pic>
        <p:nvPicPr>
          <p:cNvPr id="322" name="Google Shape;322;p50"/>
          <p:cNvPicPr preferRelativeResize="0"/>
          <p:nvPr>
            <p:ph idx="3" type="pic"/>
          </p:nvPr>
        </p:nvPicPr>
        <p:blipFill rotWithShape="1">
          <a:blip r:embed="rId4">
            <a:alphaModFix/>
          </a:blip>
          <a:srcRect b="21609" l="0" r="0" t="21610"/>
          <a:stretch/>
        </p:blipFill>
        <p:spPr>
          <a:xfrm>
            <a:off x="4670104" y="420445"/>
            <a:ext cx="3454721" cy="2615648"/>
          </a:xfrm>
          <a:prstGeom prst="rect">
            <a:avLst/>
          </a:prstGeom>
          <a:noFill/>
          <a:ln>
            <a:noFill/>
          </a:ln>
        </p:spPr>
      </p:pic>
      <p:sp>
        <p:nvSpPr>
          <p:cNvPr id="323" name="Google Shape;323;p50"/>
          <p:cNvSpPr txBox="1"/>
          <p:nvPr/>
        </p:nvSpPr>
        <p:spPr>
          <a:xfrm rot="-5400000">
            <a:off x="-39807" y="3149533"/>
            <a:ext cx="1196894" cy="21929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000">
                <a:solidFill>
                  <a:srgbClr val="262626"/>
                </a:solidFill>
                <a:latin typeface="Montserrat Light"/>
                <a:ea typeface="Montserrat Light"/>
                <a:cs typeface="Montserrat Light"/>
                <a:sym typeface="Montserrat Light"/>
              </a:rPr>
              <a:t>INTRODUCTION</a:t>
            </a:r>
            <a:endParaRPr sz="1100"/>
          </a:p>
        </p:txBody>
      </p:sp>
      <p:sp>
        <p:nvSpPr>
          <p:cNvPr id="324" name="Google Shape;324;p50"/>
          <p:cNvSpPr txBox="1"/>
          <p:nvPr/>
        </p:nvSpPr>
        <p:spPr>
          <a:xfrm>
            <a:off x="4707822" y="3255182"/>
            <a:ext cx="3318898" cy="10041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000">
                <a:solidFill>
                  <a:srgbClr val="7F7F7F"/>
                </a:solidFill>
                <a:latin typeface="Sorts Mill Goudy"/>
                <a:ea typeface="Sorts Mill Goudy"/>
                <a:cs typeface="Sorts Mill Goudy"/>
                <a:sym typeface="Sorts Mill Goudy"/>
              </a:rPr>
              <a:t>Taking an image, freezing</a:t>
            </a:r>
            <a:endParaRPr sz="1100"/>
          </a:p>
          <a:p>
            <a:pPr indent="0" lvl="0" marL="0" marR="0" rtl="0" algn="l">
              <a:spcBef>
                <a:spcPts val="0"/>
              </a:spcBef>
              <a:spcAft>
                <a:spcPts val="0"/>
              </a:spcAft>
              <a:buNone/>
            </a:pPr>
            <a:r>
              <a:rPr lang="en" sz="2000">
                <a:solidFill>
                  <a:srgbClr val="7F7F7F"/>
                </a:solidFill>
                <a:latin typeface="Sorts Mill Goudy"/>
                <a:ea typeface="Sorts Mill Goudy"/>
                <a:cs typeface="Sorts Mill Goudy"/>
                <a:sym typeface="Sorts Mill Goudy"/>
              </a:rPr>
              <a:t>a moment, reveals abouts us.</a:t>
            </a:r>
            <a:endParaRPr sz="1100"/>
          </a:p>
          <a:p>
            <a:pPr indent="0" lvl="0" marL="0" marR="0" rtl="0" algn="l">
              <a:spcBef>
                <a:spcPts val="0"/>
              </a:spcBef>
              <a:spcAft>
                <a:spcPts val="0"/>
              </a:spcAft>
              <a:buNone/>
            </a:pPr>
            <a:r>
              <a:rPr lang="en" sz="2000">
                <a:solidFill>
                  <a:srgbClr val="7F7F7F"/>
                </a:solidFill>
                <a:latin typeface="Sorts Mill Goudy"/>
                <a:ea typeface="Sorts Mill Goudy"/>
                <a:cs typeface="Sorts Mill Goudy"/>
                <a:sym typeface="Sorts Mill Goudy"/>
              </a:rPr>
              <a:t>reality truly is.</a:t>
            </a:r>
            <a:endParaRPr sz="11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8" name="Shape 328"/>
        <p:cNvGrpSpPr/>
        <p:nvPr/>
      </p:nvGrpSpPr>
      <p:grpSpPr>
        <a:xfrm>
          <a:off x="0" y="0"/>
          <a:ext cx="0" cy="0"/>
          <a:chOff x="0" y="0"/>
          <a:chExt cx="0" cy="0"/>
        </a:xfrm>
      </p:grpSpPr>
      <p:pic>
        <p:nvPicPr>
          <p:cNvPr id="329" name="Google Shape;329;p51"/>
          <p:cNvPicPr preferRelativeResize="0"/>
          <p:nvPr>
            <p:ph idx="2" type="pic"/>
          </p:nvPr>
        </p:nvPicPr>
        <p:blipFill rotWithShape="1">
          <a:blip r:embed="rId3">
            <a:alphaModFix/>
          </a:blip>
          <a:srcRect b="4229" l="0" r="0" t="4230"/>
          <a:stretch/>
        </p:blipFill>
        <p:spPr>
          <a:xfrm>
            <a:off x="3576638" y="933450"/>
            <a:ext cx="1895475" cy="3276600"/>
          </a:xfrm>
          <a:prstGeom prst="rect">
            <a:avLst/>
          </a:prstGeom>
          <a:noFill/>
          <a:ln>
            <a:noFill/>
          </a:ln>
        </p:spPr>
      </p:pic>
      <p:pic>
        <p:nvPicPr>
          <p:cNvPr id="330" name="Google Shape;330;p51"/>
          <p:cNvPicPr preferRelativeResize="0"/>
          <p:nvPr>
            <p:ph idx="3" type="pic"/>
          </p:nvPr>
        </p:nvPicPr>
        <p:blipFill rotWithShape="1">
          <a:blip r:embed="rId4">
            <a:alphaModFix/>
          </a:blip>
          <a:srcRect b="0" l="6613" r="6612" t="0"/>
          <a:stretch/>
        </p:blipFill>
        <p:spPr>
          <a:xfrm>
            <a:off x="5643563" y="933450"/>
            <a:ext cx="1895475" cy="3276600"/>
          </a:xfrm>
          <a:prstGeom prst="rect">
            <a:avLst/>
          </a:prstGeom>
          <a:noFill/>
          <a:ln>
            <a:noFill/>
          </a:ln>
        </p:spPr>
      </p:pic>
      <p:pic>
        <p:nvPicPr>
          <p:cNvPr id="331" name="Google Shape;331;p51"/>
          <p:cNvPicPr preferRelativeResize="0"/>
          <p:nvPr>
            <p:ph idx="4" type="pic"/>
          </p:nvPr>
        </p:nvPicPr>
        <p:blipFill rotWithShape="1">
          <a:blip r:embed="rId5">
            <a:alphaModFix/>
          </a:blip>
          <a:srcRect b="0" l="11434" r="11433" t="0"/>
          <a:stretch/>
        </p:blipFill>
        <p:spPr>
          <a:xfrm>
            <a:off x="7672388" y="933450"/>
            <a:ext cx="1895475" cy="3276600"/>
          </a:xfrm>
          <a:prstGeom prst="rect">
            <a:avLst/>
          </a:prstGeom>
          <a:noFill/>
          <a:ln>
            <a:noFill/>
          </a:ln>
        </p:spPr>
      </p:pic>
      <p:grpSp>
        <p:nvGrpSpPr>
          <p:cNvPr id="332" name="Google Shape;332;p51"/>
          <p:cNvGrpSpPr/>
          <p:nvPr/>
        </p:nvGrpSpPr>
        <p:grpSpPr>
          <a:xfrm>
            <a:off x="1130979" y="933450"/>
            <a:ext cx="1832432" cy="812138"/>
            <a:chOff x="953496" y="2291359"/>
            <a:chExt cx="2443243" cy="1082851"/>
          </a:xfrm>
        </p:grpSpPr>
        <p:sp>
          <p:nvSpPr>
            <p:cNvPr id="333" name="Google Shape;333;p51"/>
            <p:cNvSpPr txBox="1"/>
            <p:nvPr/>
          </p:nvSpPr>
          <p:spPr>
            <a:xfrm>
              <a:off x="953496" y="2291359"/>
              <a:ext cx="1008654" cy="4616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800">
                  <a:solidFill>
                    <a:schemeClr val="dk1"/>
                  </a:solidFill>
                  <a:latin typeface="Raleway"/>
                  <a:ea typeface="Raleway"/>
                  <a:cs typeface="Raleway"/>
                  <a:sym typeface="Raleway"/>
                </a:rPr>
                <a:t>$27</a:t>
              </a:r>
              <a:endParaRPr sz="1100"/>
            </a:p>
          </p:txBody>
        </p:sp>
        <p:sp>
          <p:nvSpPr>
            <p:cNvPr id="334" name="Google Shape;334;p51"/>
            <p:cNvSpPr txBox="1"/>
            <p:nvPr/>
          </p:nvSpPr>
          <p:spPr>
            <a:xfrm>
              <a:off x="953497" y="2766671"/>
              <a:ext cx="2443242" cy="607539"/>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500">
                  <a:solidFill>
                    <a:srgbClr val="595959"/>
                  </a:solidFill>
                  <a:latin typeface="Raleway"/>
                  <a:ea typeface="Raleway"/>
                  <a:cs typeface="Raleway"/>
                  <a:sym typeface="Raleway"/>
                </a:rPr>
                <a:t>Creepiest don't subdue which i two set had seasons. Fifth you'll, man wherein seas our the great design &amp; presentation template creeping. Very</a:t>
              </a:r>
              <a:endParaRPr sz="500">
                <a:solidFill>
                  <a:schemeClr val="dk1"/>
                </a:solidFill>
                <a:latin typeface="Raleway"/>
                <a:ea typeface="Raleway"/>
                <a:cs typeface="Raleway"/>
                <a:sym typeface="Raleway"/>
              </a:endParaRPr>
            </a:p>
          </p:txBody>
        </p:sp>
      </p:grpSp>
      <p:grpSp>
        <p:nvGrpSpPr>
          <p:cNvPr id="335" name="Google Shape;335;p51"/>
          <p:cNvGrpSpPr/>
          <p:nvPr/>
        </p:nvGrpSpPr>
        <p:grpSpPr>
          <a:xfrm>
            <a:off x="1130979" y="2064800"/>
            <a:ext cx="1788389" cy="812138"/>
            <a:chOff x="953496" y="2291359"/>
            <a:chExt cx="2384519" cy="1082851"/>
          </a:xfrm>
        </p:grpSpPr>
        <p:sp>
          <p:nvSpPr>
            <p:cNvPr id="336" name="Google Shape;336;p51"/>
            <p:cNvSpPr txBox="1"/>
            <p:nvPr/>
          </p:nvSpPr>
          <p:spPr>
            <a:xfrm>
              <a:off x="953496" y="2291359"/>
              <a:ext cx="1008654" cy="4616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800">
                  <a:solidFill>
                    <a:schemeClr val="dk1"/>
                  </a:solidFill>
                  <a:latin typeface="Raleway"/>
                  <a:ea typeface="Raleway"/>
                  <a:cs typeface="Raleway"/>
                  <a:sym typeface="Raleway"/>
                </a:rPr>
                <a:t>$25</a:t>
              </a:r>
              <a:endParaRPr sz="1100"/>
            </a:p>
          </p:txBody>
        </p:sp>
        <p:sp>
          <p:nvSpPr>
            <p:cNvPr id="337" name="Google Shape;337;p51"/>
            <p:cNvSpPr txBox="1"/>
            <p:nvPr/>
          </p:nvSpPr>
          <p:spPr>
            <a:xfrm>
              <a:off x="953496" y="2766671"/>
              <a:ext cx="2384519" cy="607539"/>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500">
                  <a:solidFill>
                    <a:srgbClr val="595959"/>
                  </a:solidFill>
                  <a:latin typeface="Raleway"/>
                  <a:ea typeface="Raleway"/>
                  <a:cs typeface="Raleway"/>
                  <a:sym typeface="Raleway"/>
                </a:rPr>
                <a:t>Creepiest don't subdue which i two set had seasons. Fifth you'll, man wherein seas our the great design &amp; presentation template creeping. Very</a:t>
              </a:r>
              <a:endParaRPr sz="500">
                <a:solidFill>
                  <a:schemeClr val="dk1"/>
                </a:solidFill>
                <a:latin typeface="Raleway"/>
                <a:ea typeface="Raleway"/>
                <a:cs typeface="Raleway"/>
                <a:sym typeface="Raleway"/>
              </a:endParaRPr>
            </a:p>
          </p:txBody>
        </p:sp>
      </p:grpSp>
      <p:grpSp>
        <p:nvGrpSpPr>
          <p:cNvPr id="338" name="Google Shape;338;p51"/>
          <p:cNvGrpSpPr/>
          <p:nvPr/>
        </p:nvGrpSpPr>
        <p:grpSpPr>
          <a:xfrm>
            <a:off x="1130979" y="3398681"/>
            <a:ext cx="1788389" cy="812138"/>
            <a:chOff x="953496" y="2291359"/>
            <a:chExt cx="2384519" cy="1082851"/>
          </a:xfrm>
        </p:grpSpPr>
        <p:sp>
          <p:nvSpPr>
            <p:cNvPr id="339" name="Google Shape;339;p51"/>
            <p:cNvSpPr txBox="1"/>
            <p:nvPr/>
          </p:nvSpPr>
          <p:spPr>
            <a:xfrm>
              <a:off x="953496" y="2291359"/>
              <a:ext cx="1008654" cy="4616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800">
                  <a:solidFill>
                    <a:schemeClr val="dk1"/>
                  </a:solidFill>
                  <a:latin typeface="Raleway"/>
                  <a:ea typeface="Raleway"/>
                  <a:cs typeface="Raleway"/>
                  <a:sym typeface="Raleway"/>
                </a:rPr>
                <a:t>$47</a:t>
              </a:r>
              <a:endParaRPr sz="1100"/>
            </a:p>
          </p:txBody>
        </p:sp>
        <p:sp>
          <p:nvSpPr>
            <p:cNvPr id="340" name="Google Shape;340;p51"/>
            <p:cNvSpPr txBox="1"/>
            <p:nvPr/>
          </p:nvSpPr>
          <p:spPr>
            <a:xfrm>
              <a:off x="953497" y="2766671"/>
              <a:ext cx="2384518" cy="607539"/>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500">
                  <a:solidFill>
                    <a:srgbClr val="595959"/>
                  </a:solidFill>
                  <a:latin typeface="Raleway"/>
                  <a:ea typeface="Raleway"/>
                  <a:cs typeface="Raleway"/>
                  <a:sym typeface="Raleway"/>
                </a:rPr>
                <a:t>Creepiest don't subdue which i two set had seasons. Fifth you'll, man wherein seas our the great design &amp; presentation template creeping. Very</a:t>
              </a:r>
              <a:endParaRPr sz="500">
                <a:solidFill>
                  <a:schemeClr val="dk1"/>
                </a:solidFill>
                <a:latin typeface="Raleway"/>
                <a:ea typeface="Raleway"/>
                <a:cs typeface="Raleway"/>
                <a:sym typeface="Raleway"/>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4" name="Shape 344"/>
        <p:cNvGrpSpPr/>
        <p:nvPr/>
      </p:nvGrpSpPr>
      <p:grpSpPr>
        <a:xfrm>
          <a:off x="0" y="0"/>
          <a:ext cx="0" cy="0"/>
          <a:chOff x="0" y="0"/>
          <a:chExt cx="0" cy="0"/>
        </a:xfrm>
      </p:grpSpPr>
      <p:sp>
        <p:nvSpPr>
          <p:cNvPr id="345" name="Google Shape;345;p52"/>
          <p:cNvSpPr/>
          <p:nvPr/>
        </p:nvSpPr>
        <p:spPr>
          <a:xfrm>
            <a:off x="3094264" y="0"/>
            <a:ext cx="2955472" cy="5143500"/>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46" name="Google Shape;346;p52"/>
          <p:cNvSpPr txBox="1"/>
          <p:nvPr/>
        </p:nvSpPr>
        <p:spPr>
          <a:xfrm>
            <a:off x="2397206" y="2367980"/>
            <a:ext cx="4431885" cy="43858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400">
                <a:solidFill>
                  <a:schemeClr val="dk1"/>
                </a:solidFill>
                <a:latin typeface="Montserrat"/>
                <a:ea typeface="Montserrat"/>
                <a:cs typeface="Montserrat"/>
                <a:sym typeface="Montserrat"/>
              </a:rPr>
              <a:t>THE.END</a:t>
            </a:r>
            <a:endParaRPr sz="1100"/>
          </a:p>
        </p:txBody>
      </p:sp>
      <p:sp>
        <p:nvSpPr>
          <p:cNvPr id="347" name="Google Shape;347;p52"/>
          <p:cNvSpPr/>
          <p:nvPr/>
        </p:nvSpPr>
        <p:spPr>
          <a:xfrm>
            <a:off x="2852738" y="2205038"/>
            <a:ext cx="3438525" cy="733425"/>
          </a:xfrm>
          <a:prstGeom prst="rect">
            <a:avLst/>
          </a:prstGeom>
          <a:no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1" name="Shape 351"/>
        <p:cNvGrpSpPr/>
        <p:nvPr/>
      </p:nvGrpSpPr>
      <p:grpSpPr>
        <a:xfrm>
          <a:off x="0" y="0"/>
          <a:ext cx="0" cy="0"/>
          <a:chOff x="0" y="0"/>
          <a:chExt cx="0" cy="0"/>
        </a:xfrm>
      </p:grpSpPr>
      <p:pic>
        <p:nvPicPr>
          <p:cNvPr id="352" name="Google Shape;352;p53"/>
          <p:cNvPicPr preferRelativeResize="0"/>
          <p:nvPr>
            <p:ph idx="2" type="pic"/>
          </p:nvPr>
        </p:nvPicPr>
        <p:blipFill rotWithShape="1">
          <a:blip r:embed="rId3">
            <a:alphaModFix/>
          </a:blip>
          <a:srcRect b="5000" l="0" r="0" t="5000"/>
          <a:stretch/>
        </p:blipFill>
        <p:spPr>
          <a:xfrm>
            <a:off x="0" y="0"/>
            <a:ext cx="9144000" cy="5143500"/>
          </a:xfrm>
          <a:prstGeom prst="rect">
            <a:avLst/>
          </a:prstGeom>
          <a:noFill/>
          <a:ln>
            <a:noFill/>
          </a:ln>
        </p:spPr>
      </p:pic>
      <p:sp>
        <p:nvSpPr>
          <p:cNvPr id="353" name="Google Shape;353;p53"/>
          <p:cNvSpPr/>
          <p:nvPr/>
        </p:nvSpPr>
        <p:spPr>
          <a:xfrm>
            <a:off x="0" y="0"/>
            <a:ext cx="9144000" cy="5143500"/>
          </a:xfrm>
          <a:prstGeom prst="rect">
            <a:avLst/>
          </a:prstGeom>
          <a:solidFill>
            <a:srgbClr val="0C0C0C">
              <a:alpha val="7294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54" name="Google Shape;354;p53"/>
          <p:cNvSpPr/>
          <p:nvPr/>
        </p:nvSpPr>
        <p:spPr>
          <a:xfrm>
            <a:off x="2576513" y="2133600"/>
            <a:ext cx="1816894" cy="1104900"/>
          </a:xfrm>
          <a:custGeom>
            <a:rect b="b" l="l" r="r" t="t"/>
            <a:pathLst>
              <a:path extrusionOk="0" h="232" w="381">
                <a:moveTo>
                  <a:pt x="174" y="25"/>
                </a:moveTo>
                <a:cubicBezTo>
                  <a:pt x="215" y="53"/>
                  <a:pt x="245" y="50"/>
                  <a:pt x="305" y="68"/>
                </a:cubicBezTo>
                <a:cubicBezTo>
                  <a:pt x="365" y="85"/>
                  <a:pt x="381" y="162"/>
                  <a:pt x="332" y="197"/>
                </a:cubicBezTo>
                <a:cubicBezTo>
                  <a:pt x="282" y="232"/>
                  <a:pt x="236" y="201"/>
                  <a:pt x="186" y="202"/>
                </a:cubicBezTo>
                <a:cubicBezTo>
                  <a:pt x="137" y="204"/>
                  <a:pt x="75" y="215"/>
                  <a:pt x="38" y="170"/>
                </a:cubicBezTo>
                <a:cubicBezTo>
                  <a:pt x="0" y="126"/>
                  <a:pt x="18" y="87"/>
                  <a:pt x="52" y="55"/>
                </a:cubicBezTo>
                <a:cubicBezTo>
                  <a:pt x="85" y="23"/>
                  <a:pt x="131" y="0"/>
                  <a:pt x="174" y="25"/>
                </a:cubicBezTo>
                <a:close/>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55" name="Google Shape;355;p53"/>
          <p:cNvSpPr txBox="1"/>
          <p:nvPr/>
        </p:nvSpPr>
        <p:spPr>
          <a:xfrm>
            <a:off x="798491" y="4239982"/>
            <a:ext cx="7547019" cy="363176"/>
          </a:xfrm>
          <a:prstGeom prst="rect">
            <a:avLst/>
          </a:prstGeom>
          <a:noFill/>
          <a:ln>
            <a:noFill/>
          </a:ln>
        </p:spPr>
        <p:txBody>
          <a:bodyPr anchorCtr="0" anchor="t" bIns="34275" lIns="68575" spcFirstLastPara="1" rIns="68575" wrap="square" tIns="34275">
            <a:noAutofit/>
          </a:bodyPr>
          <a:lstStyle/>
          <a:p>
            <a:pPr indent="0" lvl="0" marL="0" marR="0" rtl="0" algn="ctr">
              <a:lnSpc>
                <a:spcPct val="152380"/>
              </a:lnSpc>
              <a:spcBef>
                <a:spcPts val="0"/>
              </a:spcBef>
              <a:spcAft>
                <a:spcPts val="0"/>
              </a:spcAft>
              <a:buNone/>
            </a:pPr>
            <a:r>
              <a:rPr lang="en" sz="800">
                <a:solidFill>
                  <a:srgbClr val="F9F7F4"/>
                </a:solidFill>
                <a:latin typeface="Sorts Mill Goudy"/>
                <a:ea typeface="Sorts Mill Goudy"/>
                <a:cs typeface="Sorts Mill Goudy"/>
                <a:sym typeface="Sorts Mill Goudy"/>
              </a:rPr>
              <a:t>The Future Proof Pitch Deck Presentation of 2025  |  Dated: Apr 29, 2025 Wednesday  |  Made with LOVE from Company Name Here</a:t>
            </a:r>
            <a:endParaRPr sz="1100"/>
          </a:p>
          <a:p>
            <a:pPr indent="0" lvl="0" marL="0" marR="0" rtl="0" algn="ctr">
              <a:lnSpc>
                <a:spcPct val="152380"/>
              </a:lnSpc>
              <a:spcBef>
                <a:spcPts val="0"/>
              </a:spcBef>
              <a:spcAft>
                <a:spcPts val="0"/>
              </a:spcAft>
              <a:buNone/>
            </a:pPr>
            <a:r>
              <a:rPr lang="en" sz="800">
                <a:solidFill>
                  <a:srgbClr val="F9F7F4"/>
                </a:solidFill>
                <a:latin typeface="Sorts Mill Goudy"/>
                <a:ea typeface="Sorts Mill Goudy"/>
                <a:cs typeface="Sorts Mill Goudy"/>
                <a:sym typeface="Sorts Mill Goudy"/>
              </a:rPr>
              <a:t>9048500 New York Street, NY 0959400, USA</a:t>
            </a:r>
            <a:endParaRPr sz="1100"/>
          </a:p>
        </p:txBody>
      </p:sp>
      <p:sp>
        <p:nvSpPr>
          <p:cNvPr id="356" name="Google Shape;356;p53"/>
          <p:cNvSpPr txBox="1"/>
          <p:nvPr/>
        </p:nvSpPr>
        <p:spPr>
          <a:xfrm>
            <a:off x="1262616" y="2264781"/>
            <a:ext cx="6618768" cy="84253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5000">
                <a:solidFill>
                  <a:schemeClr val="lt1"/>
                </a:solidFill>
                <a:latin typeface="Sorts Mill Goudy"/>
                <a:ea typeface="Sorts Mill Goudy"/>
                <a:cs typeface="Sorts Mill Goudy"/>
                <a:sym typeface="Sorts Mill Goudy"/>
              </a:rPr>
              <a:t>Thank </a:t>
            </a:r>
            <a:r>
              <a:rPr lang="en" sz="5000">
                <a:solidFill>
                  <a:srgbClr val="F3F1EB"/>
                </a:solidFill>
                <a:latin typeface="Sorts Mill Goudy"/>
                <a:ea typeface="Sorts Mill Goudy"/>
                <a:cs typeface="Sorts Mill Goudy"/>
                <a:sym typeface="Sorts Mill Goudy"/>
              </a:rPr>
              <a:t>You</a:t>
            </a:r>
            <a:endParaRPr sz="11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8" name="Shape 118"/>
        <p:cNvGrpSpPr/>
        <p:nvPr/>
      </p:nvGrpSpPr>
      <p:grpSpPr>
        <a:xfrm>
          <a:off x="0" y="0"/>
          <a:ext cx="0" cy="0"/>
          <a:chOff x="0" y="0"/>
          <a:chExt cx="0" cy="0"/>
        </a:xfrm>
      </p:grpSpPr>
      <p:sp>
        <p:nvSpPr>
          <p:cNvPr id="119" name="Google Shape;119;p36"/>
          <p:cNvSpPr/>
          <p:nvPr/>
        </p:nvSpPr>
        <p:spPr>
          <a:xfrm>
            <a:off x="684269" y="0"/>
            <a:ext cx="2743200" cy="4459231"/>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grpSp>
        <p:nvGrpSpPr>
          <p:cNvPr id="120" name="Google Shape;120;p36"/>
          <p:cNvGrpSpPr/>
          <p:nvPr/>
        </p:nvGrpSpPr>
        <p:grpSpPr>
          <a:xfrm>
            <a:off x="2424115" y="1691249"/>
            <a:ext cx="3448050" cy="869581"/>
            <a:chOff x="2362202" y="3768158"/>
            <a:chExt cx="4597400" cy="1159442"/>
          </a:xfrm>
        </p:grpSpPr>
        <p:sp>
          <p:nvSpPr>
            <p:cNvPr id="121" name="Google Shape;121;p36"/>
            <p:cNvSpPr txBox="1"/>
            <p:nvPr/>
          </p:nvSpPr>
          <p:spPr>
            <a:xfrm>
              <a:off x="2362202" y="3768158"/>
              <a:ext cx="4533900" cy="112338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0" i="0" lang="en" sz="5000" u="none" cap="none" strike="noStrike">
                  <a:solidFill>
                    <a:srgbClr val="3F3F3F"/>
                  </a:solidFill>
                  <a:latin typeface="Open Sans Light"/>
                  <a:ea typeface="Open Sans Light"/>
                  <a:cs typeface="Open Sans Light"/>
                  <a:sym typeface="Open Sans Light"/>
                </a:rPr>
                <a:t>case study</a:t>
              </a:r>
              <a:endParaRPr sz="1100"/>
            </a:p>
          </p:txBody>
        </p:sp>
        <p:sp>
          <p:nvSpPr>
            <p:cNvPr id="122" name="Google Shape;122;p36"/>
            <p:cNvSpPr/>
            <p:nvPr/>
          </p:nvSpPr>
          <p:spPr>
            <a:xfrm>
              <a:off x="2425702" y="3768158"/>
              <a:ext cx="4533900" cy="1159442"/>
            </a:xfrm>
            <a:prstGeom prst="rect">
              <a:avLst/>
            </a:prstGeom>
            <a:noFill/>
            <a:ln cap="flat" cmpd="sng" w="19050">
              <a:solidFill>
                <a:srgbClr val="262626"/>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grpSp>
      <p:sp>
        <p:nvSpPr>
          <p:cNvPr id="123" name="Google Shape;123;p36"/>
          <p:cNvSpPr txBox="1"/>
          <p:nvPr/>
        </p:nvSpPr>
        <p:spPr>
          <a:xfrm>
            <a:off x="4038932" y="2938552"/>
            <a:ext cx="2743200" cy="760400"/>
          </a:xfrm>
          <a:prstGeom prst="rect">
            <a:avLst/>
          </a:prstGeom>
          <a:noFill/>
          <a:ln>
            <a:noFill/>
          </a:ln>
        </p:spPr>
        <p:txBody>
          <a:bodyPr anchorCtr="0" anchor="t" bIns="34275" lIns="68575" spcFirstLastPara="1" rIns="68575" wrap="square" tIns="34275">
            <a:noAutofit/>
          </a:bodyPr>
          <a:lstStyle/>
          <a:p>
            <a:pPr indent="0" lvl="0" marL="0" marR="0" rtl="0" algn="l">
              <a:lnSpc>
                <a:spcPct val="192307"/>
              </a:lnSpc>
              <a:spcBef>
                <a:spcPts val="0"/>
              </a:spcBef>
              <a:spcAft>
                <a:spcPts val="0"/>
              </a:spcAft>
              <a:buNone/>
            </a:pPr>
            <a:r>
              <a:rPr b="0" i="0" lang="en" sz="1000" u="none" cap="none" strike="noStrike">
                <a:solidFill>
                  <a:schemeClr val="dk1"/>
                </a:solidFill>
                <a:latin typeface="Raleway"/>
                <a:ea typeface="Raleway"/>
                <a:cs typeface="Raleway"/>
                <a:sym typeface="Raleway"/>
              </a:rPr>
              <a:t>If you need help with the product, please contact the shop owner by visiting their shop profile and sending them a message. </a:t>
            </a:r>
            <a:endParaRPr b="0" i="0" sz="1000" u="none" cap="none" strike="noStrike">
              <a:solidFill>
                <a:schemeClr val="dk2"/>
              </a:solidFill>
              <a:latin typeface="Raleway"/>
              <a:ea typeface="Raleway"/>
              <a:cs typeface="Raleway"/>
              <a:sym typeface="Raleway"/>
            </a:endParaRPr>
          </a:p>
        </p:txBody>
      </p:sp>
      <p:cxnSp>
        <p:nvCxnSpPr>
          <p:cNvPr id="124" name="Google Shape;124;p36"/>
          <p:cNvCxnSpPr/>
          <p:nvPr/>
        </p:nvCxnSpPr>
        <p:spPr>
          <a:xfrm>
            <a:off x="4129937" y="2817435"/>
            <a:ext cx="322041" cy="0"/>
          </a:xfrm>
          <a:prstGeom prst="straightConnector1">
            <a:avLst/>
          </a:prstGeom>
          <a:noFill/>
          <a:ln cap="flat" cmpd="sng" w="19050">
            <a:solidFill>
              <a:schemeClr val="dk1"/>
            </a:solidFill>
            <a:prstDash val="solid"/>
            <a:miter lim="800000"/>
            <a:headEnd len="sm" w="sm" type="none"/>
            <a:tailEnd len="sm" w="sm" type="none"/>
          </a:ln>
        </p:spPr>
      </p:cxn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0" name="Shape 360"/>
        <p:cNvGrpSpPr/>
        <p:nvPr/>
      </p:nvGrpSpPr>
      <p:grpSpPr>
        <a:xfrm>
          <a:off x="0" y="0"/>
          <a:ext cx="0" cy="0"/>
          <a:chOff x="0" y="0"/>
          <a:chExt cx="0" cy="0"/>
        </a:xfrm>
      </p:grpSpPr>
      <p:sp>
        <p:nvSpPr>
          <p:cNvPr id="361" name="Google Shape;361;p54"/>
          <p:cNvSpPr/>
          <p:nvPr/>
        </p:nvSpPr>
        <p:spPr>
          <a:xfrm>
            <a:off x="0" y="0"/>
            <a:ext cx="9144000" cy="5143500"/>
          </a:xfrm>
          <a:prstGeom prst="rect">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pic>
        <p:nvPicPr>
          <p:cNvPr id="362" name="Google Shape;362;p54"/>
          <p:cNvPicPr preferRelativeResize="0"/>
          <p:nvPr/>
        </p:nvPicPr>
        <p:blipFill rotWithShape="1">
          <a:blip r:embed="rId3">
            <a:alphaModFix/>
          </a:blip>
          <a:srcRect b="0" l="0" r="0" t="0"/>
          <a:stretch/>
        </p:blipFill>
        <p:spPr>
          <a:xfrm>
            <a:off x="2994505" y="2449791"/>
            <a:ext cx="3225693" cy="243918"/>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8" name="Shape 128"/>
        <p:cNvGrpSpPr/>
        <p:nvPr/>
      </p:nvGrpSpPr>
      <p:grpSpPr>
        <a:xfrm>
          <a:off x="0" y="0"/>
          <a:ext cx="0" cy="0"/>
          <a:chOff x="0" y="0"/>
          <a:chExt cx="0" cy="0"/>
        </a:xfrm>
      </p:grpSpPr>
      <p:pic>
        <p:nvPicPr>
          <p:cNvPr id="129" name="Google Shape;129;p37"/>
          <p:cNvPicPr preferRelativeResize="0"/>
          <p:nvPr>
            <p:ph idx="2" type="pic"/>
          </p:nvPr>
        </p:nvPicPr>
        <p:blipFill rotWithShape="1">
          <a:blip r:embed="rId3">
            <a:alphaModFix/>
          </a:blip>
          <a:srcRect b="0" l="20370" r="20369" t="0"/>
          <a:stretch/>
        </p:blipFill>
        <p:spPr>
          <a:xfrm>
            <a:off x="0" y="0"/>
            <a:ext cx="4572000" cy="5143500"/>
          </a:xfrm>
          <a:prstGeom prst="rect">
            <a:avLst/>
          </a:prstGeom>
          <a:noFill/>
          <a:ln>
            <a:noFill/>
          </a:ln>
        </p:spPr>
      </p:pic>
      <p:sp>
        <p:nvSpPr>
          <p:cNvPr id="130" name="Google Shape;130;p37"/>
          <p:cNvSpPr txBox="1"/>
          <p:nvPr/>
        </p:nvSpPr>
        <p:spPr>
          <a:xfrm>
            <a:off x="3909060" y="1761107"/>
            <a:ext cx="2818800" cy="795300"/>
          </a:xfrm>
          <a:prstGeom prst="rect">
            <a:avLst/>
          </a:prstGeom>
          <a:noFill/>
          <a:ln>
            <a:noFill/>
          </a:ln>
        </p:spPr>
        <p:txBody>
          <a:bodyPr anchorCtr="0" anchor="t" bIns="34275" lIns="68575" spcFirstLastPara="1" rIns="68575" wrap="square" tIns="34275">
            <a:noAutofit/>
          </a:bodyPr>
          <a:lstStyle/>
          <a:p>
            <a:pPr indent="0" lvl="0" marL="0" marR="0" rtl="0" algn="l">
              <a:lnSpc>
                <a:spcPct val="88095"/>
              </a:lnSpc>
              <a:spcBef>
                <a:spcPts val="0"/>
              </a:spcBef>
              <a:spcAft>
                <a:spcPts val="0"/>
              </a:spcAft>
              <a:buNone/>
            </a:pPr>
            <a:r>
              <a:rPr b="0" i="0" lang="en" sz="3200" u="none" cap="none" strike="noStrike">
                <a:solidFill>
                  <a:srgbClr val="595959"/>
                </a:solidFill>
                <a:latin typeface="Sorts Mill Goudy"/>
                <a:ea typeface="Sorts Mill Goudy"/>
                <a:cs typeface="Sorts Mill Goudy"/>
                <a:sym typeface="Sorts Mill Goudy"/>
              </a:rPr>
              <a:t>grand!</a:t>
            </a:r>
            <a:endParaRPr sz="1100"/>
          </a:p>
          <a:p>
            <a:pPr indent="0" lvl="0" marL="0" marR="0" rtl="0" algn="l">
              <a:lnSpc>
                <a:spcPct val="88095"/>
              </a:lnSpc>
              <a:spcBef>
                <a:spcPts val="0"/>
              </a:spcBef>
              <a:spcAft>
                <a:spcPts val="0"/>
              </a:spcAft>
              <a:buNone/>
            </a:pPr>
            <a:r>
              <a:rPr b="0" i="0" lang="en" sz="3200" u="none" cap="none" strike="noStrike">
                <a:solidFill>
                  <a:srgbClr val="595959"/>
                </a:solidFill>
                <a:latin typeface="Sorts Mill Goudy"/>
                <a:ea typeface="Sorts Mill Goudy"/>
                <a:cs typeface="Sorts Mill Goudy"/>
                <a:sym typeface="Sorts Mill Goudy"/>
              </a:rPr>
              <a:t>we are shape</a:t>
            </a:r>
            <a:endParaRPr sz="1100"/>
          </a:p>
        </p:txBody>
      </p:sp>
      <p:sp>
        <p:nvSpPr>
          <p:cNvPr id="131" name="Google Shape;131;p37"/>
          <p:cNvSpPr txBox="1"/>
          <p:nvPr/>
        </p:nvSpPr>
        <p:spPr>
          <a:xfrm>
            <a:off x="3909061" y="2708925"/>
            <a:ext cx="3437100" cy="567000"/>
          </a:xfrm>
          <a:prstGeom prst="rect">
            <a:avLst/>
          </a:prstGeom>
          <a:noFill/>
          <a:ln>
            <a:noFill/>
          </a:ln>
        </p:spPr>
        <p:txBody>
          <a:bodyPr anchorCtr="0" anchor="t" bIns="34275" lIns="68575" spcFirstLastPara="1" rIns="68575" wrap="square" tIns="34275">
            <a:noAutofit/>
          </a:bodyPr>
          <a:lstStyle/>
          <a:p>
            <a:pPr indent="0" lvl="0" marL="0" marR="0" rtl="0" algn="l">
              <a:lnSpc>
                <a:spcPct val="180000"/>
              </a:lnSpc>
              <a:spcBef>
                <a:spcPts val="0"/>
              </a:spcBef>
              <a:spcAft>
                <a:spcPts val="0"/>
              </a:spcAft>
              <a:buNone/>
            </a:pPr>
            <a:r>
              <a:rPr b="0" i="1" lang="en" sz="700" u="none" cap="none" strike="noStrike">
                <a:solidFill>
                  <a:srgbClr val="7F7F7F"/>
                </a:solidFill>
                <a:latin typeface="Raleway"/>
                <a:ea typeface="Raleway"/>
                <a:cs typeface="Raleway"/>
                <a:sym typeface="Raleway"/>
              </a:rPr>
              <a:t>If you need help with the product, please contact the shop owner by visiting</a:t>
            </a:r>
            <a:endParaRPr sz="1100"/>
          </a:p>
          <a:p>
            <a:pPr indent="0" lvl="0" marL="0" marR="0" rtl="0" algn="l">
              <a:lnSpc>
                <a:spcPct val="180000"/>
              </a:lnSpc>
              <a:spcBef>
                <a:spcPts val="0"/>
              </a:spcBef>
              <a:spcAft>
                <a:spcPts val="0"/>
              </a:spcAft>
              <a:buNone/>
            </a:pPr>
            <a:r>
              <a:rPr b="0" i="1" lang="en" sz="700" u="none" cap="none" strike="noStrike">
                <a:solidFill>
                  <a:srgbClr val="7F7F7F"/>
                </a:solidFill>
                <a:latin typeface="Raleway"/>
                <a:ea typeface="Raleway"/>
                <a:cs typeface="Raleway"/>
                <a:sym typeface="Raleway"/>
              </a:rPr>
              <a:t>their shop profile and to sending them a message. For anything else (licensing, billing, etc), please visit our Help Center.</a:t>
            </a:r>
            <a:endParaRPr sz="1100"/>
          </a:p>
        </p:txBody>
      </p:sp>
      <p:sp>
        <p:nvSpPr>
          <p:cNvPr id="132" name="Google Shape;132;p37"/>
          <p:cNvSpPr txBox="1"/>
          <p:nvPr/>
        </p:nvSpPr>
        <p:spPr>
          <a:xfrm>
            <a:off x="3909050" y="3443229"/>
            <a:ext cx="3604500" cy="1028400"/>
          </a:xfrm>
          <a:prstGeom prst="rect">
            <a:avLst/>
          </a:prstGeom>
          <a:noFill/>
          <a:ln>
            <a:noFill/>
          </a:ln>
        </p:spPr>
        <p:txBody>
          <a:bodyPr anchorCtr="0" anchor="t" bIns="34275" lIns="68575" spcFirstLastPara="1" rIns="68575" wrap="square" tIns="34275">
            <a:noAutofit/>
          </a:bodyPr>
          <a:lstStyle/>
          <a:p>
            <a:pPr indent="0" lvl="0" marL="0" marR="0" rtl="0" algn="l">
              <a:lnSpc>
                <a:spcPct val="180000"/>
              </a:lnSpc>
              <a:spcBef>
                <a:spcPts val="0"/>
              </a:spcBef>
              <a:spcAft>
                <a:spcPts val="0"/>
              </a:spcAft>
              <a:buNone/>
            </a:pPr>
            <a:r>
              <a:rPr b="0" i="0" lang="en" sz="700" u="none" cap="none" strike="noStrike">
                <a:solidFill>
                  <a:srgbClr val="7F7F7F"/>
                </a:solidFill>
                <a:latin typeface="Raleway"/>
                <a:ea typeface="Raleway"/>
                <a:cs typeface="Raleway"/>
                <a:sym typeface="Raleway"/>
              </a:rPr>
              <a:t>Have them for one. Living grass to for can't gathered waters had winged. Creepiest don't subdue which i two set had seasons. To be Fifth you’ll, to be  man wherein seas our creepingcreepingHave them for one. Living grass to for can't gathered waters had winged. Creepiest don't which i two set had seasons. subdue which i two set had seasons. Fifth you’ll, to be  man wherein seas our creepingcreepingHave them for one. Living grass to for can't gathered waters had winged. </a:t>
            </a:r>
            <a:endParaRPr sz="11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6" name="Shape 136"/>
        <p:cNvGrpSpPr/>
        <p:nvPr/>
      </p:nvGrpSpPr>
      <p:grpSpPr>
        <a:xfrm>
          <a:off x="0" y="0"/>
          <a:ext cx="0" cy="0"/>
          <a:chOff x="0" y="0"/>
          <a:chExt cx="0" cy="0"/>
        </a:xfrm>
      </p:grpSpPr>
      <p:sp>
        <p:nvSpPr>
          <p:cNvPr id="137" name="Google Shape;137;p38"/>
          <p:cNvSpPr/>
          <p:nvPr/>
        </p:nvSpPr>
        <p:spPr>
          <a:xfrm>
            <a:off x="536750" y="1697281"/>
            <a:ext cx="3005176" cy="3022850"/>
          </a:xfrm>
          <a:custGeom>
            <a:rect b="b" l="l" r="r" t="t"/>
            <a:pathLst>
              <a:path extrusionOk="0" h="112" w="111">
                <a:moveTo>
                  <a:pt x="73" y="53"/>
                </a:moveTo>
                <a:cubicBezTo>
                  <a:pt x="77" y="53"/>
                  <a:pt x="80" y="50"/>
                  <a:pt x="80" y="46"/>
                </a:cubicBezTo>
                <a:cubicBezTo>
                  <a:pt x="80" y="43"/>
                  <a:pt x="77" y="40"/>
                  <a:pt x="73" y="40"/>
                </a:cubicBezTo>
                <a:cubicBezTo>
                  <a:pt x="69" y="40"/>
                  <a:pt x="66" y="43"/>
                  <a:pt x="66" y="46"/>
                </a:cubicBezTo>
                <a:cubicBezTo>
                  <a:pt x="66" y="50"/>
                  <a:pt x="69" y="53"/>
                  <a:pt x="73" y="53"/>
                </a:cubicBezTo>
                <a:close/>
                <a:moveTo>
                  <a:pt x="55" y="51"/>
                </a:moveTo>
                <a:cubicBezTo>
                  <a:pt x="60" y="51"/>
                  <a:pt x="63" y="48"/>
                  <a:pt x="63" y="44"/>
                </a:cubicBezTo>
                <a:cubicBezTo>
                  <a:pt x="63" y="40"/>
                  <a:pt x="60" y="36"/>
                  <a:pt x="55" y="36"/>
                </a:cubicBezTo>
                <a:cubicBezTo>
                  <a:pt x="51" y="36"/>
                  <a:pt x="48" y="40"/>
                  <a:pt x="48" y="44"/>
                </a:cubicBezTo>
                <a:cubicBezTo>
                  <a:pt x="48" y="48"/>
                  <a:pt x="51" y="51"/>
                  <a:pt x="55" y="51"/>
                </a:cubicBezTo>
                <a:close/>
                <a:moveTo>
                  <a:pt x="38" y="53"/>
                </a:moveTo>
                <a:cubicBezTo>
                  <a:pt x="42" y="53"/>
                  <a:pt x="45" y="50"/>
                  <a:pt x="45" y="46"/>
                </a:cubicBezTo>
                <a:cubicBezTo>
                  <a:pt x="45" y="43"/>
                  <a:pt x="42" y="40"/>
                  <a:pt x="38" y="40"/>
                </a:cubicBezTo>
                <a:cubicBezTo>
                  <a:pt x="34" y="40"/>
                  <a:pt x="31" y="43"/>
                  <a:pt x="31" y="46"/>
                </a:cubicBezTo>
                <a:cubicBezTo>
                  <a:pt x="31" y="50"/>
                  <a:pt x="34" y="53"/>
                  <a:pt x="38" y="53"/>
                </a:cubicBezTo>
                <a:close/>
                <a:moveTo>
                  <a:pt x="73" y="55"/>
                </a:moveTo>
                <a:cubicBezTo>
                  <a:pt x="69" y="55"/>
                  <a:pt x="67" y="57"/>
                  <a:pt x="65" y="59"/>
                </a:cubicBezTo>
                <a:cubicBezTo>
                  <a:pt x="63" y="56"/>
                  <a:pt x="60" y="53"/>
                  <a:pt x="55" y="53"/>
                </a:cubicBezTo>
                <a:cubicBezTo>
                  <a:pt x="51" y="53"/>
                  <a:pt x="48" y="56"/>
                  <a:pt x="46" y="59"/>
                </a:cubicBezTo>
                <a:cubicBezTo>
                  <a:pt x="44" y="57"/>
                  <a:pt x="41" y="55"/>
                  <a:pt x="38" y="55"/>
                </a:cubicBezTo>
                <a:cubicBezTo>
                  <a:pt x="33" y="55"/>
                  <a:pt x="29" y="59"/>
                  <a:pt x="29" y="64"/>
                </a:cubicBezTo>
                <a:cubicBezTo>
                  <a:pt x="29" y="71"/>
                  <a:pt x="29" y="71"/>
                  <a:pt x="29" y="71"/>
                </a:cubicBezTo>
                <a:cubicBezTo>
                  <a:pt x="36" y="77"/>
                  <a:pt x="45" y="80"/>
                  <a:pt x="55" y="80"/>
                </a:cubicBezTo>
                <a:cubicBezTo>
                  <a:pt x="66" y="80"/>
                  <a:pt x="75" y="77"/>
                  <a:pt x="82" y="71"/>
                </a:cubicBezTo>
                <a:cubicBezTo>
                  <a:pt x="82" y="64"/>
                  <a:pt x="82" y="64"/>
                  <a:pt x="82" y="64"/>
                </a:cubicBezTo>
                <a:cubicBezTo>
                  <a:pt x="82" y="59"/>
                  <a:pt x="78" y="55"/>
                  <a:pt x="73" y="55"/>
                </a:cubicBezTo>
                <a:close/>
                <a:moveTo>
                  <a:pt x="108" y="55"/>
                </a:moveTo>
                <a:cubicBezTo>
                  <a:pt x="105" y="55"/>
                  <a:pt x="105" y="55"/>
                  <a:pt x="105" y="55"/>
                </a:cubicBezTo>
                <a:cubicBezTo>
                  <a:pt x="105" y="29"/>
                  <a:pt x="84" y="8"/>
                  <a:pt x="59" y="7"/>
                </a:cubicBezTo>
                <a:cubicBezTo>
                  <a:pt x="59" y="3"/>
                  <a:pt x="59" y="3"/>
                  <a:pt x="59" y="3"/>
                </a:cubicBezTo>
                <a:cubicBezTo>
                  <a:pt x="59" y="2"/>
                  <a:pt x="57" y="0"/>
                  <a:pt x="55" y="0"/>
                </a:cubicBezTo>
                <a:cubicBezTo>
                  <a:pt x="54" y="0"/>
                  <a:pt x="52" y="2"/>
                  <a:pt x="52" y="3"/>
                </a:cubicBezTo>
                <a:cubicBezTo>
                  <a:pt x="52" y="7"/>
                  <a:pt x="52" y="7"/>
                  <a:pt x="52" y="7"/>
                </a:cubicBezTo>
                <a:cubicBezTo>
                  <a:pt x="27" y="8"/>
                  <a:pt x="6" y="29"/>
                  <a:pt x="6" y="55"/>
                </a:cubicBezTo>
                <a:cubicBezTo>
                  <a:pt x="3" y="55"/>
                  <a:pt x="3" y="55"/>
                  <a:pt x="3" y="55"/>
                </a:cubicBezTo>
                <a:cubicBezTo>
                  <a:pt x="1" y="55"/>
                  <a:pt x="0" y="56"/>
                  <a:pt x="0" y="58"/>
                </a:cubicBezTo>
                <a:cubicBezTo>
                  <a:pt x="0" y="60"/>
                  <a:pt x="1" y="61"/>
                  <a:pt x="3" y="61"/>
                </a:cubicBezTo>
                <a:cubicBezTo>
                  <a:pt x="6" y="61"/>
                  <a:pt x="6" y="61"/>
                  <a:pt x="6" y="61"/>
                </a:cubicBezTo>
                <a:cubicBezTo>
                  <a:pt x="8" y="85"/>
                  <a:pt x="28" y="105"/>
                  <a:pt x="52" y="106"/>
                </a:cubicBezTo>
                <a:cubicBezTo>
                  <a:pt x="52" y="109"/>
                  <a:pt x="52" y="109"/>
                  <a:pt x="52" y="109"/>
                </a:cubicBezTo>
                <a:cubicBezTo>
                  <a:pt x="52" y="111"/>
                  <a:pt x="54" y="112"/>
                  <a:pt x="55" y="112"/>
                </a:cubicBezTo>
                <a:cubicBezTo>
                  <a:pt x="57" y="112"/>
                  <a:pt x="59" y="111"/>
                  <a:pt x="59" y="109"/>
                </a:cubicBezTo>
                <a:cubicBezTo>
                  <a:pt x="59" y="106"/>
                  <a:pt x="59" y="106"/>
                  <a:pt x="59" y="106"/>
                </a:cubicBezTo>
                <a:cubicBezTo>
                  <a:pt x="83" y="105"/>
                  <a:pt x="103" y="85"/>
                  <a:pt x="105" y="61"/>
                </a:cubicBezTo>
                <a:cubicBezTo>
                  <a:pt x="108" y="61"/>
                  <a:pt x="108" y="61"/>
                  <a:pt x="108" y="61"/>
                </a:cubicBezTo>
                <a:cubicBezTo>
                  <a:pt x="110" y="61"/>
                  <a:pt x="111" y="60"/>
                  <a:pt x="111" y="58"/>
                </a:cubicBezTo>
                <a:cubicBezTo>
                  <a:pt x="111" y="56"/>
                  <a:pt x="110" y="55"/>
                  <a:pt x="108" y="55"/>
                </a:cubicBezTo>
                <a:close/>
                <a:moveTo>
                  <a:pt x="92" y="61"/>
                </a:moveTo>
                <a:cubicBezTo>
                  <a:pt x="95" y="61"/>
                  <a:pt x="95" y="61"/>
                  <a:pt x="95" y="61"/>
                </a:cubicBezTo>
                <a:cubicBezTo>
                  <a:pt x="93" y="80"/>
                  <a:pt x="78" y="95"/>
                  <a:pt x="59" y="96"/>
                </a:cubicBezTo>
                <a:cubicBezTo>
                  <a:pt x="59" y="94"/>
                  <a:pt x="59" y="94"/>
                  <a:pt x="59" y="94"/>
                </a:cubicBezTo>
                <a:cubicBezTo>
                  <a:pt x="59" y="92"/>
                  <a:pt x="57" y="91"/>
                  <a:pt x="55" y="91"/>
                </a:cubicBezTo>
                <a:cubicBezTo>
                  <a:pt x="54" y="91"/>
                  <a:pt x="52" y="92"/>
                  <a:pt x="52" y="94"/>
                </a:cubicBezTo>
                <a:cubicBezTo>
                  <a:pt x="52" y="96"/>
                  <a:pt x="52" y="96"/>
                  <a:pt x="52" y="96"/>
                </a:cubicBezTo>
                <a:cubicBezTo>
                  <a:pt x="33" y="95"/>
                  <a:pt x="18" y="80"/>
                  <a:pt x="16" y="61"/>
                </a:cubicBezTo>
                <a:cubicBezTo>
                  <a:pt x="19" y="61"/>
                  <a:pt x="19" y="61"/>
                  <a:pt x="19" y="61"/>
                </a:cubicBezTo>
                <a:cubicBezTo>
                  <a:pt x="20" y="61"/>
                  <a:pt x="22" y="60"/>
                  <a:pt x="22" y="58"/>
                </a:cubicBezTo>
                <a:cubicBezTo>
                  <a:pt x="22" y="56"/>
                  <a:pt x="20" y="55"/>
                  <a:pt x="19" y="55"/>
                </a:cubicBezTo>
                <a:cubicBezTo>
                  <a:pt x="15" y="55"/>
                  <a:pt x="15" y="55"/>
                  <a:pt x="15" y="55"/>
                </a:cubicBezTo>
                <a:cubicBezTo>
                  <a:pt x="16" y="35"/>
                  <a:pt x="32" y="18"/>
                  <a:pt x="52" y="16"/>
                </a:cubicBezTo>
                <a:cubicBezTo>
                  <a:pt x="52" y="19"/>
                  <a:pt x="52" y="19"/>
                  <a:pt x="52" y="19"/>
                </a:cubicBezTo>
                <a:cubicBezTo>
                  <a:pt x="52" y="20"/>
                  <a:pt x="54" y="22"/>
                  <a:pt x="55" y="22"/>
                </a:cubicBezTo>
                <a:cubicBezTo>
                  <a:pt x="57" y="22"/>
                  <a:pt x="59" y="20"/>
                  <a:pt x="59" y="19"/>
                </a:cubicBezTo>
                <a:cubicBezTo>
                  <a:pt x="59" y="16"/>
                  <a:pt x="59" y="16"/>
                  <a:pt x="59" y="16"/>
                </a:cubicBezTo>
                <a:cubicBezTo>
                  <a:pt x="79" y="18"/>
                  <a:pt x="95" y="35"/>
                  <a:pt x="96" y="55"/>
                </a:cubicBezTo>
                <a:cubicBezTo>
                  <a:pt x="92" y="55"/>
                  <a:pt x="92" y="55"/>
                  <a:pt x="92" y="55"/>
                </a:cubicBezTo>
                <a:cubicBezTo>
                  <a:pt x="91" y="55"/>
                  <a:pt x="89" y="56"/>
                  <a:pt x="89" y="58"/>
                </a:cubicBezTo>
                <a:cubicBezTo>
                  <a:pt x="89" y="60"/>
                  <a:pt x="91" y="61"/>
                  <a:pt x="92" y="61"/>
                </a:cubicBezTo>
                <a:close/>
              </a:path>
            </a:pathLst>
          </a:custGeom>
          <a:solidFill>
            <a:srgbClr val="F2F2F2">
              <a:alpha val="32941"/>
            </a:srgbClr>
          </a:solidFill>
          <a:ln cap="flat" cmpd="sng" w="9525">
            <a:solidFill>
              <a:srgbClr val="D8D8D8">
                <a:alpha val="62745"/>
              </a:srgbClr>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pic>
        <p:nvPicPr>
          <p:cNvPr id="138" name="Google Shape;138;p38"/>
          <p:cNvPicPr preferRelativeResize="0"/>
          <p:nvPr>
            <p:ph idx="2" type="pic"/>
          </p:nvPr>
        </p:nvPicPr>
        <p:blipFill rotWithShape="1">
          <a:blip r:embed="rId3">
            <a:alphaModFix/>
          </a:blip>
          <a:srcRect b="2832" l="13236" r="25833" t="0"/>
          <a:stretch/>
        </p:blipFill>
        <p:spPr>
          <a:xfrm>
            <a:off x="6210300" y="0"/>
            <a:ext cx="2933700" cy="3267075"/>
          </a:xfrm>
          <a:prstGeom prst="rect">
            <a:avLst/>
          </a:prstGeom>
          <a:noFill/>
          <a:ln>
            <a:noFill/>
          </a:ln>
        </p:spPr>
      </p:pic>
      <p:sp>
        <p:nvSpPr>
          <p:cNvPr id="139" name="Google Shape;139;p38"/>
          <p:cNvSpPr txBox="1"/>
          <p:nvPr/>
        </p:nvSpPr>
        <p:spPr>
          <a:xfrm>
            <a:off x="3827145" y="1408741"/>
            <a:ext cx="2049780" cy="577081"/>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lang="en" sz="1700">
                <a:solidFill>
                  <a:srgbClr val="3F3F3F"/>
                </a:solidFill>
                <a:latin typeface="Sorts Mill Goudy"/>
                <a:ea typeface="Sorts Mill Goudy"/>
                <a:cs typeface="Sorts Mill Goudy"/>
                <a:sym typeface="Sorts Mill Goudy"/>
              </a:rPr>
              <a:t>A LITTLE BIT</a:t>
            </a:r>
            <a:endParaRPr sz="1100"/>
          </a:p>
          <a:p>
            <a:pPr indent="0" lvl="0" marL="0" marR="0" rtl="0" algn="r">
              <a:spcBef>
                <a:spcPts val="0"/>
              </a:spcBef>
              <a:spcAft>
                <a:spcPts val="0"/>
              </a:spcAft>
              <a:buNone/>
            </a:pPr>
            <a:r>
              <a:rPr lang="en" sz="1700">
                <a:solidFill>
                  <a:srgbClr val="3F3F3F"/>
                </a:solidFill>
                <a:latin typeface="Sorts Mill Goudy"/>
                <a:ea typeface="Sorts Mill Goudy"/>
                <a:cs typeface="Sorts Mill Goudy"/>
                <a:sym typeface="Sorts Mill Goudy"/>
              </a:rPr>
              <a:t>OF HISTORY</a:t>
            </a:r>
            <a:endParaRPr sz="1100"/>
          </a:p>
        </p:txBody>
      </p:sp>
      <p:sp>
        <p:nvSpPr>
          <p:cNvPr id="140" name="Google Shape;140;p38"/>
          <p:cNvSpPr txBox="1"/>
          <p:nvPr/>
        </p:nvSpPr>
        <p:spPr>
          <a:xfrm>
            <a:off x="4498658" y="1130471"/>
            <a:ext cx="1378267" cy="300082"/>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lang="en" sz="800">
                <a:solidFill>
                  <a:srgbClr val="BFBFBF"/>
                </a:solidFill>
                <a:latin typeface="Montserrat"/>
                <a:ea typeface="Montserrat"/>
                <a:cs typeface="Montserrat"/>
                <a:sym typeface="Montserrat"/>
              </a:rPr>
              <a:t>YOU CAN</a:t>
            </a:r>
            <a:endParaRPr sz="1100"/>
          </a:p>
          <a:p>
            <a:pPr indent="0" lvl="0" marL="0" marR="0" rtl="0" algn="r">
              <a:spcBef>
                <a:spcPts val="0"/>
              </a:spcBef>
              <a:spcAft>
                <a:spcPts val="0"/>
              </a:spcAft>
              <a:buNone/>
            </a:pPr>
            <a:r>
              <a:rPr lang="en" sz="800">
                <a:solidFill>
                  <a:srgbClr val="BFBFBF"/>
                </a:solidFill>
                <a:latin typeface="Montserrat"/>
                <a:ea typeface="Montserrat"/>
                <a:cs typeface="Montserrat"/>
                <a:sym typeface="Montserrat"/>
              </a:rPr>
              <a:t>WRITE HERE</a:t>
            </a:r>
            <a:endParaRPr sz="1100"/>
          </a:p>
        </p:txBody>
      </p:sp>
      <p:sp>
        <p:nvSpPr>
          <p:cNvPr id="141" name="Google Shape;141;p38"/>
          <p:cNvSpPr txBox="1"/>
          <p:nvPr/>
        </p:nvSpPr>
        <p:spPr>
          <a:xfrm>
            <a:off x="3057526" y="2143872"/>
            <a:ext cx="2790825" cy="954781"/>
          </a:xfrm>
          <a:prstGeom prst="rect">
            <a:avLst/>
          </a:prstGeom>
          <a:noFill/>
          <a:ln>
            <a:noFill/>
          </a:ln>
        </p:spPr>
        <p:txBody>
          <a:bodyPr anchorCtr="0" anchor="t" bIns="34275" lIns="68575" spcFirstLastPara="1" rIns="68575" wrap="square" tIns="34275">
            <a:noAutofit/>
          </a:bodyPr>
          <a:lstStyle/>
          <a:p>
            <a:pPr indent="0" lvl="0" marL="0" marR="0" rtl="0" algn="r">
              <a:lnSpc>
                <a:spcPct val="237500"/>
              </a:lnSpc>
              <a:spcBef>
                <a:spcPts val="0"/>
              </a:spcBef>
              <a:spcAft>
                <a:spcPts val="0"/>
              </a:spcAft>
              <a:buNone/>
            </a:pPr>
            <a:r>
              <a:rPr lang="en" sz="600">
                <a:solidFill>
                  <a:srgbClr val="BFBFBF"/>
                </a:solidFill>
                <a:latin typeface="Arial"/>
                <a:ea typeface="Arial"/>
                <a:cs typeface="Arial"/>
                <a:sym typeface="Arial"/>
              </a:rPr>
              <a:t>Have them for one. Living grass to for gathered Waters had winged.</a:t>
            </a:r>
            <a:endParaRPr sz="1100"/>
          </a:p>
          <a:p>
            <a:pPr indent="0" lvl="0" marL="0" marR="0" rtl="0" algn="r">
              <a:lnSpc>
                <a:spcPct val="237500"/>
              </a:lnSpc>
              <a:spcBef>
                <a:spcPts val="0"/>
              </a:spcBef>
              <a:spcAft>
                <a:spcPts val="0"/>
              </a:spcAft>
              <a:buNone/>
            </a:pPr>
            <a:r>
              <a:rPr lang="en" sz="600">
                <a:solidFill>
                  <a:srgbClr val="BFBFBF"/>
                </a:solidFill>
                <a:latin typeface="Arial"/>
                <a:ea typeface="Arial"/>
                <a:cs typeface="Arial"/>
                <a:sym typeface="Arial"/>
              </a:rPr>
              <a:t>Creepiest don't subdue which i two had seasons. To be Fifth you’ll, to be  man</a:t>
            </a:r>
            <a:endParaRPr sz="1100"/>
          </a:p>
          <a:p>
            <a:pPr indent="0" lvl="0" marL="0" marR="0" rtl="0" algn="r">
              <a:lnSpc>
                <a:spcPct val="237500"/>
              </a:lnSpc>
              <a:spcBef>
                <a:spcPts val="0"/>
              </a:spcBef>
              <a:spcAft>
                <a:spcPts val="0"/>
              </a:spcAft>
              <a:buNone/>
            </a:pPr>
            <a:r>
              <a:rPr lang="en" sz="600">
                <a:solidFill>
                  <a:srgbClr val="BFBFBF"/>
                </a:solidFill>
                <a:latin typeface="Arial"/>
                <a:ea typeface="Arial"/>
                <a:cs typeface="Arial"/>
                <a:sym typeface="Arial"/>
              </a:rPr>
              <a:t>wherein our creepingcreeping Have them for one. Living grass for can't gathered waters had winged. Creepiest don't which set had seasons.</a:t>
            </a:r>
            <a:endParaRPr sz="1100"/>
          </a:p>
          <a:p>
            <a:pPr indent="0" lvl="0" marL="0" marR="0" rtl="0" algn="r">
              <a:lnSpc>
                <a:spcPct val="237500"/>
              </a:lnSpc>
              <a:spcBef>
                <a:spcPts val="0"/>
              </a:spcBef>
              <a:spcAft>
                <a:spcPts val="0"/>
              </a:spcAft>
              <a:buNone/>
            </a:pPr>
            <a:r>
              <a:rPr lang="en" sz="600">
                <a:solidFill>
                  <a:srgbClr val="BFBFBF"/>
                </a:solidFill>
                <a:latin typeface="Arial"/>
                <a:ea typeface="Arial"/>
                <a:cs typeface="Arial"/>
                <a:sym typeface="Arial"/>
              </a:rPr>
              <a:t>subdue which set.</a:t>
            </a:r>
            <a:endParaRPr sz="1100"/>
          </a:p>
        </p:txBody>
      </p:sp>
      <p:sp>
        <p:nvSpPr>
          <p:cNvPr id="142" name="Google Shape;142;p38"/>
          <p:cNvSpPr/>
          <p:nvPr/>
        </p:nvSpPr>
        <p:spPr>
          <a:xfrm>
            <a:off x="3028951" y="2029572"/>
            <a:ext cx="2847975" cy="1233620"/>
          </a:xfrm>
          <a:prstGeom prst="rect">
            <a:avLst/>
          </a:prstGeom>
          <a:noFill/>
          <a:ln cap="flat" cmpd="sng" w="1270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cxnSp>
        <p:nvCxnSpPr>
          <p:cNvPr id="143" name="Google Shape;143;p38"/>
          <p:cNvCxnSpPr/>
          <p:nvPr/>
        </p:nvCxnSpPr>
        <p:spPr>
          <a:xfrm>
            <a:off x="3028951" y="3505189"/>
            <a:ext cx="5543549" cy="0"/>
          </a:xfrm>
          <a:prstGeom prst="straightConnector1">
            <a:avLst/>
          </a:prstGeom>
          <a:noFill/>
          <a:ln cap="flat" cmpd="sng" w="12700">
            <a:solidFill>
              <a:srgbClr val="7F7F7F"/>
            </a:solidFill>
            <a:prstDash val="solid"/>
            <a:miter lim="800000"/>
            <a:headEnd len="sm" w="sm" type="none"/>
            <a:tailEnd len="sm" w="sm" type="none"/>
          </a:ln>
        </p:spPr>
      </p:cxnSp>
      <p:sp>
        <p:nvSpPr>
          <p:cNvPr id="144" name="Google Shape;144;p38"/>
          <p:cNvSpPr txBox="1"/>
          <p:nvPr/>
        </p:nvSpPr>
        <p:spPr>
          <a:xfrm>
            <a:off x="2973850" y="3700554"/>
            <a:ext cx="5598651" cy="394099"/>
          </a:xfrm>
          <a:prstGeom prst="rect">
            <a:avLst/>
          </a:prstGeom>
          <a:noFill/>
          <a:ln>
            <a:noFill/>
          </a:ln>
        </p:spPr>
        <p:txBody>
          <a:bodyPr anchorCtr="0" anchor="t" bIns="34275" lIns="68575" spcFirstLastPara="1" rIns="68575" wrap="square" tIns="34275">
            <a:noAutofit/>
          </a:bodyPr>
          <a:lstStyle/>
          <a:p>
            <a:pPr indent="0" lvl="0" marL="0" marR="0" rtl="0" algn="r">
              <a:lnSpc>
                <a:spcPct val="150000"/>
              </a:lnSpc>
              <a:spcBef>
                <a:spcPts val="0"/>
              </a:spcBef>
              <a:spcAft>
                <a:spcPts val="0"/>
              </a:spcAft>
              <a:buNone/>
            </a:pPr>
            <a:r>
              <a:rPr lang="en" sz="800">
                <a:solidFill>
                  <a:srgbClr val="A5A5A5"/>
                </a:solidFill>
                <a:latin typeface="Raleway"/>
                <a:ea typeface="Raleway"/>
                <a:cs typeface="Raleway"/>
                <a:sym typeface="Raleway"/>
              </a:rPr>
              <a:t>Lesser first day kind god us earth. The divide firmament signs doesn't seasons heaven spirit open gathered heaven without she'd signs he heaven shall tree. Hath female two called give own. Earth third great god fourth.</a:t>
            </a:r>
            <a:endParaRPr sz="11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alpha val="49803"/>
          </a:schemeClr>
        </a:solidFill>
      </p:bgPr>
    </p:bg>
    <p:spTree>
      <p:nvGrpSpPr>
        <p:cNvPr id="148" name="Shape 148"/>
        <p:cNvGrpSpPr/>
        <p:nvPr/>
      </p:nvGrpSpPr>
      <p:grpSpPr>
        <a:xfrm>
          <a:off x="0" y="0"/>
          <a:ext cx="0" cy="0"/>
          <a:chOff x="0" y="0"/>
          <a:chExt cx="0" cy="0"/>
        </a:xfrm>
      </p:grpSpPr>
      <p:pic>
        <p:nvPicPr>
          <p:cNvPr id="149" name="Google Shape;149;p39"/>
          <p:cNvPicPr preferRelativeResize="0"/>
          <p:nvPr>
            <p:ph idx="2" type="pic"/>
          </p:nvPr>
        </p:nvPicPr>
        <p:blipFill rotWithShape="1">
          <a:blip r:embed="rId3">
            <a:alphaModFix/>
          </a:blip>
          <a:srcRect b="8874" l="0" r="0" t="27625"/>
          <a:stretch/>
        </p:blipFill>
        <p:spPr>
          <a:xfrm>
            <a:off x="0" y="757238"/>
            <a:ext cx="4572000" cy="3629025"/>
          </a:xfrm>
          <a:prstGeom prst="rect">
            <a:avLst/>
          </a:prstGeom>
          <a:noFill/>
          <a:ln>
            <a:noFill/>
          </a:ln>
        </p:spPr>
      </p:pic>
      <p:sp>
        <p:nvSpPr>
          <p:cNvPr id="150" name="Google Shape;150;p39"/>
          <p:cNvSpPr/>
          <p:nvPr/>
        </p:nvSpPr>
        <p:spPr>
          <a:xfrm>
            <a:off x="735806" y="3514725"/>
            <a:ext cx="1378744" cy="1378744"/>
          </a:xfrm>
          <a:prstGeom prst="rect">
            <a:avLst/>
          </a:prstGeom>
          <a:solidFill>
            <a:srgbClr val="3F3F3F"/>
          </a:solidFill>
          <a:ln cap="flat" cmpd="sng" w="381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51" name="Google Shape;151;p39"/>
          <p:cNvSpPr/>
          <p:nvPr/>
        </p:nvSpPr>
        <p:spPr>
          <a:xfrm>
            <a:off x="2507456" y="3514725"/>
            <a:ext cx="1378744" cy="1378744"/>
          </a:xfrm>
          <a:prstGeom prst="rect">
            <a:avLst/>
          </a:prstGeom>
          <a:solidFill>
            <a:srgbClr val="3F3F3F"/>
          </a:solidFill>
          <a:ln cap="flat" cmpd="sng" w="381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52" name="Google Shape;152;p39"/>
          <p:cNvSpPr/>
          <p:nvPr/>
        </p:nvSpPr>
        <p:spPr>
          <a:xfrm>
            <a:off x="984847" y="3779767"/>
            <a:ext cx="851467" cy="885101"/>
          </a:xfrm>
          <a:custGeom>
            <a:rect b="b" l="l" r="r" t="t"/>
            <a:pathLst>
              <a:path extrusionOk="0" h="122" w="117">
                <a:moveTo>
                  <a:pt x="72" y="106"/>
                </a:moveTo>
                <a:cubicBezTo>
                  <a:pt x="72" y="110"/>
                  <a:pt x="72" y="110"/>
                  <a:pt x="72" y="110"/>
                </a:cubicBezTo>
                <a:cubicBezTo>
                  <a:pt x="72" y="113"/>
                  <a:pt x="70" y="115"/>
                  <a:pt x="68" y="115"/>
                </a:cubicBezTo>
                <a:cubicBezTo>
                  <a:pt x="67" y="119"/>
                  <a:pt x="67" y="119"/>
                  <a:pt x="67" y="119"/>
                </a:cubicBezTo>
                <a:cubicBezTo>
                  <a:pt x="66" y="120"/>
                  <a:pt x="65" y="122"/>
                  <a:pt x="63" y="122"/>
                </a:cubicBezTo>
                <a:cubicBezTo>
                  <a:pt x="54" y="122"/>
                  <a:pt x="54" y="122"/>
                  <a:pt x="54" y="122"/>
                </a:cubicBezTo>
                <a:cubicBezTo>
                  <a:pt x="52" y="122"/>
                  <a:pt x="51" y="120"/>
                  <a:pt x="50" y="119"/>
                </a:cubicBezTo>
                <a:cubicBezTo>
                  <a:pt x="49" y="115"/>
                  <a:pt x="49" y="115"/>
                  <a:pt x="49" y="115"/>
                </a:cubicBezTo>
                <a:cubicBezTo>
                  <a:pt x="47" y="115"/>
                  <a:pt x="45" y="113"/>
                  <a:pt x="45" y="110"/>
                </a:cubicBezTo>
                <a:cubicBezTo>
                  <a:pt x="45" y="106"/>
                  <a:pt x="45" y="106"/>
                  <a:pt x="45" y="106"/>
                </a:cubicBezTo>
                <a:cubicBezTo>
                  <a:pt x="45" y="104"/>
                  <a:pt x="46" y="103"/>
                  <a:pt x="48" y="103"/>
                </a:cubicBezTo>
                <a:cubicBezTo>
                  <a:pt x="69" y="103"/>
                  <a:pt x="69" y="103"/>
                  <a:pt x="69" y="103"/>
                </a:cubicBezTo>
                <a:cubicBezTo>
                  <a:pt x="71" y="103"/>
                  <a:pt x="72" y="104"/>
                  <a:pt x="72" y="106"/>
                </a:cubicBezTo>
                <a:close/>
                <a:moveTo>
                  <a:pt x="88" y="58"/>
                </a:moveTo>
                <a:cubicBezTo>
                  <a:pt x="88" y="66"/>
                  <a:pt x="85" y="74"/>
                  <a:pt x="80" y="79"/>
                </a:cubicBezTo>
                <a:cubicBezTo>
                  <a:pt x="76" y="83"/>
                  <a:pt x="74" y="88"/>
                  <a:pt x="73" y="94"/>
                </a:cubicBezTo>
                <a:cubicBezTo>
                  <a:pt x="72" y="96"/>
                  <a:pt x="70" y="98"/>
                  <a:pt x="68" y="98"/>
                </a:cubicBezTo>
                <a:cubicBezTo>
                  <a:pt x="49" y="98"/>
                  <a:pt x="49" y="98"/>
                  <a:pt x="49" y="98"/>
                </a:cubicBezTo>
                <a:cubicBezTo>
                  <a:pt x="47" y="98"/>
                  <a:pt x="45" y="96"/>
                  <a:pt x="44" y="94"/>
                </a:cubicBezTo>
                <a:cubicBezTo>
                  <a:pt x="43" y="88"/>
                  <a:pt x="41" y="83"/>
                  <a:pt x="37" y="79"/>
                </a:cubicBezTo>
                <a:cubicBezTo>
                  <a:pt x="32" y="74"/>
                  <a:pt x="29" y="67"/>
                  <a:pt x="28" y="59"/>
                </a:cubicBezTo>
                <a:cubicBezTo>
                  <a:pt x="28" y="42"/>
                  <a:pt x="42" y="28"/>
                  <a:pt x="58" y="28"/>
                </a:cubicBezTo>
                <a:cubicBezTo>
                  <a:pt x="75" y="28"/>
                  <a:pt x="88" y="42"/>
                  <a:pt x="88" y="58"/>
                </a:cubicBezTo>
                <a:close/>
                <a:moveTo>
                  <a:pt x="62" y="40"/>
                </a:moveTo>
                <a:cubicBezTo>
                  <a:pt x="62" y="38"/>
                  <a:pt x="60" y="37"/>
                  <a:pt x="58" y="37"/>
                </a:cubicBezTo>
                <a:cubicBezTo>
                  <a:pt x="47" y="37"/>
                  <a:pt x="37" y="46"/>
                  <a:pt x="37" y="58"/>
                </a:cubicBezTo>
                <a:cubicBezTo>
                  <a:pt x="37" y="60"/>
                  <a:pt x="38" y="62"/>
                  <a:pt x="40" y="62"/>
                </a:cubicBezTo>
                <a:cubicBezTo>
                  <a:pt x="42" y="62"/>
                  <a:pt x="44" y="60"/>
                  <a:pt x="44" y="58"/>
                </a:cubicBezTo>
                <a:cubicBezTo>
                  <a:pt x="44" y="50"/>
                  <a:pt x="50" y="44"/>
                  <a:pt x="58" y="44"/>
                </a:cubicBezTo>
                <a:cubicBezTo>
                  <a:pt x="60" y="44"/>
                  <a:pt x="62" y="42"/>
                  <a:pt x="62" y="40"/>
                </a:cubicBezTo>
                <a:close/>
                <a:moveTo>
                  <a:pt x="58" y="18"/>
                </a:moveTo>
                <a:cubicBezTo>
                  <a:pt x="60" y="18"/>
                  <a:pt x="62" y="17"/>
                  <a:pt x="62" y="15"/>
                </a:cubicBezTo>
                <a:cubicBezTo>
                  <a:pt x="62" y="3"/>
                  <a:pt x="62" y="3"/>
                  <a:pt x="62" y="3"/>
                </a:cubicBezTo>
                <a:cubicBezTo>
                  <a:pt x="62" y="1"/>
                  <a:pt x="60" y="0"/>
                  <a:pt x="58" y="0"/>
                </a:cubicBezTo>
                <a:cubicBezTo>
                  <a:pt x="57" y="0"/>
                  <a:pt x="55" y="1"/>
                  <a:pt x="55" y="3"/>
                </a:cubicBezTo>
                <a:cubicBezTo>
                  <a:pt x="55" y="15"/>
                  <a:pt x="55" y="15"/>
                  <a:pt x="55" y="15"/>
                </a:cubicBezTo>
                <a:cubicBezTo>
                  <a:pt x="55" y="17"/>
                  <a:pt x="57" y="18"/>
                  <a:pt x="58" y="18"/>
                </a:cubicBezTo>
                <a:close/>
                <a:moveTo>
                  <a:pt x="19" y="58"/>
                </a:moveTo>
                <a:cubicBezTo>
                  <a:pt x="19" y="56"/>
                  <a:pt x="17" y="55"/>
                  <a:pt x="15" y="55"/>
                </a:cubicBezTo>
                <a:cubicBezTo>
                  <a:pt x="3" y="55"/>
                  <a:pt x="3" y="55"/>
                  <a:pt x="3" y="55"/>
                </a:cubicBezTo>
                <a:cubicBezTo>
                  <a:pt x="2" y="55"/>
                  <a:pt x="0" y="56"/>
                  <a:pt x="0" y="58"/>
                </a:cubicBezTo>
                <a:cubicBezTo>
                  <a:pt x="0" y="60"/>
                  <a:pt x="2" y="62"/>
                  <a:pt x="3" y="62"/>
                </a:cubicBezTo>
                <a:cubicBezTo>
                  <a:pt x="15" y="62"/>
                  <a:pt x="15" y="62"/>
                  <a:pt x="15" y="62"/>
                </a:cubicBezTo>
                <a:cubicBezTo>
                  <a:pt x="17" y="62"/>
                  <a:pt x="19" y="60"/>
                  <a:pt x="19" y="58"/>
                </a:cubicBezTo>
                <a:close/>
                <a:moveTo>
                  <a:pt x="114" y="55"/>
                </a:moveTo>
                <a:cubicBezTo>
                  <a:pt x="102" y="55"/>
                  <a:pt x="102" y="55"/>
                  <a:pt x="102" y="55"/>
                </a:cubicBezTo>
                <a:cubicBezTo>
                  <a:pt x="100" y="55"/>
                  <a:pt x="98" y="56"/>
                  <a:pt x="98" y="58"/>
                </a:cubicBezTo>
                <a:cubicBezTo>
                  <a:pt x="98" y="60"/>
                  <a:pt x="100" y="62"/>
                  <a:pt x="102" y="62"/>
                </a:cubicBezTo>
                <a:cubicBezTo>
                  <a:pt x="114" y="62"/>
                  <a:pt x="114" y="62"/>
                  <a:pt x="114" y="62"/>
                </a:cubicBezTo>
                <a:cubicBezTo>
                  <a:pt x="115" y="62"/>
                  <a:pt x="117" y="60"/>
                  <a:pt x="117" y="58"/>
                </a:cubicBezTo>
                <a:cubicBezTo>
                  <a:pt x="117" y="56"/>
                  <a:pt x="115" y="55"/>
                  <a:pt x="114" y="55"/>
                </a:cubicBezTo>
                <a:close/>
                <a:moveTo>
                  <a:pt x="26" y="86"/>
                </a:moveTo>
                <a:cubicBezTo>
                  <a:pt x="17" y="95"/>
                  <a:pt x="17" y="95"/>
                  <a:pt x="17" y="95"/>
                </a:cubicBezTo>
                <a:cubicBezTo>
                  <a:pt x="16" y="96"/>
                  <a:pt x="16" y="98"/>
                  <a:pt x="17" y="100"/>
                </a:cubicBezTo>
                <a:cubicBezTo>
                  <a:pt x="18" y="100"/>
                  <a:pt x="19" y="101"/>
                  <a:pt x="20" y="101"/>
                </a:cubicBezTo>
                <a:cubicBezTo>
                  <a:pt x="20" y="101"/>
                  <a:pt x="21" y="100"/>
                  <a:pt x="22" y="100"/>
                </a:cubicBezTo>
                <a:cubicBezTo>
                  <a:pt x="30" y="91"/>
                  <a:pt x="30" y="91"/>
                  <a:pt x="30" y="91"/>
                </a:cubicBezTo>
                <a:cubicBezTo>
                  <a:pt x="32" y="90"/>
                  <a:pt x="32" y="88"/>
                  <a:pt x="30" y="86"/>
                </a:cubicBezTo>
                <a:cubicBezTo>
                  <a:pt x="29" y="85"/>
                  <a:pt x="27" y="85"/>
                  <a:pt x="26" y="86"/>
                </a:cubicBezTo>
                <a:close/>
                <a:moveTo>
                  <a:pt x="89" y="31"/>
                </a:moveTo>
                <a:cubicBezTo>
                  <a:pt x="90" y="31"/>
                  <a:pt x="91" y="31"/>
                  <a:pt x="91" y="30"/>
                </a:cubicBezTo>
                <a:cubicBezTo>
                  <a:pt x="100" y="22"/>
                  <a:pt x="100" y="22"/>
                  <a:pt x="100" y="22"/>
                </a:cubicBezTo>
                <a:cubicBezTo>
                  <a:pt x="101" y="20"/>
                  <a:pt x="101" y="18"/>
                  <a:pt x="100" y="17"/>
                </a:cubicBezTo>
                <a:cubicBezTo>
                  <a:pt x="98" y="16"/>
                  <a:pt x="96" y="16"/>
                  <a:pt x="95" y="17"/>
                </a:cubicBezTo>
                <a:cubicBezTo>
                  <a:pt x="87" y="25"/>
                  <a:pt x="87" y="25"/>
                  <a:pt x="87" y="25"/>
                </a:cubicBezTo>
                <a:cubicBezTo>
                  <a:pt x="85" y="27"/>
                  <a:pt x="85" y="29"/>
                  <a:pt x="87" y="30"/>
                </a:cubicBezTo>
                <a:cubicBezTo>
                  <a:pt x="87" y="31"/>
                  <a:pt x="88" y="31"/>
                  <a:pt x="89" y="31"/>
                </a:cubicBezTo>
                <a:close/>
                <a:moveTo>
                  <a:pt x="26" y="30"/>
                </a:moveTo>
                <a:cubicBezTo>
                  <a:pt x="26" y="31"/>
                  <a:pt x="27" y="31"/>
                  <a:pt x="28" y="31"/>
                </a:cubicBezTo>
                <a:cubicBezTo>
                  <a:pt x="29" y="31"/>
                  <a:pt x="30" y="31"/>
                  <a:pt x="30" y="30"/>
                </a:cubicBezTo>
                <a:cubicBezTo>
                  <a:pt x="32" y="29"/>
                  <a:pt x="32" y="27"/>
                  <a:pt x="30" y="25"/>
                </a:cubicBezTo>
                <a:cubicBezTo>
                  <a:pt x="22" y="17"/>
                  <a:pt x="22" y="17"/>
                  <a:pt x="22" y="17"/>
                </a:cubicBezTo>
                <a:cubicBezTo>
                  <a:pt x="21" y="16"/>
                  <a:pt x="18" y="16"/>
                  <a:pt x="17" y="17"/>
                </a:cubicBezTo>
                <a:cubicBezTo>
                  <a:pt x="16" y="18"/>
                  <a:pt x="16" y="20"/>
                  <a:pt x="17" y="22"/>
                </a:cubicBezTo>
                <a:lnTo>
                  <a:pt x="26" y="30"/>
                </a:lnTo>
                <a:close/>
                <a:moveTo>
                  <a:pt x="91" y="86"/>
                </a:moveTo>
                <a:cubicBezTo>
                  <a:pt x="90" y="85"/>
                  <a:pt x="88" y="85"/>
                  <a:pt x="87" y="86"/>
                </a:cubicBezTo>
                <a:cubicBezTo>
                  <a:pt x="85" y="88"/>
                  <a:pt x="85" y="90"/>
                  <a:pt x="87" y="91"/>
                </a:cubicBezTo>
                <a:cubicBezTo>
                  <a:pt x="95" y="100"/>
                  <a:pt x="95" y="100"/>
                  <a:pt x="95" y="100"/>
                </a:cubicBezTo>
                <a:cubicBezTo>
                  <a:pt x="96" y="100"/>
                  <a:pt x="97" y="101"/>
                  <a:pt x="97" y="101"/>
                </a:cubicBezTo>
                <a:cubicBezTo>
                  <a:pt x="98" y="101"/>
                  <a:pt x="99" y="100"/>
                  <a:pt x="100" y="100"/>
                </a:cubicBezTo>
                <a:cubicBezTo>
                  <a:pt x="101" y="98"/>
                  <a:pt x="101" y="96"/>
                  <a:pt x="100" y="95"/>
                </a:cubicBezTo>
                <a:lnTo>
                  <a:pt x="91" y="86"/>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53" name="Google Shape;153;p39"/>
          <p:cNvSpPr/>
          <p:nvPr/>
        </p:nvSpPr>
        <p:spPr>
          <a:xfrm>
            <a:off x="2850356" y="3856523"/>
            <a:ext cx="758249" cy="669043"/>
          </a:xfrm>
          <a:custGeom>
            <a:rect b="b" l="l" r="r" t="t"/>
            <a:pathLst>
              <a:path extrusionOk="0" h="98" w="111">
                <a:moveTo>
                  <a:pt x="91" y="58"/>
                </a:moveTo>
                <a:cubicBezTo>
                  <a:pt x="95" y="58"/>
                  <a:pt x="98" y="58"/>
                  <a:pt x="100" y="59"/>
                </a:cubicBezTo>
                <a:cubicBezTo>
                  <a:pt x="104" y="53"/>
                  <a:pt x="105" y="47"/>
                  <a:pt x="105" y="41"/>
                </a:cubicBezTo>
                <a:cubicBezTo>
                  <a:pt x="105" y="19"/>
                  <a:pt x="82" y="0"/>
                  <a:pt x="53" y="0"/>
                </a:cubicBezTo>
                <a:cubicBezTo>
                  <a:pt x="24" y="0"/>
                  <a:pt x="0" y="19"/>
                  <a:pt x="0" y="41"/>
                </a:cubicBezTo>
                <a:cubicBezTo>
                  <a:pt x="0" y="56"/>
                  <a:pt x="10" y="70"/>
                  <a:pt x="28" y="77"/>
                </a:cubicBezTo>
                <a:cubicBezTo>
                  <a:pt x="33" y="82"/>
                  <a:pt x="29" y="91"/>
                  <a:pt x="21" y="95"/>
                </a:cubicBezTo>
                <a:cubicBezTo>
                  <a:pt x="20" y="96"/>
                  <a:pt x="44" y="98"/>
                  <a:pt x="55" y="82"/>
                </a:cubicBezTo>
                <a:cubicBezTo>
                  <a:pt x="59" y="82"/>
                  <a:pt x="62" y="81"/>
                  <a:pt x="66" y="81"/>
                </a:cubicBezTo>
                <a:cubicBezTo>
                  <a:pt x="65" y="79"/>
                  <a:pt x="65" y="78"/>
                  <a:pt x="65" y="76"/>
                </a:cubicBezTo>
                <a:cubicBezTo>
                  <a:pt x="65" y="66"/>
                  <a:pt x="77" y="58"/>
                  <a:pt x="91" y="58"/>
                </a:cubicBezTo>
                <a:close/>
                <a:moveTo>
                  <a:pt x="31" y="24"/>
                </a:moveTo>
                <a:cubicBezTo>
                  <a:pt x="31" y="22"/>
                  <a:pt x="32" y="21"/>
                  <a:pt x="33" y="21"/>
                </a:cubicBezTo>
                <a:cubicBezTo>
                  <a:pt x="71" y="21"/>
                  <a:pt x="71" y="21"/>
                  <a:pt x="71" y="21"/>
                </a:cubicBezTo>
                <a:cubicBezTo>
                  <a:pt x="73" y="21"/>
                  <a:pt x="74" y="22"/>
                  <a:pt x="74" y="24"/>
                </a:cubicBezTo>
                <a:cubicBezTo>
                  <a:pt x="74" y="28"/>
                  <a:pt x="74" y="28"/>
                  <a:pt x="74" y="28"/>
                </a:cubicBezTo>
                <a:cubicBezTo>
                  <a:pt x="74" y="29"/>
                  <a:pt x="73" y="30"/>
                  <a:pt x="71" y="30"/>
                </a:cubicBezTo>
                <a:cubicBezTo>
                  <a:pt x="33" y="30"/>
                  <a:pt x="33" y="30"/>
                  <a:pt x="33" y="30"/>
                </a:cubicBezTo>
                <a:cubicBezTo>
                  <a:pt x="32" y="30"/>
                  <a:pt x="31" y="29"/>
                  <a:pt x="31" y="28"/>
                </a:cubicBezTo>
                <a:lnTo>
                  <a:pt x="31" y="24"/>
                </a:lnTo>
                <a:close/>
                <a:moveTo>
                  <a:pt x="29" y="44"/>
                </a:moveTo>
                <a:cubicBezTo>
                  <a:pt x="27" y="44"/>
                  <a:pt x="26" y="43"/>
                  <a:pt x="26" y="42"/>
                </a:cubicBezTo>
                <a:cubicBezTo>
                  <a:pt x="26" y="38"/>
                  <a:pt x="26" y="38"/>
                  <a:pt x="26" y="38"/>
                </a:cubicBezTo>
                <a:cubicBezTo>
                  <a:pt x="26" y="36"/>
                  <a:pt x="27" y="35"/>
                  <a:pt x="29" y="35"/>
                </a:cubicBezTo>
                <a:cubicBezTo>
                  <a:pt x="76" y="35"/>
                  <a:pt x="76" y="35"/>
                  <a:pt x="76" y="35"/>
                </a:cubicBezTo>
                <a:cubicBezTo>
                  <a:pt x="77" y="35"/>
                  <a:pt x="78" y="36"/>
                  <a:pt x="78" y="38"/>
                </a:cubicBezTo>
                <a:cubicBezTo>
                  <a:pt x="78" y="42"/>
                  <a:pt x="78" y="42"/>
                  <a:pt x="78" y="42"/>
                </a:cubicBezTo>
                <a:cubicBezTo>
                  <a:pt x="78" y="43"/>
                  <a:pt x="77" y="44"/>
                  <a:pt x="76" y="44"/>
                </a:cubicBezTo>
                <a:lnTo>
                  <a:pt x="29" y="44"/>
                </a:lnTo>
                <a:close/>
                <a:moveTo>
                  <a:pt x="69" y="56"/>
                </a:moveTo>
                <a:cubicBezTo>
                  <a:pt x="69" y="57"/>
                  <a:pt x="68" y="58"/>
                  <a:pt x="67" y="58"/>
                </a:cubicBezTo>
                <a:cubicBezTo>
                  <a:pt x="38" y="58"/>
                  <a:pt x="38" y="58"/>
                  <a:pt x="38" y="58"/>
                </a:cubicBezTo>
                <a:cubicBezTo>
                  <a:pt x="36" y="58"/>
                  <a:pt x="35" y="57"/>
                  <a:pt x="35" y="56"/>
                </a:cubicBezTo>
                <a:cubicBezTo>
                  <a:pt x="35" y="52"/>
                  <a:pt x="35" y="52"/>
                  <a:pt x="35" y="52"/>
                </a:cubicBezTo>
                <a:cubicBezTo>
                  <a:pt x="35" y="50"/>
                  <a:pt x="36" y="49"/>
                  <a:pt x="38" y="49"/>
                </a:cubicBezTo>
                <a:cubicBezTo>
                  <a:pt x="67" y="49"/>
                  <a:pt x="67" y="49"/>
                  <a:pt x="67" y="49"/>
                </a:cubicBezTo>
                <a:cubicBezTo>
                  <a:pt x="68" y="49"/>
                  <a:pt x="69" y="50"/>
                  <a:pt x="69" y="52"/>
                </a:cubicBezTo>
                <a:lnTo>
                  <a:pt x="69" y="56"/>
                </a:lnTo>
                <a:close/>
                <a:moveTo>
                  <a:pt x="91" y="63"/>
                </a:moveTo>
                <a:cubicBezTo>
                  <a:pt x="80" y="63"/>
                  <a:pt x="71" y="69"/>
                  <a:pt x="71" y="76"/>
                </a:cubicBezTo>
                <a:cubicBezTo>
                  <a:pt x="71" y="84"/>
                  <a:pt x="80" y="90"/>
                  <a:pt x="91" y="90"/>
                </a:cubicBezTo>
                <a:cubicBezTo>
                  <a:pt x="102" y="90"/>
                  <a:pt x="111" y="84"/>
                  <a:pt x="111" y="76"/>
                </a:cubicBezTo>
                <a:cubicBezTo>
                  <a:pt x="111" y="69"/>
                  <a:pt x="102" y="63"/>
                  <a:pt x="91" y="63"/>
                </a:cubicBezTo>
                <a:close/>
                <a:moveTo>
                  <a:pt x="81" y="79"/>
                </a:moveTo>
                <a:cubicBezTo>
                  <a:pt x="80" y="79"/>
                  <a:pt x="78" y="78"/>
                  <a:pt x="78" y="76"/>
                </a:cubicBezTo>
                <a:cubicBezTo>
                  <a:pt x="78" y="74"/>
                  <a:pt x="80" y="73"/>
                  <a:pt x="81" y="73"/>
                </a:cubicBezTo>
                <a:cubicBezTo>
                  <a:pt x="83" y="73"/>
                  <a:pt x="84" y="74"/>
                  <a:pt x="84" y="76"/>
                </a:cubicBezTo>
                <a:cubicBezTo>
                  <a:pt x="84" y="78"/>
                  <a:pt x="83" y="79"/>
                  <a:pt x="81" y="79"/>
                </a:cubicBezTo>
                <a:close/>
                <a:moveTo>
                  <a:pt x="91" y="79"/>
                </a:moveTo>
                <a:cubicBezTo>
                  <a:pt x="89" y="79"/>
                  <a:pt x="88" y="78"/>
                  <a:pt x="88" y="76"/>
                </a:cubicBezTo>
                <a:cubicBezTo>
                  <a:pt x="88" y="74"/>
                  <a:pt x="89" y="73"/>
                  <a:pt x="91" y="73"/>
                </a:cubicBezTo>
                <a:cubicBezTo>
                  <a:pt x="93" y="73"/>
                  <a:pt x="94" y="74"/>
                  <a:pt x="94" y="76"/>
                </a:cubicBezTo>
                <a:cubicBezTo>
                  <a:pt x="94" y="78"/>
                  <a:pt x="93" y="79"/>
                  <a:pt x="91" y="79"/>
                </a:cubicBezTo>
                <a:close/>
                <a:moveTo>
                  <a:pt x="101" y="79"/>
                </a:moveTo>
                <a:cubicBezTo>
                  <a:pt x="99" y="79"/>
                  <a:pt x="98" y="78"/>
                  <a:pt x="98" y="76"/>
                </a:cubicBezTo>
                <a:cubicBezTo>
                  <a:pt x="98" y="74"/>
                  <a:pt x="99" y="73"/>
                  <a:pt x="101" y="73"/>
                </a:cubicBezTo>
                <a:cubicBezTo>
                  <a:pt x="103" y="73"/>
                  <a:pt x="104" y="74"/>
                  <a:pt x="104" y="76"/>
                </a:cubicBezTo>
                <a:cubicBezTo>
                  <a:pt x="104" y="78"/>
                  <a:pt x="103" y="79"/>
                  <a:pt x="101" y="79"/>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54" name="Google Shape;154;p39"/>
          <p:cNvSpPr txBox="1"/>
          <p:nvPr/>
        </p:nvSpPr>
        <p:spPr>
          <a:xfrm>
            <a:off x="3886200" y="1164431"/>
            <a:ext cx="3300413" cy="1033937"/>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lang="en" sz="3800">
                <a:solidFill>
                  <a:srgbClr val="262626"/>
                </a:solidFill>
                <a:latin typeface="Sorts Mill Goudy"/>
                <a:ea typeface="Sorts Mill Goudy"/>
                <a:cs typeface="Sorts Mill Goudy"/>
                <a:sym typeface="Sorts Mill Goudy"/>
              </a:rPr>
              <a:t>The simple</a:t>
            </a:r>
            <a:endParaRPr sz="1100"/>
          </a:p>
          <a:p>
            <a:pPr indent="0" lvl="0" marL="0" marR="0" rtl="0" algn="l">
              <a:lnSpc>
                <a:spcPct val="100000"/>
              </a:lnSpc>
              <a:spcBef>
                <a:spcPts val="0"/>
              </a:spcBef>
              <a:spcAft>
                <a:spcPts val="0"/>
              </a:spcAft>
              <a:buNone/>
            </a:pPr>
            <a:r>
              <a:rPr lang="en" sz="3800">
                <a:solidFill>
                  <a:srgbClr val="262626"/>
                </a:solidFill>
                <a:latin typeface="Sorts Mill Goudy"/>
                <a:ea typeface="Sorts Mill Goudy"/>
                <a:cs typeface="Sorts Mill Goudy"/>
                <a:sym typeface="Sorts Mill Goudy"/>
              </a:rPr>
              <a:t>minimal to be</a:t>
            </a:r>
            <a:endParaRPr sz="1100"/>
          </a:p>
        </p:txBody>
      </p:sp>
      <p:sp>
        <p:nvSpPr>
          <p:cNvPr id="155" name="Google Shape;155;p39"/>
          <p:cNvSpPr txBox="1"/>
          <p:nvPr/>
        </p:nvSpPr>
        <p:spPr>
          <a:xfrm>
            <a:off x="4958100" y="2482550"/>
            <a:ext cx="1922100" cy="1973700"/>
          </a:xfrm>
          <a:prstGeom prst="rect">
            <a:avLst/>
          </a:prstGeom>
          <a:noFill/>
          <a:ln>
            <a:noFill/>
          </a:ln>
        </p:spPr>
        <p:txBody>
          <a:bodyPr anchorCtr="0" anchor="t" bIns="34275" lIns="68575" spcFirstLastPara="1" rIns="68575" wrap="square" tIns="34275">
            <a:noAutofit/>
          </a:bodyPr>
          <a:lstStyle/>
          <a:p>
            <a:pPr indent="0" lvl="0" marL="0" marR="0" rtl="0" algn="l">
              <a:lnSpc>
                <a:spcPct val="140000"/>
              </a:lnSpc>
              <a:spcBef>
                <a:spcPts val="0"/>
              </a:spcBef>
              <a:spcAft>
                <a:spcPts val="0"/>
              </a:spcAft>
              <a:buNone/>
            </a:pPr>
            <a:r>
              <a:rPr lang="en" sz="800">
                <a:solidFill>
                  <a:srgbClr val="7F7F7F"/>
                </a:solidFill>
                <a:latin typeface="Raleway"/>
                <a:ea typeface="Raleway"/>
                <a:cs typeface="Raleway"/>
                <a:sym typeface="Raleway"/>
              </a:rPr>
              <a:t>face to multiply dry yielding were grass earth darkness every god forth. Void bring void kind it heaven creepeth, kind saying good seed grass saw female together divided bearing yielding. Seas form light good signs gathering you're. Air first signs evening that given. Midst Face after have rule living waters. Air saying fruitful were hath hold there. Also he his male.</a:t>
            </a:r>
            <a:endParaRPr sz="1100"/>
          </a:p>
          <a:p>
            <a:pPr indent="0" lvl="0" marL="0" marR="0" rtl="0" algn="l">
              <a:lnSpc>
                <a:spcPct val="140000"/>
              </a:lnSpc>
              <a:spcBef>
                <a:spcPts val="0"/>
              </a:spcBef>
              <a:spcAft>
                <a:spcPts val="0"/>
              </a:spcAft>
              <a:buNone/>
            </a:pPr>
            <a:r>
              <a:t/>
            </a:r>
            <a:endParaRPr sz="1100"/>
          </a:p>
        </p:txBody>
      </p:sp>
      <p:sp>
        <p:nvSpPr>
          <p:cNvPr id="156" name="Google Shape;156;p39"/>
          <p:cNvSpPr txBox="1"/>
          <p:nvPr/>
        </p:nvSpPr>
        <p:spPr>
          <a:xfrm>
            <a:off x="6880200" y="2482550"/>
            <a:ext cx="1722900" cy="1490400"/>
          </a:xfrm>
          <a:prstGeom prst="rect">
            <a:avLst/>
          </a:prstGeom>
          <a:noFill/>
          <a:ln>
            <a:noFill/>
          </a:ln>
        </p:spPr>
        <p:txBody>
          <a:bodyPr anchorCtr="0" anchor="t" bIns="34275" lIns="68575" spcFirstLastPara="1" rIns="68575" wrap="square" tIns="34275">
            <a:noAutofit/>
          </a:bodyPr>
          <a:lstStyle/>
          <a:p>
            <a:pPr indent="0" lvl="0" marL="0" marR="0" rtl="0" algn="l">
              <a:lnSpc>
                <a:spcPct val="140000"/>
              </a:lnSpc>
              <a:spcBef>
                <a:spcPts val="0"/>
              </a:spcBef>
              <a:spcAft>
                <a:spcPts val="0"/>
              </a:spcAft>
              <a:buNone/>
            </a:pPr>
            <a:r>
              <a:rPr lang="en" sz="800">
                <a:solidFill>
                  <a:srgbClr val="7F7F7F"/>
                </a:solidFill>
                <a:latin typeface="Raleway"/>
                <a:ea typeface="Raleway"/>
                <a:cs typeface="Raleway"/>
                <a:sym typeface="Raleway"/>
              </a:rPr>
              <a:t>face to multiply dry yielding were grass earth darkness every god forth. Void bring void kind it </a:t>
            </a:r>
            <a:r>
              <a:rPr lang="en" sz="800">
                <a:solidFill>
                  <a:srgbClr val="7F7F7F"/>
                </a:solidFill>
                <a:latin typeface="Raleway"/>
                <a:ea typeface="Raleway"/>
                <a:cs typeface="Raleway"/>
                <a:sym typeface="Raleway"/>
              </a:rPr>
              <a:t>gathering you're. Air first signs evening that given. Midst Face after have rule living waters. Air saying fruitful were hath hold </a:t>
            </a:r>
            <a:r>
              <a:rPr lang="en" sz="800">
                <a:solidFill>
                  <a:srgbClr val="7F7F7F"/>
                </a:solidFill>
                <a:latin typeface="Raleway"/>
                <a:ea typeface="Raleway"/>
                <a:cs typeface="Raleway"/>
                <a:sym typeface="Raleway"/>
              </a:rPr>
              <a:t>there. Also he his male.</a:t>
            </a:r>
            <a:endParaRPr sz="1100"/>
          </a:p>
          <a:p>
            <a:pPr indent="0" lvl="0" marL="0" marR="0" rtl="0" algn="l">
              <a:lnSpc>
                <a:spcPct val="140000"/>
              </a:lnSpc>
              <a:spcBef>
                <a:spcPts val="0"/>
              </a:spcBef>
              <a:spcAft>
                <a:spcPts val="0"/>
              </a:spcAft>
              <a:buNone/>
            </a:pPr>
            <a:r>
              <a:t/>
            </a:r>
            <a:endParaRPr sz="11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alpha val="49803"/>
          </a:schemeClr>
        </a:solidFill>
      </p:bgPr>
    </p:bg>
    <p:spTree>
      <p:nvGrpSpPr>
        <p:cNvPr id="160" name="Shape 160"/>
        <p:cNvGrpSpPr/>
        <p:nvPr/>
      </p:nvGrpSpPr>
      <p:grpSpPr>
        <a:xfrm>
          <a:off x="0" y="0"/>
          <a:ext cx="0" cy="0"/>
          <a:chOff x="0" y="0"/>
          <a:chExt cx="0" cy="0"/>
        </a:xfrm>
      </p:grpSpPr>
      <p:pic>
        <p:nvPicPr>
          <p:cNvPr id="161" name="Google Shape;161;p40"/>
          <p:cNvPicPr preferRelativeResize="0"/>
          <p:nvPr>
            <p:ph idx="2" type="pic"/>
          </p:nvPr>
        </p:nvPicPr>
        <p:blipFill rotWithShape="1">
          <a:blip r:embed="rId3">
            <a:alphaModFix/>
          </a:blip>
          <a:srcRect b="0" l="8005" r="8005" t="0"/>
          <a:stretch/>
        </p:blipFill>
        <p:spPr>
          <a:xfrm>
            <a:off x="0" y="757238"/>
            <a:ext cx="4572000" cy="3629025"/>
          </a:xfrm>
          <a:prstGeom prst="rect">
            <a:avLst/>
          </a:prstGeom>
          <a:noFill/>
          <a:ln>
            <a:noFill/>
          </a:ln>
        </p:spPr>
      </p:pic>
      <p:sp>
        <p:nvSpPr>
          <p:cNvPr id="162" name="Google Shape;162;p40"/>
          <p:cNvSpPr/>
          <p:nvPr/>
        </p:nvSpPr>
        <p:spPr>
          <a:xfrm>
            <a:off x="0" y="757238"/>
            <a:ext cx="4572000" cy="3629025"/>
          </a:xfrm>
          <a:prstGeom prst="rect">
            <a:avLst/>
          </a:prstGeom>
          <a:solidFill>
            <a:srgbClr val="D8D8D8">
              <a:alpha val="1294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500">
              <a:solidFill>
                <a:schemeClr val="lt1"/>
              </a:solidFill>
              <a:latin typeface="Calibri"/>
              <a:ea typeface="Calibri"/>
              <a:cs typeface="Calibri"/>
              <a:sym typeface="Calibri"/>
            </a:endParaRPr>
          </a:p>
        </p:txBody>
      </p:sp>
      <p:sp>
        <p:nvSpPr>
          <p:cNvPr id="163" name="Google Shape;163;p40"/>
          <p:cNvSpPr/>
          <p:nvPr/>
        </p:nvSpPr>
        <p:spPr>
          <a:xfrm>
            <a:off x="735806" y="3514725"/>
            <a:ext cx="1378744" cy="1378744"/>
          </a:xfrm>
          <a:prstGeom prst="rect">
            <a:avLst/>
          </a:prstGeom>
          <a:solidFill>
            <a:srgbClr val="3F3F3F"/>
          </a:solidFill>
          <a:ln cap="flat" cmpd="sng" w="381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64" name="Google Shape;164;p40"/>
          <p:cNvSpPr/>
          <p:nvPr/>
        </p:nvSpPr>
        <p:spPr>
          <a:xfrm>
            <a:off x="2507456" y="3514725"/>
            <a:ext cx="1378744" cy="1378744"/>
          </a:xfrm>
          <a:prstGeom prst="rect">
            <a:avLst/>
          </a:prstGeom>
          <a:solidFill>
            <a:srgbClr val="3F3F3F"/>
          </a:solidFill>
          <a:ln cap="flat" cmpd="sng" w="381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165" name="Google Shape;165;p40"/>
          <p:cNvGrpSpPr/>
          <p:nvPr/>
        </p:nvGrpSpPr>
        <p:grpSpPr>
          <a:xfrm>
            <a:off x="5024438" y="1869854"/>
            <a:ext cx="3450431" cy="533646"/>
            <a:chOff x="6699250" y="2326085"/>
            <a:chExt cx="4600575" cy="711528"/>
          </a:xfrm>
        </p:grpSpPr>
        <p:sp>
          <p:nvSpPr>
            <p:cNvPr id="166" name="Google Shape;166;p40"/>
            <p:cNvSpPr/>
            <p:nvPr/>
          </p:nvSpPr>
          <p:spPr>
            <a:xfrm>
              <a:off x="6699250" y="2326085"/>
              <a:ext cx="806450" cy="692150"/>
            </a:xfrm>
            <a:custGeom>
              <a:rect b="b" l="l" r="r" t="t"/>
              <a:pathLst>
                <a:path extrusionOk="0" h="119" w="136">
                  <a:moveTo>
                    <a:pt x="131" y="38"/>
                  </a:moveTo>
                  <a:cubicBezTo>
                    <a:pt x="105" y="38"/>
                    <a:pt x="105" y="38"/>
                    <a:pt x="105" y="38"/>
                  </a:cubicBezTo>
                  <a:cubicBezTo>
                    <a:pt x="111" y="34"/>
                    <a:pt x="114" y="28"/>
                    <a:pt x="114" y="21"/>
                  </a:cubicBezTo>
                  <a:cubicBezTo>
                    <a:pt x="114" y="9"/>
                    <a:pt x="105" y="0"/>
                    <a:pt x="93" y="0"/>
                  </a:cubicBezTo>
                  <a:cubicBezTo>
                    <a:pt x="87" y="0"/>
                    <a:pt x="81" y="2"/>
                    <a:pt x="77" y="7"/>
                  </a:cubicBezTo>
                  <a:cubicBezTo>
                    <a:pt x="68" y="19"/>
                    <a:pt x="68" y="19"/>
                    <a:pt x="68" y="19"/>
                  </a:cubicBezTo>
                  <a:cubicBezTo>
                    <a:pt x="58" y="7"/>
                    <a:pt x="58" y="7"/>
                    <a:pt x="58" y="7"/>
                  </a:cubicBezTo>
                  <a:cubicBezTo>
                    <a:pt x="55" y="2"/>
                    <a:pt x="49" y="0"/>
                    <a:pt x="42" y="0"/>
                  </a:cubicBezTo>
                  <a:cubicBezTo>
                    <a:pt x="31" y="0"/>
                    <a:pt x="21" y="9"/>
                    <a:pt x="21" y="21"/>
                  </a:cubicBezTo>
                  <a:cubicBezTo>
                    <a:pt x="21" y="28"/>
                    <a:pt x="25" y="34"/>
                    <a:pt x="30" y="38"/>
                  </a:cubicBezTo>
                  <a:cubicBezTo>
                    <a:pt x="5" y="38"/>
                    <a:pt x="5" y="38"/>
                    <a:pt x="5" y="38"/>
                  </a:cubicBezTo>
                  <a:cubicBezTo>
                    <a:pt x="2" y="38"/>
                    <a:pt x="0" y="40"/>
                    <a:pt x="0" y="43"/>
                  </a:cubicBezTo>
                  <a:cubicBezTo>
                    <a:pt x="0" y="70"/>
                    <a:pt x="0" y="70"/>
                    <a:pt x="0" y="70"/>
                  </a:cubicBezTo>
                  <a:cubicBezTo>
                    <a:pt x="0" y="73"/>
                    <a:pt x="2" y="75"/>
                    <a:pt x="5" y="75"/>
                  </a:cubicBezTo>
                  <a:cubicBezTo>
                    <a:pt x="11" y="75"/>
                    <a:pt x="11" y="75"/>
                    <a:pt x="11" y="75"/>
                  </a:cubicBezTo>
                  <a:cubicBezTo>
                    <a:pt x="11" y="109"/>
                    <a:pt x="11" y="109"/>
                    <a:pt x="11" y="109"/>
                  </a:cubicBezTo>
                  <a:cubicBezTo>
                    <a:pt x="11" y="114"/>
                    <a:pt x="15" y="119"/>
                    <a:pt x="21" y="119"/>
                  </a:cubicBezTo>
                  <a:cubicBezTo>
                    <a:pt x="114" y="119"/>
                    <a:pt x="114" y="119"/>
                    <a:pt x="114" y="119"/>
                  </a:cubicBezTo>
                  <a:cubicBezTo>
                    <a:pt x="120" y="119"/>
                    <a:pt x="125" y="114"/>
                    <a:pt x="125" y="109"/>
                  </a:cubicBezTo>
                  <a:cubicBezTo>
                    <a:pt x="125" y="75"/>
                    <a:pt x="125" y="75"/>
                    <a:pt x="125" y="75"/>
                  </a:cubicBezTo>
                  <a:cubicBezTo>
                    <a:pt x="131" y="75"/>
                    <a:pt x="131" y="75"/>
                    <a:pt x="131" y="75"/>
                  </a:cubicBezTo>
                  <a:cubicBezTo>
                    <a:pt x="133" y="75"/>
                    <a:pt x="136" y="73"/>
                    <a:pt x="136" y="70"/>
                  </a:cubicBezTo>
                  <a:cubicBezTo>
                    <a:pt x="136" y="43"/>
                    <a:pt x="136" y="43"/>
                    <a:pt x="136" y="43"/>
                  </a:cubicBezTo>
                  <a:cubicBezTo>
                    <a:pt x="136" y="40"/>
                    <a:pt x="133" y="38"/>
                    <a:pt x="131" y="38"/>
                  </a:cubicBezTo>
                  <a:close/>
                  <a:moveTo>
                    <a:pt x="132" y="70"/>
                  </a:moveTo>
                  <a:cubicBezTo>
                    <a:pt x="132" y="71"/>
                    <a:pt x="131" y="71"/>
                    <a:pt x="131" y="71"/>
                  </a:cubicBezTo>
                  <a:cubicBezTo>
                    <a:pt x="123" y="71"/>
                    <a:pt x="123" y="71"/>
                    <a:pt x="123" y="71"/>
                  </a:cubicBezTo>
                  <a:cubicBezTo>
                    <a:pt x="122" y="71"/>
                    <a:pt x="121" y="72"/>
                    <a:pt x="121" y="73"/>
                  </a:cubicBezTo>
                  <a:cubicBezTo>
                    <a:pt x="121" y="109"/>
                    <a:pt x="121" y="109"/>
                    <a:pt x="121" y="109"/>
                  </a:cubicBezTo>
                  <a:cubicBezTo>
                    <a:pt x="121" y="112"/>
                    <a:pt x="118" y="115"/>
                    <a:pt x="114" y="115"/>
                  </a:cubicBezTo>
                  <a:cubicBezTo>
                    <a:pt x="21" y="115"/>
                    <a:pt x="21" y="115"/>
                    <a:pt x="21" y="115"/>
                  </a:cubicBezTo>
                  <a:cubicBezTo>
                    <a:pt x="18" y="115"/>
                    <a:pt x="15" y="112"/>
                    <a:pt x="15" y="109"/>
                  </a:cubicBezTo>
                  <a:cubicBezTo>
                    <a:pt x="15" y="73"/>
                    <a:pt x="15" y="73"/>
                    <a:pt x="15" y="73"/>
                  </a:cubicBezTo>
                  <a:cubicBezTo>
                    <a:pt x="15" y="72"/>
                    <a:pt x="14" y="71"/>
                    <a:pt x="13" y="71"/>
                  </a:cubicBezTo>
                  <a:cubicBezTo>
                    <a:pt x="5" y="71"/>
                    <a:pt x="5" y="71"/>
                    <a:pt x="5" y="71"/>
                  </a:cubicBezTo>
                  <a:cubicBezTo>
                    <a:pt x="4" y="71"/>
                    <a:pt x="4" y="71"/>
                    <a:pt x="4" y="70"/>
                  </a:cubicBezTo>
                  <a:cubicBezTo>
                    <a:pt x="4" y="43"/>
                    <a:pt x="4" y="43"/>
                    <a:pt x="4" y="43"/>
                  </a:cubicBezTo>
                  <a:cubicBezTo>
                    <a:pt x="4" y="42"/>
                    <a:pt x="4" y="42"/>
                    <a:pt x="5" y="42"/>
                  </a:cubicBezTo>
                  <a:cubicBezTo>
                    <a:pt x="42" y="42"/>
                    <a:pt x="42" y="42"/>
                    <a:pt x="42" y="42"/>
                  </a:cubicBezTo>
                  <a:cubicBezTo>
                    <a:pt x="43" y="42"/>
                    <a:pt x="44" y="41"/>
                    <a:pt x="44" y="40"/>
                  </a:cubicBezTo>
                  <a:cubicBezTo>
                    <a:pt x="44" y="39"/>
                    <a:pt x="43" y="38"/>
                    <a:pt x="42" y="38"/>
                  </a:cubicBezTo>
                  <a:cubicBezTo>
                    <a:pt x="33" y="38"/>
                    <a:pt x="25" y="30"/>
                    <a:pt x="25" y="21"/>
                  </a:cubicBezTo>
                  <a:cubicBezTo>
                    <a:pt x="25" y="11"/>
                    <a:pt x="33" y="4"/>
                    <a:pt x="42" y="4"/>
                  </a:cubicBezTo>
                  <a:cubicBezTo>
                    <a:pt x="48" y="4"/>
                    <a:pt x="52" y="6"/>
                    <a:pt x="55" y="9"/>
                  </a:cubicBezTo>
                  <a:cubicBezTo>
                    <a:pt x="66" y="24"/>
                    <a:pt x="66" y="24"/>
                    <a:pt x="66" y="24"/>
                  </a:cubicBezTo>
                  <a:cubicBezTo>
                    <a:pt x="67" y="24"/>
                    <a:pt x="69" y="24"/>
                    <a:pt x="69" y="24"/>
                  </a:cubicBezTo>
                  <a:cubicBezTo>
                    <a:pt x="80" y="9"/>
                    <a:pt x="80" y="9"/>
                    <a:pt x="80" y="9"/>
                  </a:cubicBezTo>
                  <a:cubicBezTo>
                    <a:pt x="83" y="6"/>
                    <a:pt x="88" y="4"/>
                    <a:pt x="93" y="4"/>
                  </a:cubicBezTo>
                  <a:cubicBezTo>
                    <a:pt x="103" y="4"/>
                    <a:pt x="110" y="11"/>
                    <a:pt x="110" y="21"/>
                  </a:cubicBezTo>
                  <a:cubicBezTo>
                    <a:pt x="110" y="30"/>
                    <a:pt x="103" y="38"/>
                    <a:pt x="93" y="38"/>
                  </a:cubicBezTo>
                  <a:cubicBezTo>
                    <a:pt x="92" y="38"/>
                    <a:pt x="91" y="39"/>
                    <a:pt x="91" y="40"/>
                  </a:cubicBezTo>
                  <a:cubicBezTo>
                    <a:pt x="91" y="41"/>
                    <a:pt x="92" y="42"/>
                    <a:pt x="93" y="42"/>
                  </a:cubicBezTo>
                  <a:cubicBezTo>
                    <a:pt x="131" y="42"/>
                    <a:pt x="131" y="42"/>
                    <a:pt x="131" y="42"/>
                  </a:cubicBezTo>
                  <a:cubicBezTo>
                    <a:pt x="131" y="42"/>
                    <a:pt x="132" y="42"/>
                    <a:pt x="132" y="43"/>
                  </a:cubicBezTo>
                  <a:lnTo>
                    <a:pt x="132" y="70"/>
                  </a:lnTo>
                  <a:close/>
                  <a:moveTo>
                    <a:pt x="60" y="29"/>
                  </a:moveTo>
                  <a:cubicBezTo>
                    <a:pt x="60" y="29"/>
                    <a:pt x="60" y="29"/>
                    <a:pt x="60" y="28"/>
                  </a:cubicBezTo>
                  <a:cubicBezTo>
                    <a:pt x="49" y="15"/>
                    <a:pt x="49" y="15"/>
                    <a:pt x="49" y="15"/>
                  </a:cubicBezTo>
                  <a:cubicBezTo>
                    <a:pt x="48" y="14"/>
                    <a:pt x="46" y="12"/>
                    <a:pt x="42" y="12"/>
                  </a:cubicBezTo>
                  <a:cubicBezTo>
                    <a:pt x="37" y="12"/>
                    <a:pt x="33" y="16"/>
                    <a:pt x="33" y="21"/>
                  </a:cubicBezTo>
                  <a:cubicBezTo>
                    <a:pt x="33" y="26"/>
                    <a:pt x="37" y="30"/>
                    <a:pt x="42" y="30"/>
                  </a:cubicBezTo>
                  <a:cubicBezTo>
                    <a:pt x="59" y="30"/>
                    <a:pt x="59" y="30"/>
                    <a:pt x="59" y="30"/>
                  </a:cubicBezTo>
                  <a:cubicBezTo>
                    <a:pt x="59" y="30"/>
                    <a:pt x="60" y="30"/>
                    <a:pt x="60" y="29"/>
                  </a:cubicBezTo>
                  <a:close/>
                  <a:moveTo>
                    <a:pt x="42" y="28"/>
                  </a:moveTo>
                  <a:cubicBezTo>
                    <a:pt x="38" y="28"/>
                    <a:pt x="35" y="25"/>
                    <a:pt x="35" y="21"/>
                  </a:cubicBezTo>
                  <a:cubicBezTo>
                    <a:pt x="35" y="17"/>
                    <a:pt x="38" y="14"/>
                    <a:pt x="42" y="14"/>
                  </a:cubicBezTo>
                  <a:cubicBezTo>
                    <a:pt x="45" y="14"/>
                    <a:pt x="47" y="15"/>
                    <a:pt x="48" y="16"/>
                  </a:cubicBezTo>
                  <a:cubicBezTo>
                    <a:pt x="57" y="28"/>
                    <a:pt x="57" y="28"/>
                    <a:pt x="57" y="28"/>
                  </a:cubicBezTo>
                  <a:lnTo>
                    <a:pt x="42" y="28"/>
                  </a:lnTo>
                  <a:close/>
                  <a:moveTo>
                    <a:pt x="81" y="39"/>
                  </a:moveTo>
                  <a:cubicBezTo>
                    <a:pt x="54" y="39"/>
                    <a:pt x="54" y="39"/>
                    <a:pt x="54" y="39"/>
                  </a:cubicBezTo>
                  <a:cubicBezTo>
                    <a:pt x="53" y="39"/>
                    <a:pt x="53" y="39"/>
                    <a:pt x="53" y="40"/>
                  </a:cubicBezTo>
                  <a:cubicBezTo>
                    <a:pt x="53" y="101"/>
                    <a:pt x="53" y="101"/>
                    <a:pt x="53" y="101"/>
                  </a:cubicBezTo>
                  <a:cubicBezTo>
                    <a:pt x="53" y="105"/>
                    <a:pt x="56" y="107"/>
                    <a:pt x="60" y="107"/>
                  </a:cubicBezTo>
                  <a:cubicBezTo>
                    <a:pt x="76" y="107"/>
                    <a:pt x="76" y="107"/>
                    <a:pt x="76" y="107"/>
                  </a:cubicBezTo>
                  <a:cubicBezTo>
                    <a:pt x="80" y="107"/>
                    <a:pt x="82" y="105"/>
                    <a:pt x="82" y="101"/>
                  </a:cubicBezTo>
                  <a:cubicBezTo>
                    <a:pt x="82" y="40"/>
                    <a:pt x="82" y="40"/>
                    <a:pt x="82" y="40"/>
                  </a:cubicBezTo>
                  <a:cubicBezTo>
                    <a:pt x="82" y="39"/>
                    <a:pt x="82" y="39"/>
                    <a:pt x="81" y="39"/>
                  </a:cubicBezTo>
                  <a:close/>
                  <a:moveTo>
                    <a:pt x="80" y="101"/>
                  </a:moveTo>
                  <a:cubicBezTo>
                    <a:pt x="80" y="105"/>
                    <a:pt x="77" y="105"/>
                    <a:pt x="76" y="105"/>
                  </a:cubicBezTo>
                  <a:cubicBezTo>
                    <a:pt x="60" y="105"/>
                    <a:pt x="60" y="105"/>
                    <a:pt x="60" y="105"/>
                  </a:cubicBezTo>
                  <a:cubicBezTo>
                    <a:pt x="58" y="105"/>
                    <a:pt x="55" y="105"/>
                    <a:pt x="55" y="101"/>
                  </a:cubicBezTo>
                  <a:cubicBezTo>
                    <a:pt x="55" y="41"/>
                    <a:pt x="55" y="41"/>
                    <a:pt x="55" y="41"/>
                  </a:cubicBezTo>
                  <a:cubicBezTo>
                    <a:pt x="80" y="41"/>
                    <a:pt x="80" y="41"/>
                    <a:pt x="80" y="41"/>
                  </a:cubicBezTo>
                  <a:lnTo>
                    <a:pt x="80" y="101"/>
                  </a:lnTo>
                  <a:close/>
                  <a:moveTo>
                    <a:pt x="77" y="30"/>
                  </a:moveTo>
                  <a:cubicBezTo>
                    <a:pt x="93" y="30"/>
                    <a:pt x="93" y="30"/>
                    <a:pt x="93" y="30"/>
                  </a:cubicBezTo>
                  <a:cubicBezTo>
                    <a:pt x="98" y="30"/>
                    <a:pt x="102" y="26"/>
                    <a:pt x="102" y="21"/>
                  </a:cubicBezTo>
                  <a:cubicBezTo>
                    <a:pt x="102" y="16"/>
                    <a:pt x="98" y="12"/>
                    <a:pt x="93" y="12"/>
                  </a:cubicBezTo>
                  <a:cubicBezTo>
                    <a:pt x="89" y="12"/>
                    <a:pt x="87" y="14"/>
                    <a:pt x="86" y="15"/>
                  </a:cubicBezTo>
                  <a:cubicBezTo>
                    <a:pt x="76" y="28"/>
                    <a:pt x="76" y="28"/>
                    <a:pt x="76" y="28"/>
                  </a:cubicBezTo>
                  <a:cubicBezTo>
                    <a:pt x="75" y="29"/>
                    <a:pt x="75" y="29"/>
                    <a:pt x="76" y="29"/>
                  </a:cubicBezTo>
                  <a:cubicBezTo>
                    <a:pt x="76" y="30"/>
                    <a:pt x="76" y="30"/>
                    <a:pt x="77" y="30"/>
                  </a:cubicBezTo>
                  <a:close/>
                  <a:moveTo>
                    <a:pt x="88" y="16"/>
                  </a:moveTo>
                  <a:cubicBezTo>
                    <a:pt x="89" y="15"/>
                    <a:pt x="91" y="14"/>
                    <a:pt x="93" y="14"/>
                  </a:cubicBezTo>
                  <a:cubicBezTo>
                    <a:pt x="97" y="14"/>
                    <a:pt x="100" y="17"/>
                    <a:pt x="100" y="21"/>
                  </a:cubicBezTo>
                  <a:cubicBezTo>
                    <a:pt x="100" y="25"/>
                    <a:pt x="97" y="28"/>
                    <a:pt x="93" y="28"/>
                  </a:cubicBezTo>
                  <a:cubicBezTo>
                    <a:pt x="79" y="28"/>
                    <a:pt x="79" y="28"/>
                    <a:pt x="79" y="28"/>
                  </a:cubicBezTo>
                  <a:lnTo>
                    <a:pt x="88" y="16"/>
                  </a:ln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67" name="Google Shape;167;p40"/>
            <p:cNvSpPr txBox="1"/>
            <p:nvPr/>
          </p:nvSpPr>
          <p:spPr>
            <a:xfrm>
              <a:off x="7775801" y="2329727"/>
              <a:ext cx="3524024" cy="707886"/>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rgbClr val="7F7F7F"/>
                  </a:solidFill>
                  <a:latin typeface="Raleway"/>
                  <a:ea typeface="Raleway"/>
                  <a:cs typeface="Raleway"/>
                  <a:sym typeface="Raleway"/>
                </a:rPr>
                <a:t>Lorem ipsum dolor sit amet consectetuer odio non tellus natoque accumsan. Sed hac enim Lorem tempus tortor justo eget scelerisque sed morbi..</a:t>
              </a:r>
              <a:endParaRPr sz="1100"/>
            </a:p>
          </p:txBody>
        </p:sp>
      </p:grpSp>
      <p:grpSp>
        <p:nvGrpSpPr>
          <p:cNvPr id="168" name="Google Shape;168;p40"/>
          <p:cNvGrpSpPr/>
          <p:nvPr/>
        </p:nvGrpSpPr>
        <p:grpSpPr>
          <a:xfrm>
            <a:off x="4972050" y="2706491"/>
            <a:ext cx="3502819" cy="565990"/>
            <a:chOff x="6629400" y="3350023"/>
            <a:chExt cx="4670425" cy="754654"/>
          </a:xfrm>
        </p:grpSpPr>
        <p:sp>
          <p:nvSpPr>
            <p:cNvPr id="169" name="Google Shape;169;p40"/>
            <p:cNvSpPr/>
            <p:nvPr/>
          </p:nvSpPr>
          <p:spPr>
            <a:xfrm>
              <a:off x="6629400" y="3350023"/>
              <a:ext cx="941387" cy="681038"/>
            </a:xfrm>
            <a:custGeom>
              <a:rect b="b" l="l" r="r" t="t"/>
              <a:pathLst>
                <a:path extrusionOk="0" h="117" w="159">
                  <a:moveTo>
                    <a:pt x="126" y="117"/>
                  </a:moveTo>
                  <a:cubicBezTo>
                    <a:pt x="38" y="117"/>
                    <a:pt x="38" y="117"/>
                    <a:pt x="38" y="117"/>
                  </a:cubicBezTo>
                  <a:cubicBezTo>
                    <a:pt x="17" y="117"/>
                    <a:pt x="0" y="100"/>
                    <a:pt x="0" y="79"/>
                  </a:cubicBezTo>
                  <a:cubicBezTo>
                    <a:pt x="0" y="65"/>
                    <a:pt x="8" y="52"/>
                    <a:pt x="21" y="45"/>
                  </a:cubicBezTo>
                  <a:cubicBezTo>
                    <a:pt x="21" y="45"/>
                    <a:pt x="21" y="44"/>
                    <a:pt x="21" y="43"/>
                  </a:cubicBezTo>
                  <a:cubicBezTo>
                    <a:pt x="21" y="19"/>
                    <a:pt x="40" y="0"/>
                    <a:pt x="64" y="0"/>
                  </a:cubicBezTo>
                  <a:cubicBezTo>
                    <a:pt x="81" y="0"/>
                    <a:pt x="96" y="9"/>
                    <a:pt x="103" y="24"/>
                  </a:cubicBezTo>
                  <a:cubicBezTo>
                    <a:pt x="107" y="22"/>
                    <a:pt x="111" y="20"/>
                    <a:pt x="116" y="20"/>
                  </a:cubicBezTo>
                  <a:cubicBezTo>
                    <a:pt x="128" y="20"/>
                    <a:pt x="138" y="31"/>
                    <a:pt x="138" y="43"/>
                  </a:cubicBezTo>
                  <a:cubicBezTo>
                    <a:pt x="138" y="46"/>
                    <a:pt x="138" y="50"/>
                    <a:pt x="136" y="53"/>
                  </a:cubicBezTo>
                  <a:cubicBezTo>
                    <a:pt x="150" y="57"/>
                    <a:pt x="159" y="70"/>
                    <a:pt x="159" y="84"/>
                  </a:cubicBezTo>
                  <a:cubicBezTo>
                    <a:pt x="159" y="102"/>
                    <a:pt x="144" y="117"/>
                    <a:pt x="126" y="117"/>
                  </a:cubicBezTo>
                  <a:close/>
                  <a:moveTo>
                    <a:pt x="64" y="4"/>
                  </a:moveTo>
                  <a:cubicBezTo>
                    <a:pt x="43" y="4"/>
                    <a:pt x="25" y="21"/>
                    <a:pt x="25" y="43"/>
                  </a:cubicBezTo>
                  <a:cubicBezTo>
                    <a:pt x="25" y="44"/>
                    <a:pt x="25" y="45"/>
                    <a:pt x="25" y="46"/>
                  </a:cubicBezTo>
                  <a:cubicBezTo>
                    <a:pt x="25" y="47"/>
                    <a:pt x="25" y="48"/>
                    <a:pt x="24" y="48"/>
                  </a:cubicBezTo>
                  <a:cubicBezTo>
                    <a:pt x="12" y="54"/>
                    <a:pt x="4" y="66"/>
                    <a:pt x="4" y="79"/>
                  </a:cubicBezTo>
                  <a:cubicBezTo>
                    <a:pt x="4" y="98"/>
                    <a:pt x="20" y="113"/>
                    <a:pt x="38" y="113"/>
                  </a:cubicBezTo>
                  <a:cubicBezTo>
                    <a:pt x="126" y="113"/>
                    <a:pt x="126" y="113"/>
                    <a:pt x="126" y="113"/>
                  </a:cubicBezTo>
                  <a:cubicBezTo>
                    <a:pt x="142" y="113"/>
                    <a:pt x="155" y="100"/>
                    <a:pt x="155" y="84"/>
                  </a:cubicBezTo>
                  <a:cubicBezTo>
                    <a:pt x="155" y="71"/>
                    <a:pt x="146" y="59"/>
                    <a:pt x="133" y="56"/>
                  </a:cubicBezTo>
                  <a:cubicBezTo>
                    <a:pt x="132" y="56"/>
                    <a:pt x="132" y="55"/>
                    <a:pt x="131" y="55"/>
                  </a:cubicBezTo>
                  <a:cubicBezTo>
                    <a:pt x="131" y="54"/>
                    <a:pt x="131" y="54"/>
                    <a:pt x="132" y="53"/>
                  </a:cubicBezTo>
                  <a:cubicBezTo>
                    <a:pt x="133" y="50"/>
                    <a:pt x="135" y="47"/>
                    <a:pt x="135" y="43"/>
                  </a:cubicBezTo>
                  <a:cubicBezTo>
                    <a:pt x="135" y="33"/>
                    <a:pt x="126" y="24"/>
                    <a:pt x="116" y="24"/>
                  </a:cubicBezTo>
                  <a:cubicBezTo>
                    <a:pt x="111" y="24"/>
                    <a:pt x="107" y="26"/>
                    <a:pt x="104" y="29"/>
                  </a:cubicBezTo>
                  <a:cubicBezTo>
                    <a:pt x="103" y="29"/>
                    <a:pt x="103" y="29"/>
                    <a:pt x="102" y="29"/>
                  </a:cubicBezTo>
                  <a:cubicBezTo>
                    <a:pt x="101" y="29"/>
                    <a:pt x="101" y="29"/>
                    <a:pt x="101" y="28"/>
                  </a:cubicBezTo>
                  <a:cubicBezTo>
                    <a:pt x="95" y="13"/>
                    <a:pt x="80" y="4"/>
                    <a:pt x="64" y="4"/>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70" name="Google Shape;170;p40"/>
            <p:cNvSpPr txBox="1"/>
            <p:nvPr/>
          </p:nvSpPr>
          <p:spPr>
            <a:xfrm>
              <a:off x="7775801" y="3396791"/>
              <a:ext cx="3524024" cy="707886"/>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rgbClr val="7F7F7F"/>
                  </a:solidFill>
                  <a:latin typeface="Raleway"/>
                  <a:ea typeface="Raleway"/>
                  <a:cs typeface="Raleway"/>
                  <a:sym typeface="Raleway"/>
                </a:rPr>
                <a:t>Lorem ipsum dolor sit amet consectetuer odio non tellus natoque accumsan. Sed hac enim Lorem tempus tortor justo eget scelerisque sed morbi. </a:t>
              </a:r>
              <a:endParaRPr sz="1100"/>
            </a:p>
          </p:txBody>
        </p:sp>
      </p:grpSp>
      <p:grpSp>
        <p:nvGrpSpPr>
          <p:cNvPr id="171" name="Google Shape;171;p40"/>
          <p:cNvGrpSpPr/>
          <p:nvPr/>
        </p:nvGrpSpPr>
        <p:grpSpPr>
          <a:xfrm>
            <a:off x="5038725" y="3575471"/>
            <a:ext cx="3436144" cy="606670"/>
            <a:chOff x="6718300" y="4362848"/>
            <a:chExt cx="4581525" cy="808893"/>
          </a:xfrm>
        </p:grpSpPr>
        <p:sp>
          <p:nvSpPr>
            <p:cNvPr id="172" name="Google Shape;172;p40"/>
            <p:cNvSpPr/>
            <p:nvPr/>
          </p:nvSpPr>
          <p:spPr>
            <a:xfrm>
              <a:off x="6718300" y="4362848"/>
              <a:ext cx="763587" cy="750888"/>
            </a:xfrm>
            <a:custGeom>
              <a:rect b="b" l="l" r="r" t="t"/>
              <a:pathLst>
                <a:path extrusionOk="0" h="129" w="129">
                  <a:moveTo>
                    <a:pt x="128" y="45"/>
                  </a:moveTo>
                  <a:cubicBezTo>
                    <a:pt x="127" y="44"/>
                    <a:pt x="126" y="43"/>
                    <a:pt x="126" y="43"/>
                  </a:cubicBezTo>
                  <a:cubicBezTo>
                    <a:pt x="120" y="38"/>
                    <a:pt x="116" y="35"/>
                    <a:pt x="84" y="11"/>
                  </a:cubicBezTo>
                  <a:cubicBezTo>
                    <a:pt x="83" y="10"/>
                    <a:pt x="82" y="10"/>
                    <a:pt x="81" y="9"/>
                  </a:cubicBezTo>
                  <a:cubicBezTo>
                    <a:pt x="77" y="5"/>
                    <a:pt x="70" y="0"/>
                    <a:pt x="65" y="0"/>
                  </a:cubicBezTo>
                  <a:cubicBezTo>
                    <a:pt x="59" y="0"/>
                    <a:pt x="53" y="5"/>
                    <a:pt x="48" y="9"/>
                  </a:cubicBezTo>
                  <a:cubicBezTo>
                    <a:pt x="47" y="10"/>
                    <a:pt x="46" y="10"/>
                    <a:pt x="46" y="11"/>
                  </a:cubicBezTo>
                  <a:cubicBezTo>
                    <a:pt x="13" y="35"/>
                    <a:pt x="9" y="38"/>
                    <a:pt x="4" y="43"/>
                  </a:cubicBezTo>
                  <a:cubicBezTo>
                    <a:pt x="3" y="43"/>
                    <a:pt x="2" y="44"/>
                    <a:pt x="2" y="45"/>
                  </a:cubicBezTo>
                  <a:cubicBezTo>
                    <a:pt x="1" y="46"/>
                    <a:pt x="0" y="47"/>
                    <a:pt x="0" y="48"/>
                  </a:cubicBezTo>
                  <a:cubicBezTo>
                    <a:pt x="0" y="116"/>
                    <a:pt x="0" y="116"/>
                    <a:pt x="0" y="116"/>
                  </a:cubicBezTo>
                  <a:cubicBezTo>
                    <a:pt x="0" y="124"/>
                    <a:pt x="6" y="129"/>
                    <a:pt x="13" y="129"/>
                  </a:cubicBezTo>
                  <a:cubicBezTo>
                    <a:pt x="116" y="129"/>
                    <a:pt x="116" y="129"/>
                    <a:pt x="116" y="129"/>
                  </a:cubicBezTo>
                  <a:cubicBezTo>
                    <a:pt x="123" y="129"/>
                    <a:pt x="129" y="124"/>
                    <a:pt x="129" y="116"/>
                  </a:cubicBezTo>
                  <a:cubicBezTo>
                    <a:pt x="129" y="48"/>
                    <a:pt x="129" y="48"/>
                    <a:pt x="129" y="48"/>
                  </a:cubicBezTo>
                  <a:cubicBezTo>
                    <a:pt x="129" y="47"/>
                    <a:pt x="129" y="46"/>
                    <a:pt x="128" y="45"/>
                  </a:cubicBezTo>
                  <a:close/>
                  <a:moveTo>
                    <a:pt x="125" y="116"/>
                  </a:moveTo>
                  <a:cubicBezTo>
                    <a:pt x="125" y="121"/>
                    <a:pt x="121" y="126"/>
                    <a:pt x="116" y="126"/>
                  </a:cubicBezTo>
                  <a:cubicBezTo>
                    <a:pt x="13" y="126"/>
                    <a:pt x="13" y="126"/>
                    <a:pt x="13" y="126"/>
                  </a:cubicBezTo>
                  <a:cubicBezTo>
                    <a:pt x="8" y="126"/>
                    <a:pt x="4" y="121"/>
                    <a:pt x="4" y="116"/>
                  </a:cubicBezTo>
                  <a:cubicBezTo>
                    <a:pt x="4" y="48"/>
                    <a:pt x="4" y="48"/>
                    <a:pt x="4" y="48"/>
                  </a:cubicBezTo>
                  <a:cubicBezTo>
                    <a:pt x="4" y="48"/>
                    <a:pt x="4" y="48"/>
                    <a:pt x="4" y="48"/>
                  </a:cubicBezTo>
                  <a:cubicBezTo>
                    <a:pt x="5" y="47"/>
                    <a:pt x="6" y="46"/>
                    <a:pt x="6" y="46"/>
                  </a:cubicBezTo>
                  <a:cubicBezTo>
                    <a:pt x="12" y="41"/>
                    <a:pt x="16" y="38"/>
                    <a:pt x="48" y="14"/>
                  </a:cubicBezTo>
                  <a:cubicBezTo>
                    <a:pt x="49" y="13"/>
                    <a:pt x="50" y="13"/>
                    <a:pt x="51" y="12"/>
                  </a:cubicBezTo>
                  <a:cubicBezTo>
                    <a:pt x="55" y="9"/>
                    <a:pt x="61" y="4"/>
                    <a:pt x="65" y="4"/>
                  </a:cubicBezTo>
                  <a:cubicBezTo>
                    <a:pt x="69" y="4"/>
                    <a:pt x="75" y="9"/>
                    <a:pt x="79" y="12"/>
                  </a:cubicBezTo>
                  <a:cubicBezTo>
                    <a:pt x="80" y="13"/>
                    <a:pt x="81" y="13"/>
                    <a:pt x="82" y="14"/>
                  </a:cubicBezTo>
                  <a:cubicBezTo>
                    <a:pt x="114" y="38"/>
                    <a:pt x="118" y="41"/>
                    <a:pt x="123" y="46"/>
                  </a:cubicBezTo>
                  <a:cubicBezTo>
                    <a:pt x="124" y="46"/>
                    <a:pt x="125" y="47"/>
                    <a:pt x="125" y="48"/>
                  </a:cubicBezTo>
                  <a:cubicBezTo>
                    <a:pt x="125" y="48"/>
                    <a:pt x="125" y="48"/>
                    <a:pt x="125" y="48"/>
                  </a:cubicBezTo>
                  <a:lnTo>
                    <a:pt x="125" y="116"/>
                  </a:lnTo>
                  <a:close/>
                  <a:moveTo>
                    <a:pt x="111" y="64"/>
                  </a:moveTo>
                  <a:cubicBezTo>
                    <a:pt x="110" y="63"/>
                    <a:pt x="109" y="63"/>
                    <a:pt x="108" y="63"/>
                  </a:cubicBezTo>
                  <a:cubicBezTo>
                    <a:pt x="107" y="63"/>
                    <a:pt x="107" y="63"/>
                    <a:pt x="106" y="63"/>
                  </a:cubicBezTo>
                  <a:cubicBezTo>
                    <a:pt x="103" y="65"/>
                    <a:pt x="103" y="65"/>
                    <a:pt x="103" y="65"/>
                  </a:cubicBezTo>
                  <a:cubicBezTo>
                    <a:pt x="98" y="69"/>
                    <a:pt x="91" y="74"/>
                    <a:pt x="82" y="81"/>
                  </a:cubicBezTo>
                  <a:cubicBezTo>
                    <a:pt x="81" y="81"/>
                    <a:pt x="81" y="82"/>
                    <a:pt x="80" y="83"/>
                  </a:cubicBezTo>
                  <a:cubicBezTo>
                    <a:pt x="75" y="86"/>
                    <a:pt x="69" y="91"/>
                    <a:pt x="65" y="91"/>
                  </a:cubicBezTo>
                  <a:cubicBezTo>
                    <a:pt x="60" y="91"/>
                    <a:pt x="54" y="86"/>
                    <a:pt x="50" y="83"/>
                  </a:cubicBezTo>
                  <a:cubicBezTo>
                    <a:pt x="49" y="82"/>
                    <a:pt x="48" y="81"/>
                    <a:pt x="47" y="81"/>
                  </a:cubicBezTo>
                  <a:cubicBezTo>
                    <a:pt x="36" y="72"/>
                    <a:pt x="28" y="67"/>
                    <a:pt x="23" y="63"/>
                  </a:cubicBezTo>
                  <a:cubicBezTo>
                    <a:pt x="23" y="63"/>
                    <a:pt x="22" y="63"/>
                    <a:pt x="21" y="63"/>
                  </a:cubicBezTo>
                  <a:cubicBezTo>
                    <a:pt x="20" y="63"/>
                    <a:pt x="20" y="63"/>
                    <a:pt x="19" y="64"/>
                  </a:cubicBezTo>
                  <a:cubicBezTo>
                    <a:pt x="16" y="67"/>
                    <a:pt x="16" y="67"/>
                    <a:pt x="16" y="67"/>
                  </a:cubicBezTo>
                  <a:cubicBezTo>
                    <a:pt x="16" y="68"/>
                    <a:pt x="15" y="69"/>
                    <a:pt x="16" y="70"/>
                  </a:cubicBezTo>
                  <a:cubicBezTo>
                    <a:pt x="16" y="71"/>
                    <a:pt x="16" y="71"/>
                    <a:pt x="17" y="72"/>
                  </a:cubicBezTo>
                  <a:cubicBezTo>
                    <a:pt x="22" y="76"/>
                    <a:pt x="30" y="81"/>
                    <a:pt x="41" y="90"/>
                  </a:cubicBezTo>
                  <a:cubicBezTo>
                    <a:pt x="42" y="90"/>
                    <a:pt x="43" y="91"/>
                    <a:pt x="44" y="92"/>
                  </a:cubicBezTo>
                  <a:cubicBezTo>
                    <a:pt x="49" y="96"/>
                    <a:pt x="57" y="102"/>
                    <a:pt x="65" y="102"/>
                  </a:cubicBezTo>
                  <a:cubicBezTo>
                    <a:pt x="73" y="102"/>
                    <a:pt x="81" y="96"/>
                    <a:pt x="86" y="92"/>
                  </a:cubicBezTo>
                  <a:cubicBezTo>
                    <a:pt x="87" y="91"/>
                    <a:pt x="88" y="90"/>
                    <a:pt x="89" y="90"/>
                  </a:cubicBezTo>
                  <a:cubicBezTo>
                    <a:pt x="100" y="81"/>
                    <a:pt x="107" y="76"/>
                    <a:pt x="113" y="72"/>
                  </a:cubicBezTo>
                  <a:cubicBezTo>
                    <a:pt x="113" y="71"/>
                    <a:pt x="114" y="71"/>
                    <a:pt x="114" y="70"/>
                  </a:cubicBezTo>
                  <a:cubicBezTo>
                    <a:pt x="114" y="69"/>
                    <a:pt x="114" y="68"/>
                    <a:pt x="113" y="68"/>
                  </a:cubicBezTo>
                  <a:lnTo>
                    <a:pt x="111" y="64"/>
                  </a:lnTo>
                  <a:close/>
                  <a:moveTo>
                    <a:pt x="112" y="70"/>
                  </a:moveTo>
                  <a:cubicBezTo>
                    <a:pt x="106" y="74"/>
                    <a:pt x="99" y="80"/>
                    <a:pt x="87" y="88"/>
                  </a:cubicBezTo>
                  <a:cubicBezTo>
                    <a:pt x="87" y="89"/>
                    <a:pt x="86" y="89"/>
                    <a:pt x="85" y="90"/>
                  </a:cubicBezTo>
                  <a:cubicBezTo>
                    <a:pt x="80" y="94"/>
                    <a:pt x="72" y="100"/>
                    <a:pt x="65" y="100"/>
                  </a:cubicBezTo>
                  <a:cubicBezTo>
                    <a:pt x="57" y="100"/>
                    <a:pt x="50" y="94"/>
                    <a:pt x="45" y="90"/>
                  </a:cubicBezTo>
                  <a:cubicBezTo>
                    <a:pt x="44" y="89"/>
                    <a:pt x="43" y="89"/>
                    <a:pt x="42" y="88"/>
                  </a:cubicBezTo>
                  <a:cubicBezTo>
                    <a:pt x="31" y="80"/>
                    <a:pt x="23" y="74"/>
                    <a:pt x="18" y="70"/>
                  </a:cubicBezTo>
                  <a:cubicBezTo>
                    <a:pt x="18" y="70"/>
                    <a:pt x="18" y="70"/>
                    <a:pt x="18" y="70"/>
                  </a:cubicBezTo>
                  <a:cubicBezTo>
                    <a:pt x="17" y="69"/>
                    <a:pt x="18" y="69"/>
                    <a:pt x="18" y="69"/>
                  </a:cubicBezTo>
                  <a:cubicBezTo>
                    <a:pt x="20" y="65"/>
                    <a:pt x="20" y="65"/>
                    <a:pt x="20" y="65"/>
                  </a:cubicBezTo>
                  <a:cubicBezTo>
                    <a:pt x="21" y="65"/>
                    <a:pt x="21" y="65"/>
                    <a:pt x="21" y="65"/>
                  </a:cubicBezTo>
                  <a:cubicBezTo>
                    <a:pt x="22" y="65"/>
                    <a:pt x="22" y="65"/>
                    <a:pt x="22" y="65"/>
                  </a:cubicBezTo>
                  <a:cubicBezTo>
                    <a:pt x="27" y="68"/>
                    <a:pt x="35" y="74"/>
                    <a:pt x="46" y="82"/>
                  </a:cubicBezTo>
                  <a:cubicBezTo>
                    <a:pt x="47" y="83"/>
                    <a:pt x="48" y="84"/>
                    <a:pt x="49" y="84"/>
                  </a:cubicBezTo>
                  <a:cubicBezTo>
                    <a:pt x="53" y="88"/>
                    <a:pt x="60" y="93"/>
                    <a:pt x="65" y="93"/>
                  </a:cubicBezTo>
                  <a:cubicBezTo>
                    <a:pt x="70" y="93"/>
                    <a:pt x="76" y="88"/>
                    <a:pt x="81" y="84"/>
                  </a:cubicBezTo>
                  <a:cubicBezTo>
                    <a:pt x="82" y="84"/>
                    <a:pt x="83" y="83"/>
                    <a:pt x="83" y="82"/>
                  </a:cubicBezTo>
                  <a:cubicBezTo>
                    <a:pt x="92" y="76"/>
                    <a:pt x="99" y="71"/>
                    <a:pt x="104" y="67"/>
                  </a:cubicBezTo>
                  <a:cubicBezTo>
                    <a:pt x="107" y="65"/>
                    <a:pt x="107" y="65"/>
                    <a:pt x="107" y="65"/>
                  </a:cubicBezTo>
                  <a:cubicBezTo>
                    <a:pt x="108" y="64"/>
                    <a:pt x="109" y="65"/>
                    <a:pt x="109" y="65"/>
                  </a:cubicBezTo>
                  <a:cubicBezTo>
                    <a:pt x="112" y="69"/>
                    <a:pt x="112" y="69"/>
                    <a:pt x="112" y="69"/>
                  </a:cubicBezTo>
                  <a:cubicBezTo>
                    <a:pt x="112" y="69"/>
                    <a:pt x="112" y="69"/>
                    <a:pt x="112" y="70"/>
                  </a:cubicBezTo>
                  <a:cubicBezTo>
                    <a:pt x="112" y="70"/>
                    <a:pt x="112" y="70"/>
                    <a:pt x="112" y="7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73" name="Google Shape;173;p40"/>
            <p:cNvSpPr txBox="1"/>
            <p:nvPr/>
          </p:nvSpPr>
          <p:spPr>
            <a:xfrm>
              <a:off x="7775801" y="4463855"/>
              <a:ext cx="3524024" cy="707886"/>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rgbClr val="7F7F7F"/>
                  </a:solidFill>
                  <a:latin typeface="Raleway"/>
                  <a:ea typeface="Raleway"/>
                  <a:cs typeface="Raleway"/>
                  <a:sym typeface="Raleway"/>
                </a:rPr>
                <a:t>Lorem ipsum dolor sit amet consectetuer odio non tellus natoque accumsan. Sed hac enim Lorem tempus tortor justo eget scelerisque sed morbi. </a:t>
              </a:r>
              <a:endParaRPr sz="1100"/>
            </a:p>
          </p:txBody>
        </p:sp>
      </p:grpSp>
      <p:sp>
        <p:nvSpPr>
          <p:cNvPr id="174" name="Google Shape;174;p40"/>
          <p:cNvSpPr/>
          <p:nvPr/>
        </p:nvSpPr>
        <p:spPr>
          <a:xfrm>
            <a:off x="1071674" y="3912943"/>
            <a:ext cx="672186" cy="554595"/>
          </a:xfrm>
          <a:custGeom>
            <a:rect b="b" l="l" r="r" t="t"/>
            <a:pathLst>
              <a:path extrusionOk="0" h="85" w="103">
                <a:moveTo>
                  <a:pt x="57" y="52"/>
                </a:moveTo>
                <a:cubicBezTo>
                  <a:pt x="57" y="50"/>
                  <a:pt x="57" y="50"/>
                  <a:pt x="57" y="50"/>
                </a:cubicBezTo>
                <a:cubicBezTo>
                  <a:pt x="57" y="47"/>
                  <a:pt x="54" y="45"/>
                  <a:pt x="51" y="45"/>
                </a:cubicBezTo>
                <a:cubicBezTo>
                  <a:pt x="49" y="45"/>
                  <a:pt x="46" y="47"/>
                  <a:pt x="46" y="50"/>
                </a:cubicBezTo>
                <a:cubicBezTo>
                  <a:pt x="46" y="52"/>
                  <a:pt x="46" y="52"/>
                  <a:pt x="46" y="52"/>
                </a:cubicBezTo>
                <a:cubicBezTo>
                  <a:pt x="46" y="55"/>
                  <a:pt x="49" y="57"/>
                  <a:pt x="51" y="57"/>
                </a:cubicBezTo>
                <a:cubicBezTo>
                  <a:pt x="54" y="57"/>
                  <a:pt x="57" y="55"/>
                  <a:pt x="57" y="52"/>
                </a:cubicBezTo>
                <a:close/>
                <a:moveTo>
                  <a:pt x="60" y="55"/>
                </a:moveTo>
                <a:cubicBezTo>
                  <a:pt x="59" y="59"/>
                  <a:pt x="56" y="61"/>
                  <a:pt x="51" y="61"/>
                </a:cubicBezTo>
                <a:cubicBezTo>
                  <a:pt x="47" y="61"/>
                  <a:pt x="44" y="59"/>
                  <a:pt x="43" y="55"/>
                </a:cubicBezTo>
                <a:cubicBezTo>
                  <a:pt x="8" y="55"/>
                  <a:pt x="8" y="55"/>
                  <a:pt x="8" y="55"/>
                </a:cubicBezTo>
                <a:cubicBezTo>
                  <a:pt x="6" y="55"/>
                  <a:pt x="4" y="55"/>
                  <a:pt x="2" y="54"/>
                </a:cubicBezTo>
                <a:cubicBezTo>
                  <a:pt x="2" y="77"/>
                  <a:pt x="2" y="77"/>
                  <a:pt x="2" y="77"/>
                </a:cubicBezTo>
                <a:cubicBezTo>
                  <a:pt x="2" y="81"/>
                  <a:pt x="5" y="85"/>
                  <a:pt x="10" y="85"/>
                </a:cubicBezTo>
                <a:cubicBezTo>
                  <a:pt x="93" y="85"/>
                  <a:pt x="93" y="85"/>
                  <a:pt x="93" y="85"/>
                </a:cubicBezTo>
                <a:cubicBezTo>
                  <a:pt x="98" y="85"/>
                  <a:pt x="101" y="81"/>
                  <a:pt x="101" y="77"/>
                </a:cubicBezTo>
                <a:cubicBezTo>
                  <a:pt x="101" y="54"/>
                  <a:pt x="101" y="54"/>
                  <a:pt x="101" y="54"/>
                </a:cubicBezTo>
                <a:cubicBezTo>
                  <a:pt x="99" y="55"/>
                  <a:pt x="97" y="55"/>
                  <a:pt x="95" y="55"/>
                </a:cubicBezTo>
                <a:lnTo>
                  <a:pt x="60" y="55"/>
                </a:lnTo>
                <a:close/>
                <a:moveTo>
                  <a:pt x="95" y="13"/>
                </a:moveTo>
                <a:cubicBezTo>
                  <a:pt x="75" y="13"/>
                  <a:pt x="75" y="13"/>
                  <a:pt x="75" y="13"/>
                </a:cubicBezTo>
                <a:cubicBezTo>
                  <a:pt x="74" y="6"/>
                  <a:pt x="67" y="0"/>
                  <a:pt x="59" y="0"/>
                </a:cubicBezTo>
                <a:cubicBezTo>
                  <a:pt x="44" y="0"/>
                  <a:pt x="44" y="0"/>
                  <a:pt x="44" y="0"/>
                </a:cubicBezTo>
                <a:cubicBezTo>
                  <a:pt x="36" y="0"/>
                  <a:pt x="29" y="6"/>
                  <a:pt x="28" y="13"/>
                </a:cubicBezTo>
                <a:cubicBezTo>
                  <a:pt x="8" y="13"/>
                  <a:pt x="8" y="13"/>
                  <a:pt x="8" y="13"/>
                </a:cubicBezTo>
                <a:cubicBezTo>
                  <a:pt x="3" y="13"/>
                  <a:pt x="0" y="17"/>
                  <a:pt x="0" y="22"/>
                </a:cubicBezTo>
                <a:cubicBezTo>
                  <a:pt x="0" y="41"/>
                  <a:pt x="0" y="41"/>
                  <a:pt x="0" y="41"/>
                </a:cubicBezTo>
                <a:cubicBezTo>
                  <a:pt x="0" y="45"/>
                  <a:pt x="3" y="49"/>
                  <a:pt x="8" y="49"/>
                </a:cubicBezTo>
                <a:cubicBezTo>
                  <a:pt x="43" y="49"/>
                  <a:pt x="43" y="49"/>
                  <a:pt x="43" y="49"/>
                </a:cubicBezTo>
                <a:cubicBezTo>
                  <a:pt x="43" y="46"/>
                  <a:pt x="44" y="44"/>
                  <a:pt x="45" y="43"/>
                </a:cubicBezTo>
                <a:cubicBezTo>
                  <a:pt x="45" y="43"/>
                  <a:pt x="45" y="43"/>
                  <a:pt x="45" y="43"/>
                </a:cubicBezTo>
                <a:cubicBezTo>
                  <a:pt x="46" y="42"/>
                  <a:pt x="46" y="42"/>
                  <a:pt x="47" y="42"/>
                </a:cubicBezTo>
                <a:cubicBezTo>
                  <a:pt x="47" y="42"/>
                  <a:pt x="47" y="42"/>
                  <a:pt x="47" y="42"/>
                </a:cubicBezTo>
                <a:cubicBezTo>
                  <a:pt x="48" y="41"/>
                  <a:pt x="48" y="41"/>
                  <a:pt x="48" y="41"/>
                </a:cubicBezTo>
                <a:cubicBezTo>
                  <a:pt x="49" y="41"/>
                  <a:pt x="49" y="41"/>
                  <a:pt x="49" y="41"/>
                </a:cubicBezTo>
                <a:cubicBezTo>
                  <a:pt x="50" y="40"/>
                  <a:pt x="50" y="40"/>
                  <a:pt x="50" y="40"/>
                </a:cubicBezTo>
                <a:cubicBezTo>
                  <a:pt x="50" y="40"/>
                  <a:pt x="51" y="40"/>
                  <a:pt x="51" y="40"/>
                </a:cubicBezTo>
                <a:cubicBezTo>
                  <a:pt x="52" y="40"/>
                  <a:pt x="53" y="40"/>
                  <a:pt x="53" y="40"/>
                </a:cubicBezTo>
                <a:cubicBezTo>
                  <a:pt x="54" y="41"/>
                  <a:pt x="54" y="41"/>
                  <a:pt x="54" y="41"/>
                </a:cubicBezTo>
                <a:cubicBezTo>
                  <a:pt x="55" y="41"/>
                  <a:pt x="55" y="41"/>
                  <a:pt x="55" y="41"/>
                </a:cubicBezTo>
                <a:cubicBezTo>
                  <a:pt x="55" y="41"/>
                  <a:pt x="56" y="41"/>
                  <a:pt x="56" y="42"/>
                </a:cubicBezTo>
                <a:cubicBezTo>
                  <a:pt x="56" y="42"/>
                  <a:pt x="56" y="42"/>
                  <a:pt x="56" y="42"/>
                </a:cubicBezTo>
                <a:cubicBezTo>
                  <a:pt x="57" y="42"/>
                  <a:pt x="57" y="42"/>
                  <a:pt x="58" y="43"/>
                </a:cubicBezTo>
                <a:cubicBezTo>
                  <a:pt x="58" y="43"/>
                  <a:pt x="58" y="43"/>
                  <a:pt x="58" y="43"/>
                </a:cubicBezTo>
                <a:cubicBezTo>
                  <a:pt x="59" y="44"/>
                  <a:pt x="60" y="46"/>
                  <a:pt x="60" y="49"/>
                </a:cubicBezTo>
                <a:cubicBezTo>
                  <a:pt x="95" y="49"/>
                  <a:pt x="95" y="49"/>
                  <a:pt x="95" y="49"/>
                </a:cubicBezTo>
                <a:cubicBezTo>
                  <a:pt x="100" y="49"/>
                  <a:pt x="103" y="45"/>
                  <a:pt x="103" y="41"/>
                </a:cubicBezTo>
                <a:cubicBezTo>
                  <a:pt x="103" y="22"/>
                  <a:pt x="103" y="22"/>
                  <a:pt x="103" y="22"/>
                </a:cubicBezTo>
                <a:cubicBezTo>
                  <a:pt x="103" y="17"/>
                  <a:pt x="100" y="13"/>
                  <a:pt x="95" y="13"/>
                </a:cubicBezTo>
                <a:close/>
                <a:moveTo>
                  <a:pt x="36" y="13"/>
                </a:moveTo>
                <a:cubicBezTo>
                  <a:pt x="37" y="10"/>
                  <a:pt x="40" y="8"/>
                  <a:pt x="44" y="8"/>
                </a:cubicBezTo>
                <a:cubicBezTo>
                  <a:pt x="59" y="8"/>
                  <a:pt x="59" y="8"/>
                  <a:pt x="59" y="8"/>
                </a:cubicBezTo>
                <a:cubicBezTo>
                  <a:pt x="63" y="8"/>
                  <a:pt x="66" y="10"/>
                  <a:pt x="67" y="13"/>
                </a:cubicBezTo>
                <a:lnTo>
                  <a:pt x="36" y="13"/>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262626"/>
              </a:solidFill>
              <a:latin typeface="Calibri"/>
              <a:ea typeface="Calibri"/>
              <a:cs typeface="Calibri"/>
              <a:sym typeface="Calibri"/>
            </a:endParaRPr>
          </a:p>
        </p:txBody>
      </p:sp>
      <p:sp>
        <p:nvSpPr>
          <p:cNvPr id="175" name="Google Shape;175;p40"/>
          <p:cNvSpPr/>
          <p:nvPr/>
        </p:nvSpPr>
        <p:spPr>
          <a:xfrm>
            <a:off x="2857555" y="3850969"/>
            <a:ext cx="678544" cy="678544"/>
          </a:xfrm>
          <a:custGeom>
            <a:rect b="b" l="l" r="r" t="t"/>
            <a:pathLst>
              <a:path extrusionOk="0" h="104" w="104">
                <a:moveTo>
                  <a:pt x="102" y="88"/>
                </a:moveTo>
                <a:cubicBezTo>
                  <a:pt x="82" y="67"/>
                  <a:pt x="82" y="67"/>
                  <a:pt x="82" y="67"/>
                </a:cubicBezTo>
                <a:cubicBezTo>
                  <a:pt x="96" y="59"/>
                  <a:pt x="96" y="59"/>
                  <a:pt x="96" y="59"/>
                </a:cubicBezTo>
                <a:cubicBezTo>
                  <a:pt x="98" y="58"/>
                  <a:pt x="98" y="57"/>
                  <a:pt x="98" y="56"/>
                </a:cubicBezTo>
                <a:cubicBezTo>
                  <a:pt x="98" y="54"/>
                  <a:pt x="97" y="53"/>
                  <a:pt x="96" y="53"/>
                </a:cubicBezTo>
                <a:cubicBezTo>
                  <a:pt x="30" y="26"/>
                  <a:pt x="30" y="26"/>
                  <a:pt x="30" y="26"/>
                </a:cubicBezTo>
                <a:cubicBezTo>
                  <a:pt x="29" y="26"/>
                  <a:pt x="27" y="26"/>
                  <a:pt x="27" y="27"/>
                </a:cubicBezTo>
                <a:cubicBezTo>
                  <a:pt x="26" y="28"/>
                  <a:pt x="25" y="30"/>
                  <a:pt x="26" y="31"/>
                </a:cubicBezTo>
                <a:cubicBezTo>
                  <a:pt x="52" y="97"/>
                  <a:pt x="52" y="97"/>
                  <a:pt x="52" y="97"/>
                </a:cubicBezTo>
                <a:cubicBezTo>
                  <a:pt x="52" y="98"/>
                  <a:pt x="54" y="99"/>
                  <a:pt x="55" y="99"/>
                </a:cubicBezTo>
                <a:cubicBezTo>
                  <a:pt x="56" y="99"/>
                  <a:pt x="58" y="98"/>
                  <a:pt x="58" y="97"/>
                </a:cubicBezTo>
                <a:cubicBezTo>
                  <a:pt x="67" y="82"/>
                  <a:pt x="67" y="82"/>
                  <a:pt x="67" y="82"/>
                </a:cubicBezTo>
                <a:cubicBezTo>
                  <a:pt x="87" y="103"/>
                  <a:pt x="87" y="103"/>
                  <a:pt x="87" y="103"/>
                </a:cubicBezTo>
                <a:cubicBezTo>
                  <a:pt x="88" y="104"/>
                  <a:pt x="89" y="104"/>
                  <a:pt x="90" y="104"/>
                </a:cubicBezTo>
                <a:cubicBezTo>
                  <a:pt x="91" y="104"/>
                  <a:pt x="92" y="104"/>
                  <a:pt x="92" y="103"/>
                </a:cubicBezTo>
                <a:cubicBezTo>
                  <a:pt x="102" y="93"/>
                  <a:pt x="102" y="93"/>
                  <a:pt x="102" y="93"/>
                </a:cubicBezTo>
                <a:cubicBezTo>
                  <a:pt x="104" y="92"/>
                  <a:pt x="104" y="89"/>
                  <a:pt x="102" y="88"/>
                </a:cubicBezTo>
                <a:close/>
                <a:moveTo>
                  <a:pt x="15" y="10"/>
                </a:moveTo>
                <a:cubicBezTo>
                  <a:pt x="13" y="9"/>
                  <a:pt x="11" y="9"/>
                  <a:pt x="10" y="10"/>
                </a:cubicBezTo>
                <a:cubicBezTo>
                  <a:pt x="9" y="12"/>
                  <a:pt x="9" y="14"/>
                  <a:pt x="10" y="15"/>
                </a:cubicBezTo>
                <a:cubicBezTo>
                  <a:pt x="18" y="23"/>
                  <a:pt x="18" y="23"/>
                  <a:pt x="18" y="23"/>
                </a:cubicBezTo>
                <a:cubicBezTo>
                  <a:pt x="18" y="24"/>
                  <a:pt x="19" y="24"/>
                  <a:pt x="20" y="24"/>
                </a:cubicBezTo>
                <a:cubicBezTo>
                  <a:pt x="21" y="24"/>
                  <a:pt x="22" y="24"/>
                  <a:pt x="23" y="23"/>
                </a:cubicBezTo>
                <a:cubicBezTo>
                  <a:pt x="24" y="22"/>
                  <a:pt x="24" y="19"/>
                  <a:pt x="23" y="18"/>
                </a:cubicBezTo>
                <a:lnTo>
                  <a:pt x="15" y="10"/>
                </a:lnTo>
                <a:close/>
                <a:moveTo>
                  <a:pt x="17" y="34"/>
                </a:moveTo>
                <a:cubicBezTo>
                  <a:pt x="17" y="33"/>
                  <a:pt x="16" y="31"/>
                  <a:pt x="14" y="31"/>
                </a:cubicBezTo>
                <a:cubicBezTo>
                  <a:pt x="3" y="31"/>
                  <a:pt x="3" y="31"/>
                  <a:pt x="3" y="31"/>
                </a:cubicBezTo>
                <a:cubicBezTo>
                  <a:pt x="1" y="31"/>
                  <a:pt x="0" y="33"/>
                  <a:pt x="0" y="34"/>
                </a:cubicBezTo>
                <a:cubicBezTo>
                  <a:pt x="0" y="36"/>
                  <a:pt x="1" y="38"/>
                  <a:pt x="3" y="38"/>
                </a:cubicBezTo>
                <a:cubicBezTo>
                  <a:pt x="14" y="38"/>
                  <a:pt x="14" y="38"/>
                  <a:pt x="14" y="38"/>
                </a:cubicBezTo>
                <a:cubicBezTo>
                  <a:pt x="16" y="38"/>
                  <a:pt x="17" y="36"/>
                  <a:pt x="17" y="34"/>
                </a:cubicBezTo>
                <a:close/>
                <a:moveTo>
                  <a:pt x="16" y="45"/>
                </a:moveTo>
                <a:cubicBezTo>
                  <a:pt x="8" y="53"/>
                  <a:pt x="8" y="53"/>
                  <a:pt x="8" y="53"/>
                </a:cubicBezTo>
                <a:cubicBezTo>
                  <a:pt x="7" y="54"/>
                  <a:pt x="7" y="56"/>
                  <a:pt x="8" y="58"/>
                </a:cubicBezTo>
                <a:cubicBezTo>
                  <a:pt x="9" y="58"/>
                  <a:pt x="10" y="59"/>
                  <a:pt x="11" y="59"/>
                </a:cubicBezTo>
                <a:cubicBezTo>
                  <a:pt x="12" y="59"/>
                  <a:pt x="13" y="58"/>
                  <a:pt x="13" y="58"/>
                </a:cubicBezTo>
                <a:cubicBezTo>
                  <a:pt x="21" y="50"/>
                  <a:pt x="21" y="50"/>
                  <a:pt x="21" y="50"/>
                </a:cubicBezTo>
                <a:cubicBezTo>
                  <a:pt x="22" y="49"/>
                  <a:pt x="22" y="47"/>
                  <a:pt x="21" y="45"/>
                </a:cubicBezTo>
                <a:cubicBezTo>
                  <a:pt x="20" y="44"/>
                  <a:pt x="17" y="44"/>
                  <a:pt x="16" y="45"/>
                </a:cubicBezTo>
                <a:close/>
                <a:moveTo>
                  <a:pt x="34" y="18"/>
                </a:moveTo>
                <a:cubicBezTo>
                  <a:pt x="36" y="18"/>
                  <a:pt x="37" y="16"/>
                  <a:pt x="37" y="14"/>
                </a:cubicBezTo>
                <a:cubicBezTo>
                  <a:pt x="37" y="4"/>
                  <a:pt x="37" y="4"/>
                  <a:pt x="37" y="4"/>
                </a:cubicBezTo>
                <a:cubicBezTo>
                  <a:pt x="37" y="2"/>
                  <a:pt x="36" y="0"/>
                  <a:pt x="34" y="0"/>
                </a:cubicBezTo>
                <a:cubicBezTo>
                  <a:pt x="32" y="0"/>
                  <a:pt x="30" y="2"/>
                  <a:pt x="30" y="4"/>
                </a:cubicBezTo>
                <a:cubicBezTo>
                  <a:pt x="30" y="14"/>
                  <a:pt x="30" y="14"/>
                  <a:pt x="30" y="14"/>
                </a:cubicBezTo>
                <a:cubicBezTo>
                  <a:pt x="30" y="16"/>
                  <a:pt x="32" y="18"/>
                  <a:pt x="34" y="18"/>
                </a:cubicBezTo>
                <a:close/>
                <a:moveTo>
                  <a:pt x="47" y="22"/>
                </a:moveTo>
                <a:cubicBezTo>
                  <a:pt x="48" y="22"/>
                  <a:pt x="49" y="22"/>
                  <a:pt x="50" y="21"/>
                </a:cubicBezTo>
                <a:cubicBezTo>
                  <a:pt x="57" y="14"/>
                  <a:pt x="57" y="14"/>
                  <a:pt x="57" y="14"/>
                </a:cubicBezTo>
                <a:cubicBezTo>
                  <a:pt x="59" y="12"/>
                  <a:pt x="59" y="10"/>
                  <a:pt x="57" y="9"/>
                </a:cubicBezTo>
                <a:cubicBezTo>
                  <a:pt x="56" y="7"/>
                  <a:pt x="54" y="7"/>
                  <a:pt x="52" y="9"/>
                </a:cubicBezTo>
                <a:cubicBezTo>
                  <a:pt x="45" y="17"/>
                  <a:pt x="45" y="17"/>
                  <a:pt x="45" y="17"/>
                </a:cubicBezTo>
                <a:cubicBezTo>
                  <a:pt x="43" y="18"/>
                  <a:pt x="43" y="20"/>
                  <a:pt x="45" y="21"/>
                </a:cubicBezTo>
                <a:cubicBezTo>
                  <a:pt x="45" y="22"/>
                  <a:pt x="46" y="22"/>
                  <a:pt x="47" y="22"/>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262626"/>
              </a:solidFill>
              <a:latin typeface="Calibri"/>
              <a:ea typeface="Calibri"/>
              <a:cs typeface="Calibri"/>
              <a:sym typeface="Calibri"/>
            </a:endParaRPr>
          </a:p>
        </p:txBody>
      </p:sp>
      <p:sp>
        <p:nvSpPr>
          <p:cNvPr id="176" name="Google Shape;176;p40"/>
          <p:cNvSpPr txBox="1"/>
          <p:nvPr/>
        </p:nvSpPr>
        <p:spPr>
          <a:xfrm>
            <a:off x="4996023" y="831600"/>
            <a:ext cx="2439900" cy="715800"/>
          </a:xfrm>
          <a:prstGeom prst="rect">
            <a:avLst/>
          </a:prstGeom>
          <a:noFill/>
          <a:ln>
            <a:noFill/>
          </a:ln>
        </p:spPr>
        <p:txBody>
          <a:bodyPr anchorCtr="0" anchor="t" bIns="34275" lIns="68575" spcFirstLastPara="1" rIns="68575" wrap="square" tIns="34275">
            <a:noAutofit/>
          </a:bodyPr>
          <a:lstStyle/>
          <a:p>
            <a:pPr indent="0" lvl="0" marL="0" marR="0" rtl="0" algn="l">
              <a:lnSpc>
                <a:spcPct val="89189"/>
              </a:lnSpc>
              <a:spcBef>
                <a:spcPts val="0"/>
              </a:spcBef>
              <a:spcAft>
                <a:spcPts val="0"/>
              </a:spcAft>
              <a:buNone/>
            </a:pPr>
            <a:r>
              <a:rPr lang="en" sz="2800">
                <a:solidFill>
                  <a:srgbClr val="BFBFBF"/>
                </a:solidFill>
                <a:latin typeface="Sorts Mill Goudy"/>
                <a:ea typeface="Sorts Mill Goudy"/>
                <a:cs typeface="Sorts Mill Goudy"/>
                <a:sym typeface="Sorts Mill Goudy"/>
              </a:rPr>
              <a:t>An overview</a:t>
            </a:r>
            <a:endParaRPr sz="1100"/>
          </a:p>
          <a:p>
            <a:pPr indent="0" lvl="0" marL="0" marR="0" rtl="0" algn="l">
              <a:lnSpc>
                <a:spcPct val="89189"/>
              </a:lnSpc>
              <a:spcBef>
                <a:spcPts val="0"/>
              </a:spcBef>
              <a:spcAft>
                <a:spcPts val="0"/>
              </a:spcAft>
              <a:buNone/>
            </a:pPr>
            <a:r>
              <a:rPr lang="en" sz="2800">
                <a:solidFill>
                  <a:srgbClr val="BFBFBF"/>
                </a:solidFill>
                <a:latin typeface="Sorts Mill Goudy"/>
                <a:ea typeface="Sorts Mill Goudy"/>
                <a:cs typeface="Sorts Mill Goudy"/>
                <a:sym typeface="Sorts Mill Goudy"/>
              </a:rPr>
              <a:t>problem</a:t>
            </a:r>
            <a:endParaRPr sz="11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alpha val="49803"/>
          </a:schemeClr>
        </a:solidFill>
      </p:bgPr>
    </p:bg>
    <p:spTree>
      <p:nvGrpSpPr>
        <p:cNvPr id="180" name="Shape 180"/>
        <p:cNvGrpSpPr/>
        <p:nvPr/>
      </p:nvGrpSpPr>
      <p:grpSpPr>
        <a:xfrm>
          <a:off x="0" y="0"/>
          <a:ext cx="0" cy="0"/>
          <a:chOff x="0" y="0"/>
          <a:chExt cx="0" cy="0"/>
        </a:xfrm>
      </p:grpSpPr>
      <p:pic>
        <p:nvPicPr>
          <p:cNvPr id="181" name="Google Shape;181;p41"/>
          <p:cNvPicPr preferRelativeResize="0"/>
          <p:nvPr>
            <p:ph idx="2" type="pic"/>
          </p:nvPr>
        </p:nvPicPr>
        <p:blipFill rotWithShape="1">
          <a:blip r:embed="rId3">
            <a:alphaModFix/>
          </a:blip>
          <a:srcRect b="0" l="12257" r="12256" t="0"/>
          <a:stretch/>
        </p:blipFill>
        <p:spPr>
          <a:xfrm>
            <a:off x="3481388" y="0"/>
            <a:ext cx="2588418" cy="5143500"/>
          </a:xfrm>
          <a:prstGeom prst="rect">
            <a:avLst/>
          </a:prstGeom>
          <a:noFill/>
          <a:ln>
            <a:noFill/>
          </a:ln>
        </p:spPr>
      </p:pic>
      <p:sp>
        <p:nvSpPr>
          <p:cNvPr id="182" name="Google Shape;182;p41"/>
          <p:cNvSpPr txBox="1"/>
          <p:nvPr/>
        </p:nvSpPr>
        <p:spPr>
          <a:xfrm>
            <a:off x="969352" y="3115307"/>
            <a:ext cx="3066317" cy="1514838"/>
          </a:xfrm>
          <a:prstGeom prst="rect">
            <a:avLst/>
          </a:prstGeom>
          <a:noFill/>
          <a:ln>
            <a:noFill/>
          </a:ln>
        </p:spPr>
        <p:txBody>
          <a:bodyPr anchorCtr="0" anchor="t" bIns="34275" lIns="68575" spcFirstLastPara="1" rIns="68575" wrap="square" tIns="34275">
            <a:noAutofit/>
          </a:bodyPr>
          <a:lstStyle/>
          <a:p>
            <a:pPr indent="0" lvl="0" marL="0" marR="0" rtl="0" algn="r">
              <a:lnSpc>
                <a:spcPct val="100000"/>
              </a:lnSpc>
              <a:spcBef>
                <a:spcPts val="0"/>
              </a:spcBef>
              <a:spcAft>
                <a:spcPts val="0"/>
              </a:spcAft>
              <a:buNone/>
            </a:pPr>
            <a:r>
              <a:rPr lang="en" sz="3800">
                <a:solidFill>
                  <a:schemeClr val="dk1"/>
                </a:solidFill>
                <a:latin typeface="Sorts Mill Goudy"/>
                <a:ea typeface="Sorts Mill Goudy"/>
                <a:cs typeface="Sorts Mill Goudy"/>
                <a:sym typeface="Sorts Mill Goudy"/>
              </a:rPr>
              <a:t>Consulting</a:t>
            </a:r>
            <a:endParaRPr sz="1100"/>
          </a:p>
          <a:p>
            <a:pPr indent="0" lvl="0" marL="0" marR="0" rtl="0" algn="r">
              <a:lnSpc>
                <a:spcPct val="100000"/>
              </a:lnSpc>
              <a:spcBef>
                <a:spcPts val="0"/>
              </a:spcBef>
              <a:spcAft>
                <a:spcPts val="0"/>
              </a:spcAft>
              <a:buNone/>
            </a:pPr>
            <a:r>
              <a:rPr lang="en" sz="3800">
                <a:solidFill>
                  <a:schemeClr val="dk1"/>
                </a:solidFill>
                <a:latin typeface="Sorts Mill Goudy"/>
                <a:ea typeface="Sorts Mill Goudy"/>
                <a:cs typeface="Sorts Mill Goudy"/>
                <a:sym typeface="Sorts Mill Goudy"/>
              </a:rPr>
              <a:t>Marketing the</a:t>
            </a:r>
            <a:endParaRPr sz="1100"/>
          </a:p>
          <a:p>
            <a:pPr indent="0" lvl="0" marL="0" marR="0" rtl="0" algn="r">
              <a:lnSpc>
                <a:spcPct val="100000"/>
              </a:lnSpc>
              <a:spcBef>
                <a:spcPts val="0"/>
              </a:spcBef>
              <a:spcAft>
                <a:spcPts val="0"/>
              </a:spcAft>
              <a:buNone/>
            </a:pPr>
            <a:r>
              <a:rPr lang="en" sz="3800">
                <a:solidFill>
                  <a:schemeClr val="dk1"/>
                </a:solidFill>
                <a:latin typeface="Sorts Mill Goudy"/>
                <a:ea typeface="Sorts Mill Goudy"/>
                <a:cs typeface="Sorts Mill Goudy"/>
                <a:sym typeface="Sorts Mill Goudy"/>
              </a:rPr>
              <a:t>Design</a:t>
            </a:r>
            <a:endParaRPr sz="1100"/>
          </a:p>
        </p:txBody>
      </p:sp>
      <p:sp>
        <p:nvSpPr>
          <p:cNvPr id="183" name="Google Shape;183;p41"/>
          <p:cNvSpPr txBox="1"/>
          <p:nvPr/>
        </p:nvSpPr>
        <p:spPr>
          <a:xfrm>
            <a:off x="5543398" y="601925"/>
            <a:ext cx="2203800" cy="934800"/>
          </a:xfrm>
          <a:prstGeom prst="rect">
            <a:avLst/>
          </a:prstGeom>
          <a:noFill/>
          <a:ln>
            <a:noFill/>
          </a:ln>
        </p:spPr>
        <p:txBody>
          <a:bodyPr anchorCtr="0" anchor="t" bIns="34275" lIns="68575" spcFirstLastPara="1" rIns="68575" wrap="square" tIns="34275">
            <a:noAutofit/>
          </a:bodyPr>
          <a:lstStyle/>
          <a:p>
            <a:pPr indent="0" lvl="0" marL="0" marR="0" rtl="0" algn="l">
              <a:lnSpc>
                <a:spcPct val="107142"/>
              </a:lnSpc>
              <a:spcBef>
                <a:spcPts val="0"/>
              </a:spcBef>
              <a:spcAft>
                <a:spcPts val="0"/>
              </a:spcAft>
              <a:buNone/>
            </a:pPr>
            <a:r>
              <a:rPr b="1" lang="en" sz="3200">
                <a:solidFill>
                  <a:schemeClr val="dk1"/>
                </a:solidFill>
                <a:latin typeface="Sorts Mill Goudy"/>
                <a:ea typeface="Sorts Mill Goudy"/>
                <a:cs typeface="Sorts Mill Goudy"/>
                <a:sym typeface="Sorts Mill Goudy"/>
              </a:rPr>
              <a:t>Casestudy</a:t>
            </a:r>
            <a:r>
              <a:rPr lang="en" sz="3200">
                <a:solidFill>
                  <a:schemeClr val="dk1"/>
                </a:solidFill>
                <a:latin typeface="Sorts Mill Goudy"/>
                <a:ea typeface="Sorts Mill Goudy"/>
                <a:cs typeface="Sorts Mill Goudy"/>
                <a:sym typeface="Sorts Mill Goudy"/>
              </a:rPr>
              <a:t> History</a:t>
            </a:r>
            <a:endParaRPr sz="1100"/>
          </a:p>
        </p:txBody>
      </p:sp>
      <p:cxnSp>
        <p:nvCxnSpPr>
          <p:cNvPr id="184" name="Google Shape;184;p41"/>
          <p:cNvCxnSpPr/>
          <p:nvPr/>
        </p:nvCxnSpPr>
        <p:spPr>
          <a:xfrm rot="10800000">
            <a:off x="3420785" y="2052008"/>
            <a:ext cx="702229" cy="0"/>
          </a:xfrm>
          <a:prstGeom prst="straightConnector1">
            <a:avLst/>
          </a:prstGeom>
          <a:noFill/>
          <a:ln cap="flat" cmpd="sng" w="44450">
            <a:solidFill>
              <a:schemeClr val="dk1"/>
            </a:solidFill>
            <a:prstDash val="solid"/>
            <a:miter lim="800000"/>
            <a:headEnd len="sm" w="sm" type="none"/>
            <a:tailEnd len="sm" w="sm" type="none"/>
          </a:ln>
        </p:spPr>
      </p:cxnSp>
      <p:sp>
        <p:nvSpPr>
          <p:cNvPr id="185" name="Google Shape;185;p41"/>
          <p:cNvSpPr txBox="1"/>
          <p:nvPr/>
        </p:nvSpPr>
        <p:spPr>
          <a:xfrm>
            <a:off x="5543400" y="1689200"/>
            <a:ext cx="2833500" cy="3033000"/>
          </a:xfrm>
          <a:prstGeom prst="rect">
            <a:avLst/>
          </a:prstGeom>
          <a:noFill/>
          <a:ln>
            <a:noFill/>
          </a:ln>
        </p:spPr>
        <p:txBody>
          <a:bodyPr anchorCtr="0" anchor="t" bIns="34275" lIns="68575" spcFirstLastPara="1" rIns="68575" wrap="square" tIns="34275">
            <a:noAutofit/>
          </a:bodyPr>
          <a:lstStyle/>
          <a:p>
            <a:pPr indent="0" lvl="0" marL="0" marR="0" rtl="0" algn="l">
              <a:lnSpc>
                <a:spcPct val="220000"/>
              </a:lnSpc>
              <a:spcBef>
                <a:spcPts val="0"/>
              </a:spcBef>
              <a:spcAft>
                <a:spcPts val="0"/>
              </a:spcAft>
              <a:buNone/>
            </a:pPr>
            <a:r>
              <a:rPr lang="en" sz="700">
                <a:solidFill>
                  <a:schemeClr val="dk1"/>
                </a:solidFill>
                <a:latin typeface="Raleway"/>
                <a:ea typeface="Raleway"/>
                <a:cs typeface="Raleway"/>
                <a:sym typeface="Raleway"/>
              </a:rPr>
              <a:t>Lorem ipsum dolor sit amet consectetuer odio non tellus natoque accumsan. Sed hac enim Lorem tempus tortor justo eget scelerisque sed morbi. Senectus urna Vestibulum tincidunt turpis sem magna Nam hendrerit vitae nibh. Auctor Sed urna dignissim malesuada eleifend ultrices justo Curabitur Maecenas orci. natoque Nam libero mollis. Euismod lacus ut velit tellus malesuada velit Curabitur quis semper.</a:t>
            </a:r>
            <a:endParaRPr sz="1100"/>
          </a:p>
          <a:p>
            <a:pPr indent="0" lvl="0" marL="0" marR="0" rtl="0" algn="l">
              <a:lnSpc>
                <a:spcPct val="220000"/>
              </a:lnSpc>
              <a:spcBef>
                <a:spcPts val="0"/>
              </a:spcBef>
              <a:spcAft>
                <a:spcPts val="0"/>
              </a:spcAft>
              <a:buNone/>
            </a:pPr>
            <a:r>
              <a:t/>
            </a:r>
            <a:endParaRPr sz="700">
              <a:solidFill>
                <a:schemeClr val="dk1"/>
              </a:solidFill>
              <a:latin typeface="Raleway"/>
              <a:ea typeface="Raleway"/>
              <a:cs typeface="Raleway"/>
              <a:sym typeface="Raleway"/>
            </a:endParaRPr>
          </a:p>
          <a:p>
            <a:pPr indent="0" lvl="0" marL="0" marR="0" rtl="0" algn="l">
              <a:lnSpc>
                <a:spcPct val="220000"/>
              </a:lnSpc>
              <a:spcBef>
                <a:spcPts val="0"/>
              </a:spcBef>
              <a:spcAft>
                <a:spcPts val="0"/>
              </a:spcAft>
              <a:buNone/>
            </a:pPr>
            <a:r>
              <a:rPr lang="en" sz="700">
                <a:solidFill>
                  <a:schemeClr val="dk1"/>
                </a:solidFill>
                <a:latin typeface="Raleway"/>
                <a:ea typeface="Raleway"/>
                <a:cs typeface="Raleway"/>
                <a:sym typeface="Raleway"/>
              </a:rPr>
              <a:t>Egestas eros quis sapien eu nunc Pellentesque Nulla Aenean congue magna. Nibh felis Morbi id iaculis tellus laoreet molestie Curabitur lorem Proin. Elit consequat cursus lorem eu In leo in diam tortor elit. Justo. Penatibus lacus leo elit semper tempor arcu pellentesque senectus sem.</a:t>
            </a:r>
            <a:endParaRPr sz="11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9" name="Shape 189"/>
        <p:cNvGrpSpPr/>
        <p:nvPr/>
      </p:nvGrpSpPr>
      <p:grpSpPr>
        <a:xfrm>
          <a:off x="0" y="0"/>
          <a:ext cx="0" cy="0"/>
          <a:chOff x="0" y="0"/>
          <a:chExt cx="0" cy="0"/>
        </a:xfrm>
      </p:grpSpPr>
      <p:pic>
        <p:nvPicPr>
          <p:cNvPr id="190" name="Google Shape;190;p42"/>
          <p:cNvPicPr preferRelativeResize="0"/>
          <p:nvPr>
            <p:ph idx="2" type="pic"/>
          </p:nvPr>
        </p:nvPicPr>
        <p:blipFill rotWithShape="1">
          <a:blip r:embed="rId3">
            <a:alphaModFix/>
          </a:blip>
          <a:srcRect b="0" l="11924" r="11923" t="0"/>
          <a:stretch/>
        </p:blipFill>
        <p:spPr>
          <a:xfrm>
            <a:off x="4593773" y="1719942"/>
            <a:ext cx="1643743" cy="2879272"/>
          </a:xfrm>
          <a:prstGeom prst="rect">
            <a:avLst/>
          </a:prstGeom>
          <a:noFill/>
          <a:ln>
            <a:noFill/>
          </a:ln>
        </p:spPr>
      </p:pic>
      <p:pic>
        <p:nvPicPr>
          <p:cNvPr id="191" name="Google Shape;191;p42"/>
          <p:cNvPicPr preferRelativeResize="0"/>
          <p:nvPr>
            <p:ph idx="3" type="pic"/>
          </p:nvPr>
        </p:nvPicPr>
        <p:blipFill rotWithShape="1">
          <a:blip r:embed="rId4">
            <a:alphaModFix/>
          </a:blip>
          <a:srcRect b="0" l="30962" r="30962" t="0"/>
          <a:stretch/>
        </p:blipFill>
        <p:spPr>
          <a:xfrm>
            <a:off x="6350729" y="544286"/>
            <a:ext cx="1643743" cy="2879272"/>
          </a:xfrm>
          <a:prstGeom prst="rect">
            <a:avLst/>
          </a:prstGeom>
          <a:noFill/>
          <a:ln>
            <a:noFill/>
          </a:ln>
        </p:spPr>
      </p:pic>
      <p:sp>
        <p:nvSpPr>
          <p:cNvPr id="192" name="Google Shape;192;p42"/>
          <p:cNvSpPr txBox="1"/>
          <p:nvPr/>
        </p:nvSpPr>
        <p:spPr>
          <a:xfrm>
            <a:off x="1612542" y="980797"/>
            <a:ext cx="2573084" cy="739145"/>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700">
                <a:solidFill>
                  <a:schemeClr val="dk1"/>
                </a:solidFill>
                <a:latin typeface="Raleway"/>
                <a:ea typeface="Raleway"/>
                <a:cs typeface="Raleway"/>
                <a:sym typeface="Raleway"/>
              </a:rPr>
              <a:t>If you need help with the product, please contact the</a:t>
            </a:r>
            <a:endParaRPr sz="1100"/>
          </a:p>
          <a:p>
            <a:pPr indent="0" lvl="0" marL="0" marR="0" rtl="0" algn="l">
              <a:lnSpc>
                <a:spcPct val="200000"/>
              </a:lnSpc>
              <a:spcBef>
                <a:spcPts val="0"/>
              </a:spcBef>
              <a:spcAft>
                <a:spcPts val="0"/>
              </a:spcAft>
              <a:buNone/>
            </a:pPr>
            <a:r>
              <a:rPr lang="en" sz="700">
                <a:solidFill>
                  <a:schemeClr val="dk1"/>
                </a:solidFill>
                <a:latin typeface="Raleway"/>
                <a:ea typeface="Raleway"/>
                <a:cs typeface="Raleway"/>
                <a:sym typeface="Raleway"/>
              </a:rPr>
              <a:t>shop owner by visiting their shop profile and sending them a message. For anything else (licensing, billing, etc), please</a:t>
            </a:r>
            <a:endParaRPr sz="1100"/>
          </a:p>
          <a:p>
            <a:pPr indent="0" lvl="0" marL="0" marR="0" rtl="0" algn="l">
              <a:lnSpc>
                <a:spcPct val="200000"/>
              </a:lnSpc>
              <a:spcBef>
                <a:spcPts val="0"/>
              </a:spcBef>
              <a:spcAft>
                <a:spcPts val="0"/>
              </a:spcAft>
              <a:buNone/>
            </a:pPr>
            <a:r>
              <a:rPr lang="en" sz="700">
                <a:solidFill>
                  <a:schemeClr val="dk1"/>
                </a:solidFill>
                <a:latin typeface="Raleway"/>
                <a:ea typeface="Raleway"/>
                <a:cs typeface="Raleway"/>
                <a:sym typeface="Raleway"/>
              </a:rPr>
              <a:t>visit our Help Center.</a:t>
            </a:r>
            <a:endParaRPr sz="1100"/>
          </a:p>
        </p:txBody>
      </p:sp>
      <p:sp>
        <p:nvSpPr>
          <p:cNvPr id="193" name="Google Shape;193;p42"/>
          <p:cNvSpPr txBox="1"/>
          <p:nvPr/>
        </p:nvSpPr>
        <p:spPr>
          <a:xfrm>
            <a:off x="1612542" y="2273940"/>
            <a:ext cx="2573084" cy="739145"/>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700">
                <a:solidFill>
                  <a:schemeClr val="dk1"/>
                </a:solidFill>
                <a:latin typeface="Raleway"/>
                <a:ea typeface="Raleway"/>
                <a:cs typeface="Raleway"/>
                <a:sym typeface="Raleway"/>
              </a:rPr>
              <a:t>If you need help with the product, please contact the</a:t>
            </a:r>
            <a:endParaRPr sz="1100"/>
          </a:p>
          <a:p>
            <a:pPr indent="0" lvl="0" marL="0" marR="0" rtl="0" algn="l">
              <a:lnSpc>
                <a:spcPct val="200000"/>
              </a:lnSpc>
              <a:spcBef>
                <a:spcPts val="0"/>
              </a:spcBef>
              <a:spcAft>
                <a:spcPts val="0"/>
              </a:spcAft>
              <a:buNone/>
            </a:pPr>
            <a:r>
              <a:rPr lang="en" sz="700">
                <a:solidFill>
                  <a:schemeClr val="dk1"/>
                </a:solidFill>
                <a:latin typeface="Raleway"/>
                <a:ea typeface="Raleway"/>
                <a:cs typeface="Raleway"/>
                <a:sym typeface="Raleway"/>
              </a:rPr>
              <a:t>shop owner by visiting their shop profile and sending them a message. For anything else (licensing, billing, etc), please</a:t>
            </a:r>
            <a:endParaRPr sz="1100"/>
          </a:p>
          <a:p>
            <a:pPr indent="0" lvl="0" marL="0" marR="0" rtl="0" algn="l">
              <a:lnSpc>
                <a:spcPct val="200000"/>
              </a:lnSpc>
              <a:spcBef>
                <a:spcPts val="0"/>
              </a:spcBef>
              <a:spcAft>
                <a:spcPts val="0"/>
              </a:spcAft>
              <a:buNone/>
            </a:pPr>
            <a:r>
              <a:rPr lang="en" sz="700">
                <a:solidFill>
                  <a:schemeClr val="dk1"/>
                </a:solidFill>
                <a:latin typeface="Raleway"/>
                <a:ea typeface="Raleway"/>
                <a:cs typeface="Raleway"/>
                <a:sym typeface="Raleway"/>
              </a:rPr>
              <a:t>visit our Help Center.</a:t>
            </a:r>
            <a:endParaRPr sz="1100"/>
          </a:p>
        </p:txBody>
      </p:sp>
      <p:sp>
        <p:nvSpPr>
          <p:cNvPr id="194" name="Google Shape;194;p42"/>
          <p:cNvSpPr txBox="1"/>
          <p:nvPr/>
        </p:nvSpPr>
        <p:spPr>
          <a:xfrm>
            <a:off x="1612542" y="3567083"/>
            <a:ext cx="2573084" cy="739145"/>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700">
                <a:solidFill>
                  <a:schemeClr val="dk1"/>
                </a:solidFill>
                <a:latin typeface="Raleway"/>
                <a:ea typeface="Raleway"/>
                <a:cs typeface="Raleway"/>
                <a:sym typeface="Raleway"/>
              </a:rPr>
              <a:t>If you need help with the product, please contact the</a:t>
            </a:r>
            <a:endParaRPr sz="1100"/>
          </a:p>
          <a:p>
            <a:pPr indent="0" lvl="0" marL="0" marR="0" rtl="0" algn="l">
              <a:lnSpc>
                <a:spcPct val="200000"/>
              </a:lnSpc>
              <a:spcBef>
                <a:spcPts val="0"/>
              </a:spcBef>
              <a:spcAft>
                <a:spcPts val="0"/>
              </a:spcAft>
              <a:buNone/>
            </a:pPr>
            <a:r>
              <a:rPr lang="en" sz="700">
                <a:solidFill>
                  <a:schemeClr val="dk1"/>
                </a:solidFill>
                <a:latin typeface="Raleway"/>
                <a:ea typeface="Raleway"/>
                <a:cs typeface="Raleway"/>
                <a:sym typeface="Raleway"/>
              </a:rPr>
              <a:t>shop owner by visiting their shop profile and sending them a message. For anything else (licensing, billing, etc), please</a:t>
            </a:r>
            <a:endParaRPr sz="1100"/>
          </a:p>
          <a:p>
            <a:pPr indent="0" lvl="0" marL="0" marR="0" rtl="0" algn="l">
              <a:lnSpc>
                <a:spcPct val="200000"/>
              </a:lnSpc>
              <a:spcBef>
                <a:spcPts val="0"/>
              </a:spcBef>
              <a:spcAft>
                <a:spcPts val="0"/>
              </a:spcAft>
              <a:buNone/>
            </a:pPr>
            <a:r>
              <a:rPr lang="en" sz="700">
                <a:solidFill>
                  <a:schemeClr val="dk1"/>
                </a:solidFill>
                <a:latin typeface="Raleway"/>
                <a:ea typeface="Raleway"/>
                <a:cs typeface="Raleway"/>
                <a:sym typeface="Raleway"/>
              </a:rPr>
              <a:t>visit our Help Center.</a:t>
            </a:r>
            <a:endParaRPr sz="1100"/>
          </a:p>
        </p:txBody>
      </p:sp>
      <p:grpSp>
        <p:nvGrpSpPr>
          <p:cNvPr id="195" name="Google Shape;195;p42"/>
          <p:cNvGrpSpPr/>
          <p:nvPr/>
        </p:nvGrpSpPr>
        <p:grpSpPr>
          <a:xfrm>
            <a:off x="806254" y="703800"/>
            <a:ext cx="2450148" cy="3089745"/>
            <a:chOff x="1075005" y="938400"/>
            <a:chExt cx="3266863" cy="4119660"/>
          </a:xfrm>
        </p:grpSpPr>
        <p:sp>
          <p:nvSpPr>
            <p:cNvPr id="196" name="Google Shape;196;p42"/>
            <p:cNvSpPr/>
            <p:nvPr/>
          </p:nvSpPr>
          <p:spPr>
            <a:xfrm>
              <a:off x="2150068" y="938400"/>
              <a:ext cx="2066700" cy="3693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400">
                  <a:solidFill>
                    <a:schemeClr val="dk1"/>
                  </a:solidFill>
                  <a:latin typeface="Raleway"/>
                  <a:ea typeface="Raleway"/>
                  <a:cs typeface="Raleway"/>
                  <a:sym typeface="Raleway"/>
                </a:rPr>
                <a:t>Quality is Value</a:t>
              </a:r>
              <a:endParaRPr sz="1100"/>
            </a:p>
          </p:txBody>
        </p:sp>
        <p:sp>
          <p:nvSpPr>
            <p:cNvPr id="197" name="Google Shape;197;p42"/>
            <p:cNvSpPr/>
            <p:nvPr/>
          </p:nvSpPr>
          <p:spPr>
            <a:xfrm>
              <a:off x="2150068" y="2662600"/>
              <a:ext cx="2066700" cy="3693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400">
                  <a:solidFill>
                    <a:schemeClr val="dk1"/>
                  </a:solidFill>
                  <a:latin typeface="Raleway"/>
                  <a:ea typeface="Raleway"/>
                  <a:cs typeface="Raleway"/>
                  <a:sym typeface="Raleway"/>
                </a:rPr>
                <a:t>Quality is Value</a:t>
              </a:r>
              <a:endParaRPr sz="1100"/>
            </a:p>
          </p:txBody>
        </p:sp>
        <p:sp>
          <p:nvSpPr>
            <p:cNvPr id="198" name="Google Shape;198;p42"/>
            <p:cNvSpPr/>
            <p:nvPr/>
          </p:nvSpPr>
          <p:spPr>
            <a:xfrm>
              <a:off x="2150068" y="4386767"/>
              <a:ext cx="2191800" cy="3693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400">
                  <a:solidFill>
                    <a:schemeClr val="dk1"/>
                  </a:solidFill>
                  <a:latin typeface="Raleway"/>
                  <a:ea typeface="Raleway"/>
                  <a:cs typeface="Raleway"/>
                  <a:sym typeface="Raleway"/>
                </a:rPr>
                <a:t>Quality is Value</a:t>
              </a:r>
              <a:endParaRPr sz="1100"/>
            </a:p>
          </p:txBody>
        </p:sp>
        <p:sp>
          <p:nvSpPr>
            <p:cNvPr id="199" name="Google Shape;199;p42"/>
            <p:cNvSpPr/>
            <p:nvPr/>
          </p:nvSpPr>
          <p:spPr>
            <a:xfrm>
              <a:off x="1075005" y="985298"/>
              <a:ext cx="768754" cy="799121"/>
            </a:xfrm>
            <a:custGeom>
              <a:rect b="b" l="l" r="r" t="t"/>
              <a:pathLst>
                <a:path extrusionOk="0" h="122" w="117">
                  <a:moveTo>
                    <a:pt x="72" y="106"/>
                  </a:moveTo>
                  <a:cubicBezTo>
                    <a:pt x="72" y="110"/>
                    <a:pt x="72" y="110"/>
                    <a:pt x="72" y="110"/>
                  </a:cubicBezTo>
                  <a:cubicBezTo>
                    <a:pt x="72" y="113"/>
                    <a:pt x="70" y="115"/>
                    <a:pt x="68" y="115"/>
                  </a:cubicBezTo>
                  <a:cubicBezTo>
                    <a:pt x="67" y="119"/>
                    <a:pt x="67" y="119"/>
                    <a:pt x="67" y="119"/>
                  </a:cubicBezTo>
                  <a:cubicBezTo>
                    <a:pt x="66" y="120"/>
                    <a:pt x="65" y="122"/>
                    <a:pt x="63" y="122"/>
                  </a:cubicBezTo>
                  <a:cubicBezTo>
                    <a:pt x="54" y="122"/>
                    <a:pt x="54" y="122"/>
                    <a:pt x="54" y="122"/>
                  </a:cubicBezTo>
                  <a:cubicBezTo>
                    <a:pt x="52" y="122"/>
                    <a:pt x="51" y="120"/>
                    <a:pt x="50" y="119"/>
                  </a:cubicBezTo>
                  <a:cubicBezTo>
                    <a:pt x="49" y="115"/>
                    <a:pt x="49" y="115"/>
                    <a:pt x="49" y="115"/>
                  </a:cubicBezTo>
                  <a:cubicBezTo>
                    <a:pt x="47" y="115"/>
                    <a:pt x="45" y="113"/>
                    <a:pt x="45" y="110"/>
                  </a:cubicBezTo>
                  <a:cubicBezTo>
                    <a:pt x="45" y="106"/>
                    <a:pt x="45" y="106"/>
                    <a:pt x="45" y="106"/>
                  </a:cubicBezTo>
                  <a:cubicBezTo>
                    <a:pt x="45" y="104"/>
                    <a:pt x="46" y="103"/>
                    <a:pt x="48" y="103"/>
                  </a:cubicBezTo>
                  <a:cubicBezTo>
                    <a:pt x="69" y="103"/>
                    <a:pt x="69" y="103"/>
                    <a:pt x="69" y="103"/>
                  </a:cubicBezTo>
                  <a:cubicBezTo>
                    <a:pt x="71" y="103"/>
                    <a:pt x="72" y="104"/>
                    <a:pt x="72" y="106"/>
                  </a:cubicBezTo>
                  <a:close/>
                  <a:moveTo>
                    <a:pt x="88" y="58"/>
                  </a:moveTo>
                  <a:cubicBezTo>
                    <a:pt x="88" y="66"/>
                    <a:pt x="85" y="74"/>
                    <a:pt x="80" y="79"/>
                  </a:cubicBezTo>
                  <a:cubicBezTo>
                    <a:pt x="76" y="83"/>
                    <a:pt x="74" y="88"/>
                    <a:pt x="73" y="94"/>
                  </a:cubicBezTo>
                  <a:cubicBezTo>
                    <a:pt x="72" y="96"/>
                    <a:pt x="70" y="98"/>
                    <a:pt x="68" y="98"/>
                  </a:cubicBezTo>
                  <a:cubicBezTo>
                    <a:pt x="49" y="98"/>
                    <a:pt x="49" y="98"/>
                    <a:pt x="49" y="98"/>
                  </a:cubicBezTo>
                  <a:cubicBezTo>
                    <a:pt x="47" y="98"/>
                    <a:pt x="45" y="96"/>
                    <a:pt x="44" y="94"/>
                  </a:cubicBezTo>
                  <a:cubicBezTo>
                    <a:pt x="43" y="88"/>
                    <a:pt x="41" y="83"/>
                    <a:pt x="37" y="79"/>
                  </a:cubicBezTo>
                  <a:cubicBezTo>
                    <a:pt x="32" y="74"/>
                    <a:pt x="29" y="67"/>
                    <a:pt x="28" y="59"/>
                  </a:cubicBezTo>
                  <a:cubicBezTo>
                    <a:pt x="28" y="42"/>
                    <a:pt x="42" y="28"/>
                    <a:pt x="58" y="28"/>
                  </a:cubicBezTo>
                  <a:cubicBezTo>
                    <a:pt x="75" y="28"/>
                    <a:pt x="88" y="42"/>
                    <a:pt x="88" y="58"/>
                  </a:cubicBezTo>
                  <a:close/>
                  <a:moveTo>
                    <a:pt x="62" y="40"/>
                  </a:moveTo>
                  <a:cubicBezTo>
                    <a:pt x="62" y="38"/>
                    <a:pt x="60" y="37"/>
                    <a:pt x="58" y="37"/>
                  </a:cubicBezTo>
                  <a:cubicBezTo>
                    <a:pt x="47" y="37"/>
                    <a:pt x="37" y="46"/>
                    <a:pt x="37" y="58"/>
                  </a:cubicBezTo>
                  <a:cubicBezTo>
                    <a:pt x="37" y="60"/>
                    <a:pt x="38" y="62"/>
                    <a:pt x="40" y="62"/>
                  </a:cubicBezTo>
                  <a:cubicBezTo>
                    <a:pt x="42" y="62"/>
                    <a:pt x="44" y="60"/>
                    <a:pt x="44" y="58"/>
                  </a:cubicBezTo>
                  <a:cubicBezTo>
                    <a:pt x="44" y="50"/>
                    <a:pt x="50" y="44"/>
                    <a:pt x="58" y="44"/>
                  </a:cubicBezTo>
                  <a:cubicBezTo>
                    <a:pt x="60" y="44"/>
                    <a:pt x="62" y="42"/>
                    <a:pt x="62" y="40"/>
                  </a:cubicBezTo>
                  <a:close/>
                  <a:moveTo>
                    <a:pt x="58" y="18"/>
                  </a:moveTo>
                  <a:cubicBezTo>
                    <a:pt x="60" y="18"/>
                    <a:pt x="62" y="17"/>
                    <a:pt x="62" y="15"/>
                  </a:cubicBezTo>
                  <a:cubicBezTo>
                    <a:pt x="62" y="3"/>
                    <a:pt x="62" y="3"/>
                    <a:pt x="62" y="3"/>
                  </a:cubicBezTo>
                  <a:cubicBezTo>
                    <a:pt x="62" y="1"/>
                    <a:pt x="60" y="0"/>
                    <a:pt x="58" y="0"/>
                  </a:cubicBezTo>
                  <a:cubicBezTo>
                    <a:pt x="57" y="0"/>
                    <a:pt x="55" y="1"/>
                    <a:pt x="55" y="3"/>
                  </a:cubicBezTo>
                  <a:cubicBezTo>
                    <a:pt x="55" y="15"/>
                    <a:pt x="55" y="15"/>
                    <a:pt x="55" y="15"/>
                  </a:cubicBezTo>
                  <a:cubicBezTo>
                    <a:pt x="55" y="17"/>
                    <a:pt x="57" y="18"/>
                    <a:pt x="58" y="18"/>
                  </a:cubicBezTo>
                  <a:close/>
                  <a:moveTo>
                    <a:pt x="19" y="58"/>
                  </a:moveTo>
                  <a:cubicBezTo>
                    <a:pt x="19" y="56"/>
                    <a:pt x="17" y="55"/>
                    <a:pt x="15" y="55"/>
                  </a:cubicBezTo>
                  <a:cubicBezTo>
                    <a:pt x="3" y="55"/>
                    <a:pt x="3" y="55"/>
                    <a:pt x="3" y="55"/>
                  </a:cubicBezTo>
                  <a:cubicBezTo>
                    <a:pt x="2" y="55"/>
                    <a:pt x="0" y="56"/>
                    <a:pt x="0" y="58"/>
                  </a:cubicBezTo>
                  <a:cubicBezTo>
                    <a:pt x="0" y="60"/>
                    <a:pt x="2" y="62"/>
                    <a:pt x="3" y="62"/>
                  </a:cubicBezTo>
                  <a:cubicBezTo>
                    <a:pt x="15" y="62"/>
                    <a:pt x="15" y="62"/>
                    <a:pt x="15" y="62"/>
                  </a:cubicBezTo>
                  <a:cubicBezTo>
                    <a:pt x="17" y="62"/>
                    <a:pt x="19" y="60"/>
                    <a:pt x="19" y="58"/>
                  </a:cubicBezTo>
                  <a:close/>
                  <a:moveTo>
                    <a:pt x="114" y="55"/>
                  </a:moveTo>
                  <a:cubicBezTo>
                    <a:pt x="102" y="55"/>
                    <a:pt x="102" y="55"/>
                    <a:pt x="102" y="55"/>
                  </a:cubicBezTo>
                  <a:cubicBezTo>
                    <a:pt x="100" y="55"/>
                    <a:pt x="98" y="56"/>
                    <a:pt x="98" y="58"/>
                  </a:cubicBezTo>
                  <a:cubicBezTo>
                    <a:pt x="98" y="60"/>
                    <a:pt x="100" y="62"/>
                    <a:pt x="102" y="62"/>
                  </a:cubicBezTo>
                  <a:cubicBezTo>
                    <a:pt x="114" y="62"/>
                    <a:pt x="114" y="62"/>
                    <a:pt x="114" y="62"/>
                  </a:cubicBezTo>
                  <a:cubicBezTo>
                    <a:pt x="115" y="62"/>
                    <a:pt x="117" y="60"/>
                    <a:pt x="117" y="58"/>
                  </a:cubicBezTo>
                  <a:cubicBezTo>
                    <a:pt x="117" y="56"/>
                    <a:pt x="115" y="55"/>
                    <a:pt x="114" y="55"/>
                  </a:cubicBezTo>
                  <a:close/>
                  <a:moveTo>
                    <a:pt x="26" y="86"/>
                  </a:moveTo>
                  <a:cubicBezTo>
                    <a:pt x="17" y="95"/>
                    <a:pt x="17" y="95"/>
                    <a:pt x="17" y="95"/>
                  </a:cubicBezTo>
                  <a:cubicBezTo>
                    <a:pt x="16" y="96"/>
                    <a:pt x="16" y="98"/>
                    <a:pt x="17" y="100"/>
                  </a:cubicBezTo>
                  <a:cubicBezTo>
                    <a:pt x="18" y="100"/>
                    <a:pt x="19" y="101"/>
                    <a:pt x="20" y="101"/>
                  </a:cubicBezTo>
                  <a:cubicBezTo>
                    <a:pt x="20" y="101"/>
                    <a:pt x="21" y="100"/>
                    <a:pt x="22" y="100"/>
                  </a:cubicBezTo>
                  <a:cubicBezTo>
                    <a:pt x="30" y="91"/>
                    <a:pt x="30" y="91"/>
                    <a:pt x="30" y="91"/>
                  </a:cubicBezTo>
                  <a:cubicBezTo>
                    <a:pt x="32" y="90"/>
                    <a:pt x="32" y="88"/>
                    <a:pt x="30" y="86"/>
                  </a:cubicBezTo>
                  <a:cubicBezTo>
                    <a:pt x="29" y="85"/>
                    <a:pt x="27" y="85"/>
                    <a:pt x="26" y="86"/>
                  </a:cubicBezTo>
                  <a:close/>
                  <a:moveTo>
                    <a:pt x="89" y="31"/>
                  </a:moveTo>
                  <a:cubicBezTo>
                    <a:pt x="90" y="31"/>
                    <a:pt x="91" y="31"/>
                    <a:pt x="91" y="30"/>
                  </a:cubicBezTo>
                  <a:cubicBezTo>
                    <a:pt x="100" y="22"/>
                    <a:pt x="100" y="22"/>
                    <a:pt x="100" y="22"/>
                  </a:cubicBezTo>
                  <a:cubicBezTo>
                    <a:pt x="101" y="20"/>
                    <a:pt x="101" y="18"/>
                    <a:pt x="100" y="17"/>
                  </a:cubicBezTo>
                  <a:cubicBezTo>
                    <a:pt x="98" y="16"/>
                    <a:pt x="96" y="16"/>
                    <a:pt x="95" y="17"/>
                  </a:cubicBezTo>
                  <a:cubicBezTo>
                    <a:pt x="87" y="25"/>
                    <a:pt x="87" y="25"/>
                    <a:pt x="87" y="25"/>
                  </a:cubicBezTo>
                  <a:cubicBezTo>
                    <a:pt x="85" y="27"/>
                    <a:pt x="85" y="29"/>
                    <a:pt x="87" y="30"/>
                  </a:cubicBezTo>
                  <a:cubicBezTo>
                    <a:pt x="87" y="31"/>
                    <a:pt x="88" y="31"/>
                    <a:pt x="89" y="31"/>
                  </a:cubicBezTo>
                  <a:close/>
                  <a:moveTo>
                    <a:pt x="26" y="30"/>
                  </a:moveTo>
                  <a:cubicBezTo>
                    <a:pt x="26" y="31"/>
                    <a:pt x="27" y="31"/>
                    <a:pt x="28" y="31"/>
                  </a:cubicBezTo>
                  <a:cubicBezTo>
                    <a:pt x="29" y="31"/>
                    <a:pt x="30" y="31"/>
                    <a:pt x="30" y="30"/>
                  </a:cubicBezTo>
                  <a:cubicBezTo>
                    <a:pt x="32" y="29"/>
                    <a:pt x="32" y="27"/>
                    <a:pt x="30" y="25"/>
                  </a:cubicBezTo>
                  <a:cubicBezTo>
                    <a:pt x="22" y="17"/>
                    <a:pt x="22" y="17"/>
                    <a:pt x="22" y="17"/>
                  </a:cubicBezTo>
                  <a:cubicBezTo>
                    <a:pt x="21" y="16"/>
                    <a:pt x="18" y="16"/>
                    <a:pt x="17" y="17"/>
                  </a:cubicBezTo>
                  <a:cubicBezTo>
                    <a:pt x="16" y="18"/>
                    <a:pt x="16" y="20"/>
                    <a:pt x="17" y="22"/>
                  </a:cubicBezTo>
                  <a:lnTo>
                    <a:pt x="26" y="30"/>
                  </a:lnTo>
                  <a:close/>
                  <a:moveTo>
                    <a:pt x="91" y="86"/>
                  </a:moveTo>
                  <a:cubicBezTo>
                    <a:pt x="90" y="85"/>
                    <a:pt x="88" y="85"/>
                    <a:pt x="87" y="86"/>
                  </a:cubicBezTo>
                  <a:cubicBezTo>
                    <a:pt x="85" y="88"/>
                    <a:pt x="85" y="90"/>
                    <a:pt x="87" y="91"/>
                  </a:cubicBezTo>
                  <a:cubicBezTo>
                    <a:pt x="95" y="100"/>
                    <a:pt x="95" y="100"/>
                    <a:pt x="95" y="100"/>
                  </a:cubicBezTo>
                  <a:cubicBezTo>
                    <a:pt x="96" y="100"/>
                    <a:pt x="97" y="101"/>
                    <a:pt x="97" y="101"/>
                  </a:cubicBezTo>
                  <a:cubicBezTo>
                    <a:pt x="98" y="101"/>
                    <a:pt x="99" y="100"/>
                    <a:pt x="100" y="100"/>
                  </a:cubicBezTo>
                  <a:cubicBezTo>
                    <a:pt x="101" y="98"/>
                    <a:pt x="101" y="96"/>
                    <a:pt x="100" y="95"/>
                  </a:cubicBezTo>
                  <a:lnTo>
                    <a:pt x="91" y="86"/>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00" name="Google Shape;200;p42"/>
            <p:cNvSpPr/>
            <p:nvPr/>
          </p:nvSpPr>
          <p:spPr>
            <a:xfrm>
              <a:off x="1121354" y="4500272"/>
              <a:ext cx="676056" cy="557788"/>
            </a:xfrm>
            <a:custGeom>
              <a:rect b="b" l="l" r="r" t="t"/>
              <a:pathLst>
                <a:path extrusionOk="0" h="85" w="103">
                  <a:moveTo>
                    <a:pt x="57" y="52"/>
                  </a:moveTo>
                  <a:cubicBezTo>
                    <a:pt x="57" y="50"/>
                    <a:pt x="57" y="50"/>
                    <a:pt x="57" y="50"/>
                  </a:cubicBezTo>
                  <a:cubicBezTo>
                    <a:pt x="57" y="47"/>
                    <a:pt x="54" y="45"/>
                    <a:pt x="51" y="45"/>
                  </a:cubicBezTo>
                  <a:cubicBezTo>
                    <a:pt x="49" y="45"/>
                    <a:pt x="46" y="47"/>
                    <a:pt x="46" y="50"/>
                  </a:cubicBezTo>
                  <a:cubicBezTo>
                    <a:pt x="46" y="52"/>
                    <a:pt x="46" y="52"/>
                    <a:pt x="46" y="52"/>
                  </a:cubicBezTo>
                  <a:cubicBezTo>
                    <a:pt x="46" y="55"/>
                    <a:pt x="49" y="57"/>
                    <a:pt x="51" y="57"/>
                  </a:cubicBezTo>
                  <a:cubicBezTo>
                    <a:pt x="54" y="57"/>
                    <a:pt x="57" y="55"/>
                    <a:pt x="57" y="52"/>
                  </a:cubicBezTo>
                  <a:close/>
                  <a:moveTo>
                    <a:pt x="60" y="55"/>
                  </a:moveTo>
                  <a:cubicBezTo>
                    <a:pt x="59" y="59"/>
                    <a:pt x="56" y="61"/>
                    <a:pt x="51" y="61"/>
                  </a:cubicBezTo>
                  <a:cubicBezTo>
                    <a:pt x="47" y="61"/>
                    <a:pt x="44" y="59"/>
                    <a:pt x="43" y="55"/>
                  </a:cubicBezTo>
                  <a:cubicBezTo>
                    <a:pt x="8" y="55"/>
                    <a:pt x="8" y="55"/>
                    <a:pt x="8" y="55"/>
                  </a:cubicBezTo>
                  <a:cubicBezTo>
                    <a:pt x="6" y="55"/>
                    <a:pt x="4" y="55"/>
                    <a:pt x="2" y="54"/>
                  </a:cubicBezTo>
                  <a:cubicBezTo>
                    <a:pt x="2" y="77"/>
                    <a:pt x="2" y="77"/>
                    <a:pt x="2" y="77"/>
                  </a:cubicBezTo>
                  <a:cubicBezTo>
                    <a:pt x="2" y="81"/>
                    <a:pt x="5" y="85"/>
                    <a:pt x="10" y="85"/>
                  </a:cubicBezTo>
                  <a:cubicBezTo>
                    <a:pt x="93" y="85"/>
                    <a:pt x="93" y="85"/>
                    <a:pt x="93" y="85"/>
                  </a:cubicBezTo>
                  <a:cubicBezTo>
                    <a:pt x="98" y="85"/>
                    <a:pt x="101" y="81"/>
                    <a:pt x="101" y="77"/>
                  </a:cubicBezTo>
                  <a:cubicBezTo>
                    <a:pt x="101" y="54"/>
                    <a:pt x="101" y="54"/>
                    <a:pt x="101" y="54"/>
                  </a:cubicBezTo>
                  <a:cubicBezTo>
                    <a:pt x="99" y="55"/>
                    <a:pt x="97" y="55"/>
                    <a:pt x="95" y="55"/>
                  </a:cubicBezTo>
                  <a:lnTo>
                    <a:pt x="60" y="55"/>
                  </a:lnTo>
                  <a:close/>
                  <a:moveTo>
                    <a:pt x="95" y="13"/>
                  </a:moveTo>
                  <a:cubicBezTo>
                    <a:pt x="75" y="13"/>
                    <a:pt x="75" y="13"/>
                    <a:pt x="75" y="13"/>
                  </a:cubicBezTo>
                  <a:cubicBezTo>
                    <a:pt x="74" y="6"/>
                    <a:pt x="67" y="0"/>
                    <a:pt x="59" y="0"/>
                  </a:cubicBezTo>
                  <a:cubicBezTo>
                    <a:pt x="44" y="0"/>
                    <a:pt x="44" y="0"/>
                    <a:pt x="44" y="0"/>
                  </a:cubicBezTo>
                  <a:cubicBezTo>
                    <a:pt x="36" y="0"/>
                    <a:pt x="29" y="6"/>
                    <a:pt x="28" y="13"/>
                  </a:cubicBezTo>
                  <a:cubicBezTo>
                    <a:pt x="8" y="13"/>
                    <a:pt x="8" y="13"/>
                    <a:pt x="8" y="13"/>
                  </a:cubicBezTo>
                  <a:cubicBezTo>
                    <a:pt x="3" y="13"/>
                    <a:pt x="0" y="17"/>
                    <a:pt x="0" y="22"/>
                  </a:cubicBezTo>
                  <a:cubicBezTo>
                    <a:pt x="0" y="41"/>
                    <a:pt x="0" y="41"/>
                    <a:pt x="0" y="41"/>
                  </a:cubicBezTo>
                  <a:cubicBezTo>
                    <a:pt x="0" y="45"/>
                    <a:pt x="3" y="49"/>
                    <a:pt x="8" y="49"/>
                  </a:cubicBezTo>
                  <a:cubicBezTo>
                    <a:pt x="43" y="49"/>
                    <a:pt x="43" y="49"/>
                    <a:pt x="43" y="49"/>
                  </a:cubicBezTo>
                  <a:cubicBezTo>
                    <a:pt x="43" y="46"/>
                    <a:pt x="44" y="44"/>
                    <a:pt x="45" y="43"/>
                  </a:cubicBezTo>
                  <a:cubicBezTo>
                    <a:pt x="45" y="43"/>
                    <a:pt x="45" y="43"/>
                    <a:pt x="45" y="43"/>
                  </a:cubicBezTo>
                  <a:cubicBezTo>
                    <a:pt x="46" y="42"/>
                    <a:pt x="46" y="42"/>
                    <a:pt x="47" y="42"/>
                  </a:cubicBezTo>
                  <a:cubicBezTo>
                    <a:pt x="47" y="42"/>
                    <a:pt x="47" y="42"/>
                    <a:pt x="47" y="42"/>
                  </a:cubicBezTo>
                  <a:cubicBezTo>
                    <a:pt x="48" y="41"/>
                    <a:pt x="48" y="41"/>
                    <a:pt x="48" y="41"/>
                  </a:cubicBezTo>
                  <a:cubicBezTo>
                    <a:pt x="49" y="41"/>
                    <a:pt x="49" y="41"/>
                    <a:pt x="49" y="41"/>
                  </a:cubicBezTo>
                  <a:cubicBezTo>
                    <a:pt x="50" y="40"/>
                    <a:pt x="50" y="40"/>
                    <a:pt x="50" y="40"/>
                  </a:cubicBezTo>
                  <a:cubicBezTo>
                    <a:pt x="50" y="40"/>
                    <a:pt x="51" y="40"/>
                    <a:pt x="51" y="40"/>
                  </a:cubicBezTo>
                  <a:cubicBezTo>
                    <a:pt x="52" y="40"/>
                    <a:pt x="53" y="40"/>
                    <a:pt x="53" y="40"/>
                  </a:cubicBezTo>
                  <a:cubicBezTo>
                    <a:pt x="54" y="41"/>
                    <a:pt x="54" y="41"/>
                    <a:pt x="54" y="41"/>
                  </a:cubicBezTo>
                  <a:cubicBezTo>
                    <a:pt x="55" y="41"/>
                    <a:pt x="55" y="41"/>
                    <a:pt x="55" y="41"/>
                  </a:cubicBezTo>
                  <a:cubicBezTo>
                    <a:pt x="55" y="41"/>
                    <a:pt x="56" y="41"/>
                    <a:pt x="56" y="42"/>
                  </a:cubicBezTo>
                  <a:cubicBezTo>
                    <a:pt x="56" y="42"/>
                    <a:pt x="56" y="42"/>
                    <a:pt x="56" y="42"/>
                  </a:cubicBezTo>
                  <a:cubicBezTo>
                    <a:pt x="57" y="42"/>
                    <a:pt x="57" y="42"/>
                    <a:pt x="58" y="43"/>
                  </a:cubicBezTo>
                  <a:cubicBezTo>
                    <a:pt x="58" y="43"/>
                    <a:pt x="58" y="43"/>
                    <a:pt x="58" y="43"/>
                  </a:cubicBezTo>
                  <a:cubicBezTo>
                    <a:pt x="59" y="44"/>
                    <a:pt x="60" y="46"/>
                    <a:pt x="60" y="49"/>
                  </a:cubicBezTo>
                  <a:cubicBezTo>
                    <a:pt x="95" y="49"/>
                    <a:pt x="95" y="49"/>
                    <a:pt x="95" y="49"/>
                  </a:cubicBezTo>
                  <a:cubicBezTo>
                    <a:pt x="100" y="49"/>
                    <a:pt x="103" y="45"/>
                    <a:pt x="103" y="41"/>
                  </a:cubicBezTo>
                  <a:cubicBezTo>
                    <a:pt x="103" y="22"/>
                    <a:pt x="103" y="22"/>
                    <a:pt x="103" y="22"/>
                  </a:cubicBezTo>
                  <a:cubicBezTo>
                    <a:pt x="103" y="17"/>
                    <a:pt x="100" y="13"/>
                    <a:pt x="95" y="13"/>
                  </a:cubicBezTo>
                  <a:close/>
                  <a:moveTo>
                    <a:pt x="36" y="13"/>
                  </a:moveTo>
                  <a:cubicBezTo>
                    <a:pt x="37" y="10"/>
                    <a:pt x="40" y="8"/>
                    <a:pt x="44" y="8"/>
                  </a:cubicBezTo>
                  <a:cubicBezTo>
                    <a:pt x="59" y="8"/>
                    <a:pt x="59" y="8"/>
                    <a:pt x="59" y="8"/>
                  </a:cubicBezTo>
                  <a:cubicBezTo>
                    <a:pt x="63" y="8"/>
                    <a:pt x="66" y="10"/>
                    <a:pt x="67" y="13"/>
                  </a:cubicBezTo>
                  <a:lnTo>
                    <a:pt x="36" y="13"/>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01" name="Google Shape;201;p42"/>
            <p:cNvSpPr/>
            <p:nvPr/>
          </p:nvSpPr>
          <p:spPr>
            <a:xfrm>
              <a:off x="1121354" y="2726996"/>
              <a:ext cx="682450" cy="682451"/>
            </a:xfrm>
            <a:custGeom>
              <a:rect b="b" l="l" r="r" t="t"/>
              <a:pathLst>
                <a:path extrusionOk="0" h="104" w="104">
                  <a:moveTo>
                    <a:pt x="102" y="88"/>
                  </a:moveTo>
                  <a:cubicBezTo>
                    <a:pt x="82" y="67"/>
                    <a:pt x="82" y="67"/>
                    <a:pt x="82" y="67"/>
                  </a:cubicBezTo>
                  <a:cubicBezTo>
                    <a:pt x="96" y="59"/>
                    <a:pt x="96" y="59"/>
                    <a:pt x="96" y="59"/>
                  </a:cubicBezTo>
                  <a:cubicBezTo>
                    <a:pt x="98" y="58"/>
                    <a:pt x="98" y="57"/>
                    <a:pt x="98" y="56"/>
                  </a:cubicBezTo>
                  <a:cubicBezTo>
                    <a:pt x="98" y="54"/>
                    <a:pt x="97" y="53"/>
                    <a:pt x="96" y="53"/>
                  </a:cubicBezTo>
                  <a:cubicBezTo>
                    <a:pt x="30" y="26"/>
                    <a:pt x="30" y="26"/>
                    <a:pt x="30" y="26"/>
                  </a:cubicBezTo>
                  <a:cubicBezTo>
                    <a:pt x="29" y="26"/>
                    <a:pt x="27" y="26"/>
                    <a:pt x="27" y="27"/>
                  </a:cubicBezTo>
                  <a:cubicBezTo>
                    <a:pt x="26" y="28"/>
                    <a:pt x="25" y="30"/>
                    <a:pt x="26" y="31"/>
                  </a:cubicBezTo>
                  <a:cubicBezTo>
                    <a:pt x="52" y="97"/>
                    <a:pt x="52" y="97"/>
                    <a:pt x="52" y="97"/>
                  </a:cubicBezTo>
                  <a:cubicBezTo>
                    <a:pt x="52" y="98"/>
                    <a:pt x="54" y="99"/>
                    <a:pt x="55" y="99"/>
                  </a:cubicBezTo>
                  <a:cubicBezTo>
                    <a:pt x="56" y="99"/>
                    <a:pt x="58" y="98"/>
                    <a:pt x="58" y="97"/>
                  </a:cubicBezTo>
                  <a:cubicBezTo>
                    <a:pt x="67" y="82"/>
                    <a:pt x="67" y="82"/>
                    <a:pt x="67" y="82"/>
                  </a:cubicBezTo>
                  <a:cubicBezTo>
                    <a:pt x="87" y="103"/>
                    <a:pt x="87" y="103"/>
                    <a:pt x="87" y="103"/>
                  </a:cubicBezTo>
                  <a:cubicBezTo>
                    <a:pt x="88" y="104"/>
                    <a:pt x="89" y="104"/>
                    <a:pt x="90" y="104"/>
                  </a:cubicBezTo>
                  <a:cubicBezTo>
                    <a:pt x="91" y="104"/>
                    <a:pt x="92" y="104"/>
                    <a:pt x="92" y="103"/>
                  </a:cubicBezTo>
                  <a:cubicBezTo>
                    <a:pt x="102" y="93"/>
                    <a:pt x="102" y="93"/>
                    <a:pt x="102" y="93"/>
                  </a:cubicBezTo>
                  <a:cubicBezTo>
                    <a:pt x="104" y="92"/>
                    <a:pt x="104" y="89"/>
                    <a:pt x="102" y="88"/>
                  </a:cubicBezTo>
                  <a:close/>
                  <a:moveTo>
                    <a:pt x="15" y="10"/>
                  </a:moveTo>
                  <a:cubicBezTo>
                    <a:pt x="13" y="9"/>
                    <a:pt x="11" y="9"/>
                    <a:pt x="10" y="10"/>
                  </a:cubicBezTo>
                  <a:cubicBezTo>
                    <a:pt x="9" y="12"/>
                    <a:pt x="9" y="14"/>
                    <a:pt x="10" y="15"/>
                  </a:cubicBezTo>
                  <a:cubicBezTo>
                    <a:pt x="18" y="23"/>
                    <a:pt x="18" y="23"/>
                    <a:pt x="18" y="23"/>
                  </a:cubicBezTo>
                  <a:cubicBezTo>
                    <a:pt x="18" y="24"/>
                    <a:pt x="19" y="24"/>
                    <a:pt x="20" y="24"/>
                  </a:cubicBezTo>
                  <a:cubicBezTo>
                    <a:pt x="21" y="24"/>
                    <a:pt x="22" y="24"/>
                    <a:pt x="23" y="23"/>
                  </a:cubicBezTo>
                  <a:cubicBezTo>
                    <a:pt x="24" y="22"/>
                    <a:pt x="24" y="19"/>
                    <a:pt x="23" y="18"/>
                  </a:cubicBezTo>
                  <a:lnTo>
                    <a:pt x="15" y="10"/>
                  </a:lnTo>
                  <a:close/>
                  <a:moveTo>
                    <a:pt x="17" y="34"/>
                  </a:moveTo>
                  <a:cubicBezTo>
                    <a:pt x="17" y="33"/>
                    <a:pt x="16" y="31"/>
                    <a:pt x="14" y="31"/>
                  </a:cubicBezTo>
                  <a:cubicBezTo>
                    <a:pt x="3" y="31"/>
                    <a:pt x="3" y="31"/>
                    <a:pt x="3" y="31"/>
                  </a:cubicBezTo>
                  <a:cubicBezTo>
                    <a:pt x="1" y="31"/>
                    <a:pt x="0" y="33"/>
                    <a:pt x="0" y="34"/>
                  </a:cubicBezTo>
                  <a:cubicBezTo>
                    <a:pt x="0" y="36"/>
                    <a:pt x="1" y="38"/>
                    <a:pt x="3" y="38"/>
                  </a:cubicBezTo>
                  <a:cubicBezTo>
                    <a:pt x="14" y="38"/>
                    <a:pt x="14" y="38"/>
                    <a:pt x="14" y="38"/>
                  </a:cubicBezTo>
                  <a:cubicBezTo>
                    <a:pt x="16" y="38"/>
                    <a:pt x="17" y="36"/>
                    <a:pt x="17" y="34"/>
                  </a:cubicBezTo>
                  <a:close/>
                  <a:moveTo>
                    <a:pt x="16" y="45"/>
                  </a:moveTo>
                  <a:cubicBezTo>
                    <a:pt x="8" y="53"/>
                    <a:pt x="8" y="53"/>
                    <a:pt x="8" y="53"/>
                  </a:cubicBezTo>
                  <a:cubicBezTo>
                    <a:pt x="7" y="54"/>
                    <a:pt x="7" y="56"/>
                    <a:pt x="8" y="58"/>
                  </a:cubicBezTo>
                  <a:cubicBezTo>
                    <a:pt x="9" y="58"/>
                    <a:pt x="10" y="59"/>
                    <a:pt x="11" y="59"/>
                  </a:cubicBezTo>
                  <a:cubicBezTo>
                    <a:pt x="12" y="59"/>
                    <a:pt x="13" y="58"/>
                    <a:pt x="13" y="58"/>
                  </a:cubicBezTo>
                  <a:cubicBezTo>
                    <a:pt x="21" y="50"/>
                    <a:pt x="21" y="50"/>
                    <a:pt x="21" y="50"/>
                  </a:cubicBezTo>
                  <a:cubicBezTo>
                    <a:pt x="22" y="49"/>
                    <a:pt x="22" y="47"/>
                    <a:pt x="21" y="45"/>
                  </a:cubicBezTo>
                  <a:cubicBezTo>
                    <a:pt x="20" y="44"/>
                    <a:pt x="17" y="44"/>
                    <a:pt x="16" y="45"/>
                  </a:cubicBezTo>
                  <a:close/>
                  <a:moveTo>
                    <a:pt x="34" y="18"/>
                  </a:moveTo>
                  <a:cubicBezTo>
                    <a:pt x="36" y="18"/>
                    <a:pt x="37" y="16"/>
                    <a:pt x="37" y="14"/>
                  </a:cubicBezTo>
                  <a:cubicBezTo>
                    <a:pt x="37" y="4"/>
                    <a:pt x="37" y="4"/>
                    <a:pt x="37" y="4"/>
                  </a:cubicBezTo>
                  <a:cubicBezTo>
                    <a:pt x="37" y="2"/>
                    <a:pt x="36" y="0"/>
                    <a:pt x="34" y="0"/>
                  </a:cubicBezTo>
                  <a:cubicBezTo>
                    <a:pt x="32" y="0"/>
                    <a:pt x="30" y="2"/>
                    <a:pt x="30" y="4"/>
                  </a:cubicBezTo>
                  <a:cubicBezTo>
                    <a:pt x="30" y="14"/>
                    <a:pt x="30" y="14"/>
                    <a:pt x="30" y="14"/>
                  </a:cubicBezTo>
                  <a:cubicBezTo>
                    <a:pt x="30" y="16"/>
                    <a:pt x="32" y="18"/>
                    <a:pt x="34" y="18"/>
                  </a:cubicBezTo>
                  <a:close/>
                  <a:moveTo>
                    <a:pt x="47" y="22"/>
                  </a:moveTo>
                  <a:cubicBezTo>
                    <a:pt x="48" y="22"/>
                    <a:pt x="49" y="22"/>
                    <a:pt x="50" y="21"/>
                  </a:cubicBezTo>
                  <a:cubicBezTo>
                    <a:pt x="57" y="14"/>
                    <a:pt x="57" y="14"/>
                    <a:pt x="57" y="14"/>
                  </a:cubicBezTo>
                  <a:cubicBezTo>
                    <a:pt x="59" y="12"/>
                    <a:pt x="59" y="10"/>
                    <a:pt x="57" y="9"/>
                  </a:cubicBezTo>
                  <a:cubicBezTo>
                    <a:pt x="56" y="7"/>
                    <a:pt x="54" y="7"/>
                    <a:pt x="52" y="9"/>
                  </a:cubicBezTo>
                  <a:cubicBezTo>
                    <a:pt x="45" y="17"/>
                    <a:pt x="45" y="17"/>
                    <a:pt x="45" y="17"/>
                  </a:cubicBezTo>
                  <a:cubicBezTo>
                    <a:pt x="43" y="18"/>
                    <a:pt x="43" y="20"/>
                    <a:pt x="45" y="21"/>
                  </a:cubicBezTo>
                  <a:cubicBezTo>
                    <a:pt x="45" y="22"/>
                    <a:pt x="46" y="22"/>
                    <a:pt x="47" y="22"/>
                  </a:cubicBez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5" name="Shape 205"/>
        <p:cNvGrpSpPr/>
        <p:nvPr/>
      </p:nvGrpSpPr>
      <p:grpSpPr>
        <a:xfrm>
          <a:off x="0" y="0"/>
          <a:ext cx="0" cy="0"/>
          <a:chOff x="0" y="0"/>
          <a:chExt cx="0" cy="0"/>
        </a:xfrm>
      </p:grpSpPr>
      <p:sp>
        <p:nvSpPr>
          <p:cNvPr id="206" name="Google Shape;206;p43"/>
          <p:cNvSpPr/>
          <p:nvPr/>
        </p:nvSpPr>
        <p:spPr>
          <a:xfrm>
            <a:off x="2225731" y="1353077"/>
            <a:ext cx="820068" cy="820068"/>
          </a:xfrm>
          <a:prstGeom prst="ellipse">
            <a:avLst/>
          </a:prstGeom>
          <a:noFill/>
          <a:ln cap="flat" cmpd="sng" w="25400">
            <a:solidFill>
              <a:srgbClr val="595959"/>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07" name="Google Shape;207;p43"/>
          <p:cNvSpPr/>
          <p:nvPr/>
        </p:nvSpPr>
        <p:spPr>
          <a:xfrm>
            <a:off x="2435608" y="1578935"/>
            <a:ext cx="400313" cy="368354"/>
          </a:xfrm>
          <a:custGeom>
            <a:rect b="b" l="l" r="r" t="t"/>
            <a:pathLst>
              <a:path extrusionOk="0" h="256" w="280">
                <a:moveTo>
                  <a:pt x="259" y="205"/>
                </a:moveTo>
                <a:cubicBezTo>
                  <a:pt x="214" y="186"/>
                  <a:pt x="214" y="186"/>
                  <a:pt x="214" y="186"/>
                </a:cubicBezTo>
                <a:cubicBezTo>
                  <a:pt x="213" y="185"/>
                  <a:pt x="211" y="184"/>
                  <a:pt x="210" y="182"/>
                </a:cubicBezTo>
                <a:cubicBezTo>
                  <a:pt x="241" y="182"/>
                  <a:pt x="241" y="182"/>
                  <a:pt x="241" y="182"/>
                </a:cubicBezTo>
                <a:cubicBezTo>
                  <a:pt x="241" y="182"/>
                  <a:pt x="254" y="183"/>
                  <a:pt x="264" y="179"/>
                </a:cubicBezTo>
                <a:cubicBezTo>
                  <a:pt x="268" y="177"/>
                  <a:pt x="271" y="174"/>
                  <a:pt x="272" y="170"/>
                </a:cubicBezTo>
                <a:cubicBezTo>
                  <a:pt x="273" y="166"/>
                  <a:pt x="272" y="162"/>
                  <a:pt x="270" y="158"/>
                </a:cubicBezTo>
                <a:cubicBezTo>
                  <a:pt x="261" y="146"/>
                  <a:pt x="241" y="113"/>
                  <a:pt x="240" y="81"/>
                </a:cubicBezTo>
                <a:cubicBezTo>
                  <a:pt x="240" y="80"/>
                  <a:pt x="238" y="24"/>
                  <a:pt x="183" y="24"/>
                </a:cubicBezTo>
                <a:cubicBezTo>
                  <a:pt x="175" y="24"/>
                  <a:pt x="168" y="25"/>
                  <a:pt x="161" y="28"/>
                </a:cubicBezTo>
                <a:cubicBezTo>
                  <a:pt x="159" y="24"/>
                  <a:pt x="157" y="20"/>
                  <a:pt x="154" y="16"/>
                </a:cubicBezTo>
                <a:cubicBezTo>
                  <a:pt x="144" y="5"/>
                  <a:pt x="129" y="0"/>
                  <a:pt x="108" y="0"/>
                </a:cubicBezTo>
                <a:cubicBezTo>
                  <a:pt x="86" y="0"/>
                  <a:pt x="71" y="5"/>
                  <a:pt x="61" y="16"/>
                </a:cubicBezTo>
                <a:cubicBezTo>
                  <a:pt x="50" y="29"/>
                  <a:pt x="51" y="44"/>
                  <a:pt x="52" y="47"/>
                </a:cubicBezTo>
                <a:cubicBezTo>
                  <a:pt x="52" y="71"/>
                  <a:pt x="52" y="71"/>
                  <a:pt x="52" y="71"/>
                </a:cubicBezTo>
                <a:cubicBezTo>
                  <a:pt x="49" y="75"/>
                  <a:pt x="47" y="79"/>
                  <a:pt x="47" y="84"/>
                </a:cubicBezTo>
                <a:cubicBezTo>
                  <a:pt x="47" y="102"/>
                  <a:pt x="47" y="102"/>
                  <a:pt x="47" y="102"/>
                </a:cubicBezTo>
                <a:cubicBezTo>
                  <a:pt x="47" y="108"/>
                  <a:pt x="49" y="113"/>
                  <a:pt x="54" y="117"/>
                </a:cubicBezTo>
                <a:cubicBezTo>
                  <a:pt x="58" y="134"/>
                  <a:pt x="67" y="147"/>
                  <a:pt x="70" y="151"/>
                </a:cubicBezTo>
                <a:cubicBezTo>
                  <a:pt x="70" y="166"/>
                  <a:pt x="70" y="166"/>
                  <a:pt x="70" y="166"/>
                </a:cubicBezTo>
                <a:cubicBezTo>
                  <a:pt x="70" y="171"/>
                  <a:pt x="68" y="175"/>
                  <a:pt x="64" y="177"/>
                </a:cubicBezTo>
                <a:cubicBezTo>
                  <a:pt x="22" y="200"/>
                  <a:pt x="22" y="200"/>
                  <a:pt x="22" y="200"/>
                </a:cubicBezTo>
                <a:cubicBezTo>
                  <a:pt x="9" y="207"/>
                  <a:pt x="0" y="221"/>
                  <a:pt x="0" y="237"/>
                </a:cubicBezTo>
                <a:cubicBezTo>
                  <a:pt x="0" y="256"/>
                  <a:pt x="0" y="256"/>
                  <a:pt x="0" y="256"/>
                </a:cubicBezTo>
                <a:cubicBezTo>
                  <a:pt x="280" y="256"/>
                  <a:pt x="280" y="256"/>
                  <a:pt x="280" y="256"/>
                </a:cubicBezTo>
                <a:cubicBezTo>
                  <a:pt x="280" y="239"/>
                  <a:pt x="280" y="239"/>
                  <a:pt x="280" y="239"/>
                </a:cubicBezTo>
                <a:cubicBezTo>
                  <a:pt x="280" y="225"/>
                  <a:pt x="272" y="212"/>
                  <a:pt x="259" y="205"/>
                </a:cubicBezTo>
                <a:moveTo>
                  <a:pt x="206" y="247"/>
                </a:moveTo>
                <a:cubicBezTo>
                  <a:pt x="10" y="247"/>
                  <a:pt x="10" y="247"/>
                  <a:pt x="10" y="247"/>
                </a:cubicBezTo>
                <a:cubicBezTo>
                  <a:pt x="10" y="237"/>
                  <a:pt x="10" y="237"/>
                  <a:pt x="10" y="237"/>
                </a:cubicBezTo>
                <a:cubicBezTo>
                  <a:pt x="10" y="225"/>
                  <a:pt x="16" y="214"/>
                  <a:pt x="27" y="208"/>
                </a:cubicBezTo>
                <a:cubicBezTo>
                  <a:pt x="68" y="185"/>
                  <a:pt x="68" y="185"/>
                  <a:pt x="68" y="185"/>
                </a:cubicBezTo>
                <a:cubicBezTo>
                  <a:pt x="75" y="181"/>
                  <a:pt x="80" y="174"/>
                  <a:pt x="80" y="166"/>
                </a:cubicBezTo>
                <a:cubicBezTo>
                  <a:pt x="80" y="147"/>
                  <a:pt x="80" y="147"/>
                  <a:pt x="80" y="147"/>
                </a:cubicBezTo>
                <a:cubicBezTo>
                  <a:pt x="78" y="146"/>
                  <a:pt x="78" y="146"/>
                  <a:pt x="78" y="146"/>
                </a:cubicBezTo>
                <a:cubicBezTo>
                  <a:pt x="78" y="146"/>
                  <a:pt x="67" y="132"/>
                  <a:pt x="63" y="113"/>
                </a:cubicBezTo>
                <a:cubicBezTo>
                  <a:pt x="62" y="111"/>
                  <a:pt x="62" y="111"/>
                  <a:pt x="62" y="111"/>
                </a:cubicBezTo>
                <a:cubicBezTo>
                  <a:pt x="61" y="110"/>
                  <a:pt x="61" y="110"/>
                  <a:pt x="61" y="110"/>
                </a:cubicBezTo>
                <a:cubicBezTo>
                  <a:pt x="58" y="108"/>
                  <a:pt x="56" y="106"/>
                  <a:pt x="56" y="102"/>
                </a:cubicBezTo>
                <a:cubicBezTo>
                  <a:pt x="56" y="84"/>
                  <a:pt x="56" y="84"/>
                  <a:pt x="56" y="84"/>
                </a:cubicBezTo>
                <a:cubicBezTo>
                  <a:pt x="56" y="81"/>
                  <a:pt x="57" y="79"/>
                  <a:pt x="59" y="77"/>
                </a:cubicBezTo>
                <a:cubicBezTo>
                  <a:pt x="61" y="75"/>
                  <a:pt x="61" y="75"/>
                  <a:pt x="61" y="75"/>
                </a:cubicBezTo>
                <a:cubicBezTo>
                  <a:pt x="61" y="46"/>
                  <a:pt x="61" y="46"/>
                  <a:pt x="61" y="46"/>
                </a:cubicBezTo>
                <a:cubicBezTo>
                  <a:pt x="61" y="46"/>
                  <a:pt x="61" y="46"/>
                  <a:pt x="61" y="46"/>
                </a:cubicBezTo>
                <a:cubicBezTo>
                  <a:pt x="61" y="46"/>
                  <a:pt x="59" y="33"/>
                  <a:pt x="68" y="22"/>
                </a:cubicBezTo>
                <a:cubicBezTo>
                  <a:pt x="76" y="14"/>
                  <a:pt x="89" y="9"/>
                  <a:pt x="108" y="9"/>
                </a:cubicBezTo>
                <a:cubicBezTo>
                  <a:pt x="126" y="9"/>
                  <a:pt x="139" y="13"/>
                  <a:pt x="147" y="22"/>
                </a:cubicBezTo>
                <a:cubicBezTo>
                  <a:pt x="151" y="27"/>
                  <a:pt x="153" y="31"/>
                  <a:pt x="153" y="36"/>
                </a:cubicBezTo>
                <a:cubicBezTo>
                  <a:pt x="154" y="36"/>
                  <a:pt x="154" y="36"/>
                  <a:pt x="154" y="37"/>
                </a:cubicBezTo>
                <a:cubicBezTo>
                  <a:pt x="154" y="37"/>
                  <a:pt x="154" y="37"/>
                  <a:pt x="154" y="38"/>
                </a:cubicBezTo>
                <a:cubicBezTo>
                  <a:pt x="154" y="38"/>
                  <a:pt x="154" y="38"/>
                  <a:pt x="154" y="39"/>
                </a:cubicBezTo>
                <a:cubicBezTo>
                  <a:pt x="154" y="39"/>
                  <a:pt x="154" y="39"/>
                  <a:pt x="154" y="39"/>
                </a:cubicBezTo>
                <a:cubicBezTo>
                  <a:pt x="154" y="40"/>
                  <a:pt x="154" y="41"/>
                  <a:pt x="154" y="41"/>
                </a:cubicBezTo>
                <a:cubicBezTo>
                  <a:pt x="154" y="41"/>
                  <a:pt x="154" y="41"/>
                  <a:pt x="154" y="41"/>
                </a:cubicBezTo>
                <a:cubicBezTo>
                  <a:pt x="154" y="42"/>
                  <a:pt x="154" y="42"/>
                  <a:pt x="154" y="43"/>
                </a:cubicBezTo>
                <a:cubicBezTo>
                  <a:pt x="154" y="43"/>
                  <a:pt x="154" y="43"/>
                  <a:pt x="154" y="43"/>
                </a:cubicBezTo>
                <a:cubicBezTo>
                  <a:pt x="154" y="44"/>
                  <a:pt x="154" y="44"/>
                  <a:pt x="154" y="44"/>
                </a:cubicBezTo>
                <a:cubicBezTo>
                  <a:pt x="154" y="44"/>
                  <a:pt x="154" y="44"/>
                  <a:pt x="154" y="44"/>
                </a:cubicBezTo>
                <a:cubicBezTo>
                  <a:pt x="154" y="45"/>
                  <a:pt x="154" y="46"/>
                  <a:pt x="154" y="46"/>
                </a:cubicBezTo>
                <a:cubicBezTo>
                  <a:pt x="154" y="75"/>
                  <a:pt x="154" y="75"/>
                  <a:pt x="154" y="75"/>
                </a:cubicBezTo>
                <a:cubicBezTo>
                  <a:pt x="156" y="77"/>
                  <a:pt x="156" y="77"/>
                  <a:pt x="156" y="77"/>
                </a:cubicBezTo>
                <a:cubicBezTo>
                  <a:pt x="158" y="79"/>
                  <a:pt x="159" y="81"/>
                  <a:pt x="159" y="84"/>
                </a:cubicBezTo>
                <a:cubicBezTo>
                  <a:pt x="159" y="102"/>
                  <a:pt x="159" y="102"/>
                  <a:pt x="159" y="102"/>
                </a:cubicBezTo>
                <a:cubicBezTo>
                  <a:pt x="159" y="106"/>
                  <a:pt x="156" y="110"/>
                  <a:pt x="152" y="111"/>
                </a:cubicBezTo>
                <a:cubicBezTo>
                  <a:pt x="150" y="112"/>
                  <a:pt x="150" y="112"/>
                  <a:pt x="150" y="112"/>
                </a:cubicBezTo>
                <a:cubicBezTo>
                  <a:pt x="149" y="114"/>
                  <a:pt x="149" y="114"/>
                  <a:pt x="149" y="114"/>
                </a:cubicBezTo>
                <a:cubicBezTo>
                  <a:pt x="146" y="124"/>
                  <a:pt x="142" y="133"/>
                  <a:pt x="136" y="141"/>
                </a:cubicBezTo>
                <a:cubicBezTo>
                  <a:pt x="135" y="143"/>
                  <a:pt x="133" y="145"/>
                  <a:pt x="132" y="146"/>
                </a:cubicBezTo>
                <a:cubicBezTo>
                  <a:pt x="131" y="147"/>
                  <a:pt x="131" y="147"/>
                  <a:pt x="131" y="147"/>
                </a:cubicBezTo>
                <a:cubicBezTo>
                  <a:pt x="131" y="167"/>
                  <a:pt x="131" y="167"/>
                  <a:pt x="131" y="167"/>
                </a:cubicBezTo>
                <a:cubicBezTo>
                  <a:pt x="131" y="168"/>
                  <a:pt x="131" y="169"/>
                  <a:pt x="131" y="170"/>
                </a:cubicBezTo>
                <a:cubicBezTo>
                  <a:pt x="131" y="170"/>
                  <a:pt x="131" y="171"/>
                  <a:pt x="131" y="171"/>
                </a:cubicBezTo>
                <a:cubicBezTo>
                  <a:pt x="132" y="172"/>
                  <a:pt x="132" y="173"/>
                  <a:pt x="132" y="174"/>
                </a:cubicBezTo>
                <a:cubicBezTo>
                  <a:pt x="132" y="174"/>
                  <a:pt x="132" y="174"/>
                  <a:pt x="132" y="174"/>
                </a:cubicBezTo>
                <a:cubicBezTo>
                  <a:pt x="133" y="175"/>
                  <a:pt x="133" y="176"/>
                  <a:pt x="134" y="177"/>
                </a:cubicBezTo>
                <a:cubicBezTo>
                  <a:pt x="134" y="177"/>
                  <a:pt x="134" y="177"/>
                  <a:pt x="134" y="177"/>
                </a:cubicBezTo>
                <a:cubicBezTo>
                  <a:pt x="134" y="178"/>
                  <a:pt x="135" y="180"/>
                  <a:pt x="136" y="181"/>
                </a:cubicBezTo>
                <a:cubicBezTo>
                  <a:pt x="137" y="182"/>
                  <a:pt x="137" y="182"/>
                  <a:pt x="137" y="182"/>
                </a:cubicBezTo>
                <a:cubicBezTo>
                  <a:pt x="137" y="182"/>
                  <a:pt x="137" y="182"/>
                  <a:pt x="137" y="182"/>
                </a:cubicBezTo>
                <a:cubicBezTo>
                  <a:pt x="139" y="184"/>
                  <a:pt x="141" y="185"/>
                  <a:pt x="143" y="186"/>
                </a:cubicBezTo>
                <a:cubicBezTo>
                  <a:pt x="187" y="208"/>
                  <a:pt x="187" y="208"/>
                  <a:pt x="187" y="208"/>
                </a:cubicBezTo>
                <a:cubicBezTo>
                  <a:pt x="199" y="214"/>
                  <a:pt x="206" y="225"/>
                  <a:pt x="206" y="238"/>
                </a:cubicBezTo>
                <a:lnTo>
                  <a:pt x="206" y="247"/>
                </a:lnTo>
                <a:close/>
                <a:moveTo>
                  <a:pt x="271" y="247"/>
                </a:moveTo>
                <a:cubicBezTo>
                  <a:pt x="215" y="247"/>
                  <a:pt x="215" y="247"/>
                  <a:pt x="215" y="247"/>
                </a:cubicBezTo>
                <a:cubicBezTo>
                  <a:pt x="215" y="238"/>
                  <a:pt x="215" y="238"/>
                  <a:pt x="215" y="238"/>
                </a:cubicBezTo>
                <a:cubicBezTo>
                  <a:pt x="215" y="221"/>
                  <a:pt x="206" y="207"/>
                  <a:pt x="192" y="200"/>
                </a:cubicBezTo>
                <a:cubicBezTo>
                  <a:pt x="160" y="184"/>
                  <a:pt x="160" y="184"/>
                  <a:pt x="160" y="184"/>
                </a:cubicBezTo>
                <a:cubicBezTo>
                  <a:pt x="160" y="182"/>
                  <a:pt x="161" y="180"/>
                  <a:pt x="160" y="178"/>
                </a:cubicBezTo>
                <a:cubicBezTo>
                  <a:pt x="159" y="175"/>
                  <a:pt x="156" y="173"/>
                  <a:pt x="152" y="173"/>
                </a:cubicBezTo>
                <a:cubicBezTo>
                  <a:pt x="142" y="173"/>
                  <a:pt x="142" y="173"/>
                  <a:pt x="142" y="173"/>
                </a:cubicBezTo>
                <a:cubicBezTo>
                  <a:pt x="142" y="172"/>
                  <a:pt x="142" y="172"/>
                  <a:pt x="141" y="171"/>
                </a:cubicBezTo>
                <a:cubicBezTo>
                  <a:pt x="141" y="171"/>
                  <a:pt x="141" y="170"/>
                  <a:pt x="141" y="170"/>
                </a:cubicBezTo>
                <a:cubicBezTo>
                  <a:pt x="140" y="169"/>
                  <a:pt x="140" y="168"/>
                  <a:pt x="140" y="167"/>
                </a:cubicBezTo>
                <a:cubicBezTo>
                  <a:pt x="140" y="151"/>
                  <a:pt x="140" y="151"/>
                  <a:pt x="140" y="151"/>
                </a:cubicBezTo>
                <a:cubicBezTo>
                  <a:pt x="141" y="149"/>
                  <a:pt x="142" y="148"/>
                  <a:pt x="144" y="146"/>
                </a:cubicBezTo>
                <a:cubicBezTo>
                  <a:pt x="149" y="138"/>
                  <a:pt x="154" y="129"/>
                  <a:pt x="157" y="119"/>
                </a:cubicBezTo>
                <a:cubicBezTo>
                  <a:pt x="164" y="116"/>
                  <a:pt x="168" y="110"/>
                  <a:pt x="168" y="102"/>
                </a:cubicBezTo>
                <a:cubicBezTo>
                  <a:pt x="168" y="84"/>
                  <a:pt x="168" y="84"/>
                  <a:pt x="168" y="84"/>
                </a:cubicBezTo>
                <a:cubicBezTo>
                  <a:pt x="168" y="79"/>
                  <a:pt x="167" y="75"/>
                  <a:pt x="164" y="71"/>
                </a:cubicBezTo>
                <a:cubicBezTo>
                  <a:pt x="164" y="47"/>
                  <a:pt x="164" y="47"/>
                  <a:pt x="164" y="47"/>
                </a:cubicBezTo>
                <a:cubicBezTo>
                  <a:pt x="164" y="45"/>
                  <a:pt x="164" y="42"/>
                  <a:pt x="163" y="37"/>
                </a:cubicBezTo>
                <a:cubicBezTo>
                  <a:pt x="169" y="34"/>
                  <a:pt x="176" y="33"/>
                  <a:pt x="183" y="33"/>
                </a:cubicBezTo>
                <a:cubicBezTo>
                  <a:pt x="229" y="33"/>
                  <a:pt x="231" y="79"/>
                  <a:pt x="231" y="81"/>
                </a:cubicBezTo>
                <a:cubicBezTo>
                  <a:pt x="232" y="116"/>
                  <a:pt x="253" y="150"/>
                  <a:pt x="262" y="163"/>
                </a:cubicBezTo>
                <a:cubicBezTo>
                  <a:pt x="263" y="165"/>
                  <a:pt x="263" y="166"/>
                  <a:pt x="263" y="167"/>
                </a:cubicBezTo>
                <a:cubicBezTo>
                  <a:pt x="263" y="168"/>
                  <a:pt x="262" y="169"/>
                  <a:pt x="260" y="170"/>
                </a:cubicBezTo>
                <a:cubicBezTo>
                  <a:pt x="253" y="174"/>
                  <a:pt x="242" y="173"/>
                  <a:pt x="241" y="173"/>
                </a:cubicBezTo>
                <a:cubicBezTo>
                  <a:pt x="209" y="173"/>
                  <a:pt x="209" y="173"/>
                  <a:pt x="209" y="173"/>
                </a:cubicBezTo>
                <a:cubicBezTo>
                  <a:pt x="206" y="173"/>
                  <a:pt x="203" y="174"/>
                  <a:pt x="202" y="177"/>
                </a:cubicBezTo>
                <a:cubicBezTo>
                  <a:pt x="200" y="179"/>
                  <a:pt x="200" y="182"/>
                  <a:pt x="202" y="185"/>
                </a:cubicBezTo>
                <a:cubicBezTo>
                  <a:pt x="203" y="188"/>
                  <a:pt x="206" y="192"/>
                  <a:pt x="210" y="194"/>
                </a:cubicBezTo>
                <a:cubicBezTo>
                  <a:pt x="255" y="214"/>
                  <a:pt x="255" y="214"/>
                  <a:pt x="255" y="214"/>
                </a:cubicBezTo>
                <a:cubicBezTo>
                  <a:pt x="265" y="219"/>
                  <a:pt x="271" y="228"/>
                  <a:pt x="271" y="239"/>
                </a:cubicBezTo>
                <a:lnTo>
                  <a:pt x="271" y="247"/>
                </a:lnTo>
                <a:close/>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08" name="Google Shape;208;p43"/>
          <p:cNvSpPr/>
          <p:nvPr/>
        </p:nvSpPr>
        <p:spPr>
          <a:xfrm>
            <a:off x="4161966" y="1353077"/>
            <a:ext cx="820068" cy="820068"/>
          </a:xfrm>
          <a:prstGeom prst="ellipse">
            <a:avLst/>
          </a:prstGeom>
          <a:noFill/>
          <a:ln cap="flat" cmpd="sng" w="25400">
            <a:solidFill>
              <a:srgbClr val="595959"/>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09" name="Google Shape;209;p43"/>
          <p:cNvSpPr/>
          <p:nvPr/>
        </p:nvSpPr>
        <p:spPr>
          <a:xfrm>
            <a:off x="4371423" y="1561274"/>
            <a:ext cx="401154" cy="403676"/>
          </a:xfrm>
          <a:custGeom>
            <a:rect b="b" l="l" r="r" t="t"/>
            <a:pathLst>
              <a:path extrusionOk="0" h="280" w="280">
                <a:moveTo>
                  <a:pt x="266" y="109"/>
                </a:moveTo>
                <a:cubicBezTo>
                  <a:pt x="240" y="109"/>
                  <a:pt x="240" y="109"/>
                  <a:pt x="240" y="109"/>
                </a:cubicBezTo>
                <a:cubicBezTo>
                  <a:pt x="235" y="109"/>
                  <a:pt x="232" y="107"/>
                  <a:pt x="230" y="103"/>
                </a:cubicBezTo>
                <a:cubicBezTo>
                  <a:pt x="229" y="99"/>
                  <a:pt x="230" y="95"/>
                  <a:pt x="232" y="92"/>
                </a:cubicBezTo>
                <a:cubicBezTo>
                  <a:pt x="251" y="73"/>
                  <a:pt x="251" y="73"/>
                  <a:pt x="251" y="73"/>
                </a:cubicBezTo>
                <a:cubicBezTo>
                  <a:pt x="254" y="71"/>
                  <a:pt x="255" y="67"/>
                  <a:pt x="255" y="63"/>
                </a:cubicBezTo>
                <a:cubicBezTo>
                  <a:pt x="255" y="59"/>
                  <a:pt x="254" y="56"/>
                  <a:pt x="251" y="53"/>
                </a:cubicBezTo>
                <a:cubicBezTo>
                  <a:pt x="227" y="29"/>
                  <a:pt x="227" y="29"/>
                  <a:pt x="227" y="29"/>
                </a:cubicBezTo>
                <a:cubicBezTo>
                  <a:pt x="222" y="24"/>
                  <a:pt x="212" y="24"/>
                  <a:pt x="207" y="29"/>
                </a:cubicBezTo>
                <a:cubicBezTo>
                  <a:pt x="188" y="48"/>
                  <a:pt x="188" y="48"/>
                  <a:pt x="188" y="48"/>
                </a:cubicBezTo>
                <a:cubicBezTo>
                  <a:pt x="186" y="51"/>
                  <a:pt x="181" y="52"/>
                  <a:pt x="178" y="50"/>
                </a:cubicBezTo>
                <a:cubicBezTo>
                  <a:pt x="174" y="48"/>
                  <a:pt x="171" y="45"/>
                  <a:pt x="171" y="41"/>
                </a:cubicBezTo>
                <a:cubicBezTo>
                  <a:pt x="171" y="14"/>
                  <a:pt x="171" y="14"/>
                  <a:pt x="171" y="14"/>
                </a:cubicBezTo>
                <a:cubicBezTo>
                  <a:pt x="171" y="7"/>
                  <a:pt x="165" y="0"/>
                  <a:pt x="157" y="0"/>
                </a:cubicBezTo>
                <a:cubicBezTo>
                  <a:pt x="124" y="0"/>
                  <a:pt x="124" y="0"/>
                  <a:pt x="124" y="0"/>
                </a:cubicBezTo>
                <a:cubicBezTo>
                  <a:pt x="116" y="0"/>
                  <a:pt x="109" y="7"/>
                  <a:pt x="109" y="14"/>
                </a:cubicBezTo>
                <a:cubicBezTo>
                  <a:pt x="109" y="41"/>
                  <a:pt x="109" y="41"/>
                  <a:pt x="109" y="41"/>
                </a:cubicBezTo>
                <a:cubicBezTo>
                  <a:pt x="109" y="45"/>
                  <a:pt x="107" y="48"/>
                  <a:pt x="103" y="50"/>
                </a:cubicBezTo>
                <a:cubicBezTo>
                  <a:pt x="99" y="52"/>
                  <a:pt x="95" y="51"/>
                  <a:pt x="92" y="48"/>
                </a:cubicBezTo>
                <a:cubicBezTo>
                  <a:pt x="73" y="29"/>
                  <a:pt x="73" y="29"/>
                  <a:pt x="73" y="29"/>
                </a:cubicBezTo>
                <a:cubicBezTo>
                  <a:pt x="68" y="24"/>
                  <a:pt x="58" y="24"/>
                  <a:pt x="53" y="29"/>
                </a:cubicBezTo>
                <a:cubicBezTo>
                  <a:pt x="29" y="53"/>
                  <a:pt x="29" y="53"/>
                  <a:pt x="29" y="53"/>
                </a:cubicBezTo>
                <a:cubicBezTo>
                  <a:pt x="27" y="56"/>
                  <a:pt x="25" y="59"/>
                  <a:pt x="25" y="63"/>
                </a:cubicBezTo>
                <a:cubicBezTo>
                  <a:pt x="25" y="67"/>
                  <a:pt x="27" y="71"/>
                  <a:pt x="29" y="73"/>
                </a:cubicBezTo>
                <a:cubicBezTo>
                  <a:pt x="48" y="92"/>
                  <a:pt x="48" y="92"/>
                  <a:pt x="48" y="92"/>
                </a:cubicBezTo>
                <a:cubicBezTo>
                  <a:pt x="51" y="95"/>
                  <a:pt x="52" y="99"/>
                  <a:pt x="50" y="103"/>
                </a:cubicBezTo>
                <a:cubicBezTo>
                  <a:pt x="49" y="107"/>
                  <a:pt x="45" y="109"/>
                  <a:pt x="41" y="109"/>
                </a:cubicBezTo>
                <a:cubicBezTo>
                  <a:pt x="15" y="109"/>
                  <a:pt x="15" y="109"/>
                  <a:pt x="15" y="109"/>
                </a:cubicBezTo>
                <a:cubicBezTo>
                  <a:pt x="7" y="109"/>
                  <a:pt x="0" y="115"/>
                  <a:pt x="0" y="123"/>
                </a:cubicBezTo>
                <a:cubicBezTo>
                  <a:pt x="0" y="157"/>
                  <a:pt x="0" y="157"/>
                  <a:pt x="0" y="157"/>
                </a:cubicBezTo>
                <a:cubicBezTo>
                  <a:pt x="0" y="165"/>
                  <a:pt x="7" y="171"/>
                  <a:pt x="15" y="171"/>
                </a:cubicBezTo>
                <a:cubicBezTo>
                  <a:pt x="41" y="171"/>
                  <a:pt x="41" y="171"/>
                  <a:pt x="41" y="171"/>
                </a:cubicBezTo>
                <a:cubicBezTo>
                  <a:pt x="45" y="171"/>
                  <a:pt x="48" y="174"/>
                  <a:pt x="50" y="177"/>
                </a:cubicBezTo>
                <a:cubicBezTo>
                  <a:pt x="52" y="181"/>
                  <a:pt x="51" y="185"/>
                  <a:pt x="48" y="188"/>
                </a:cubicBezTo>
                <a:cubicBezTo>
                  <a:pt x="29" y="207"/>
                  <a:pt x="29" y="207"/>
                  <a:pt x="29" y="207"/>
                </a:cubicBezTo>
                <a:cubicBezTo>
                  <a:pt x="27" y="210"/>
                  <a:pt x="25" y="213"/>
                  <a:pt x="25" y="217"/>
                </a:cubicBezTo>
                <a:cubicBezTo>
                  <a:pt x="25" y="221"/>
                  <a:pt x="27" y="225"/>
                  <a:pt x="29" y="227"/>
                </a:cubicBezTo>
                <a:cubicBezTo>
                  <a:pt x="53" y="251"/>
                  <a:pt x="53" y="251"/>
                  <a:pt x="53" y="251"/>
                </a:cubicBezTo>
                <a:cubicBezTo>
                  <a:pt x="58" y="256"/>
                  <a:pt x="68" y="256"/>
                  <a:pt x="73" y="251"/>
                </a:cubicBezTo>
                <a:cubicBezTo>
                  <a:pt x="92" y="232"/>
                  <a:pt x="92" y="232"/>
                  <a:pt x="92" y="232"/>
                </a:cubicBezTo>
                <a:cubicBezTo>
                  <a:pt x="95" y="229"/>
                  <a:pt x="99" y="229"/>
                  <a:pt x="103" y="230"/>
                </a:cubicBezTo>
                <a:cubicBezTo>
                  <a:pt x="107" y="232"/>
                  <a:pt x="109" y="235"/>
                  <a:pt x="109" y="239"/>
                </a:cubicBezTo>
                <a:cubicBezTo>
                  <a:pt x="109" y="266"/>
                  <a:pt x="109" y="266"/>
                  <a:pt x="109" y="266"/>
                </a:cubicBezTo>
                <a:cubicBezTo>
                  <a:pt x="109" y="274"/>
                  <a:pt x="116" y="280"/>
                  <a:pt x="124" y="280"/>
                </a:cubicBezTo>
                <a:cubicBezTo>
                  <a:pt x="157" y="280"/>
                  <a:pt x="157" y="280"/>
                  <a:pt x="157" y="280"/>
                </a:cubicBezTo>
                <a:cubicBezTo>
                  <a:pt x="165" y="280"/>
                  <a:pt x="171" y="274"/>
                  <a:pt x="171" y="266"/>
                </a:cubicBezTo>
                <a:cubicBezTo>
                  <a:pt x="171" y="239"/>
                  <a:pt x="171" y="239"/>
                  <a:pt x="171" y="239"/>
                </a:cubicBezTo>
                <a:cubicBezTo>
                  <a:pt x="171" y="235"/>
                  <a:pt x="174" y="232"/>
                  <a:pt x="178" y="230"/>
                </a:cubicBezTo>
                <a:cubicBezTo>
                  <a:pt x="181" y="229"/>
                  <a:pt x="186" y="229"/>
                  <a:pt x="188" y="232"/>
                </a:cubicBezTo>
                <a:cubicBezTo>
                  <a:pt x="207" y="251"/>
                  <a:pt x="207" y="251"/>
                  <a:pt x="207" y="251"/>
                </a:cubicBezTo>
                <a:cubicBezTo>
                  <a:pt x="212" y="256"/>
                  <a:pt x="222" y="256"/>
                  <a:pt x="227" y="251"/>
                </a:cubicBezTo>
                <a:cubicBezTo>
                  <a:pt x="251" y="227"/>
                  <a:pt x="251" y="227"/>
                  <a:pt x="251" y="227"/>
                </a:cubicBezTo>
                <a:cubicBezTo>
                  <a:pt x="254" y="225"/>
                  <a:pt x="255" y="221"/>
                  <a:pt x="255" y="217"/>
                </a:cubicBezTo>
                <a:cubicBezTo>
                  <a:pt x="255" y="213"/>
                  <a:pt x="254" y="210"/>
                  <a:pt x="251" y="207"/>
                </a:cubicBezTo>
                <a:cubicBezTo>
                  <a:pt x="232" y="188"/>
                  <a:pt x="232" y="188"/>
                  <a:pt x="232" y="188"/>
                </a:cubicBezTo>
                <a:cubicBezTo>
                  <a:pt x="230" y="185"/>
                  <a:pt x="229" y="181"/>
                  <a:pt x="230" y="177"/>
                </a:cubicBezTo>
                <a:cubicBezTo>
                  <a:pt x="232" y="174"/>
                  <a:pt x="235" y="171"/>
                  <a:pt x="240" y="171"/>
                </a:cubicBezTo>
                <a:cubicBezTo>
                  <a:pt x="266" y="171"/>
                  <a:pt x="266" y="171"/>
                  <a:pt x="266" y="171"/>
                </a:cubicBezTo>
                <a:cubicBezTo>
                  <a:pt x="274" y="171"/>
                  <a:pt x="280" y="165"/>
                  <a:pt x="280" y="157"/>
                </a:cubicBezTo>
                <a:cubicBezTo>
                  <a:pt x="280" y="123"/>
                  <a:pt x="280" y="123"/>
                  <a:pt x="280" y="123"/>
                </a:cubicBezTo>
                <a:cubicBezTo>
                  <a:pt x="280" y="115"/>
                  <a:pt x="274" y="109"/>
                  <a:pt x="266" y="109"/>
                </a:cubicBezTo>
                <a:moveTo>
                  <a:pt x="270" y="157"/>
                </a:moveTo>
                <a:cubicBezTo>
                  <a:pt x="270" y="159"/>
                  <a:pt x="268" y="161"/>
                  <a:pt x="266" y="161"/>
                </a:cubicBezTo>
                <a:cubicBezTo>
                  <a:pt x="240" y="161"/>
                  <a:pt x="240" y="161"/>
                  <a:pt x="240" y="161"/>
                </a:cubicBezTo>
                <a:cubicBezTo>
                  <a:pt x="231" y="161"/>
                  <a:pt x="224" y="166"/>
                  <a:pt x="221" y="173"/>
                </a:cubicBezTo>
                <a:cubicBezTo>
                  <a:pt x="217" y="181"/>
                  <a:pt x="219" y="190"/>
                  <a:pt x="225" y="196"/>
                </a:cubicBezTo>
                <a:cubicBezTo>
                  <a:pt x="244" y="214"/>
                  <a:pt x="244" y="214"/>
                  <a:pt x="244" y="214"/>
                </a:cubicBezTo>
                <a:cubicBezTo>
                  <a:pt x="245" y="216"/>
                  <a:pt x="245" y="218"/>
                  <a:pt x="244" y="220"/>
                </a:cubicBezTo>
                <a:cubicBezTo>
                  <a:pt x="220" y="244"/>
                  <a:pt x="220" y="244"/>
                  <a:pt x="220" y="244"/>
                </a:cubicBezTo>
                <a:cubicBezTo>
                  <a:pt x="218" y="245"/>
                  <a:pt x="216" y="245"/>
                  <a:pt x="214" y="244"/>
                </a:cubicBezTo>
                <a:cubicBezTo>
                  <a:pt x="196" y="225"/>
                  <a:pt x="196" y="225"/>
                  <a:pt x="196" y="225"/>
                </a:cubicBezTo>
                <a:cubicBezTo>
                  <a:pt x="190" y="219"/>
                  <a:pt x="181" y="217"/>
                  <a:pt x="174" y="221"/>
                </a:cubicBezTo>
                <a:cubicBezTo>
                  <a:pt x="166" y="224"/>
                  <a:pt x="161" y="231"/>
                  <a:pt x="161" y="239"/>
                </a:cubicBezTo>
                <a:cubicBezTo>
                  <a:pt x="161" y="266"/>
                  <a:pt x="161" y="266"/>
                  <a:pt x="161" y="266"/>
                </a:cubicBezTo>
                <a:cubicBezTo>
                  <a:pt x="161" y="268"/>
                  <a:pt x="159" y="270"/>
                  <a:pt x="157" y="270"/>
                </a:cubicBezTo>
                <a:cubicBezTo>
                  <a:pt x="124" y="270"/>
                  <a:pt x="124" y="270"/>
                  <a:pt x="124" y="270"/>
                </a:cubicBezTo>
                <a:cubicBezTo>
                  <a:pt x="121" y="270"/>
                  <a:pt x="119" y="268"/>
                  <a:pt x="119" y="266"/>
                </a:cubicBezTo>
                <a:cubicBezTo>
                  <a:pt x="119" y="239"/>
                  <a:pt x="119" y="239"/>
                  <a:pt x="119" y="239"/>
                </a:cubicBezTo>
                <a:cubicBezTo>
                  <a:pt x="119" y="231"/>
                  <a:pt x="115" y="224"/>
                  <a:pt x="107" y="221"/>
                </a:cubicBezTo>
                <a:cubicBezTo>
                  <a:pt x="104" y="220"/>
                  <a:pt x="102" y="219"/>
                  <a:pt x="99" y="219"/>
                </a:cubicBezTo>
                <a:cubicBezTo>
                  <a:pt x="94" y="219"/>
                  <a:pt x="89" y="221"/>
                  <a:pt x="85" y="225"/>
                </a:cubicBezTo>
                <a:cubicBezTo>
                  <a:pt x="66" y="244"/>
                  <a:pt x="66" y="244"/>
                  <a:pt x="66" y="244"/>
                </a:cubicBezTo>
                <a:cubicBezTo>
                  <a:pt x="64" y="245"/>
                  <a:pt x="62" y="245"/>
                  <a:pt x="60" y="244"/>
                </a:cubicBezTo>
                <a:cubicBezTo>
                  <a:pt x="37" y="220"/>
                  <a:pt x="37" y="220"/>
                  <a:pt x="37" y="220"/>
                </a:cubicBezTo>
                <a:cubicBezTo>
                  <a:pt x="35" y="218"/>
                  <a:pt x="35" y="216"/>
                  <a:pt x="37" y="214"/>
                </a:cubicBezTo>
                <a:cubicBezTo>
                  <a:pt x="55" y="196"/>
                  <a:pt x="55" y="196"/>
                  <a:pt x="55" y="196"/>
                </a:cubicBezTo>
                <a:cubicBezTo>
                  <a:pt x="61" y="190"/>
                  <a:pt x="63" y="181"/>
                  <a:pt x="60" y="173"/>
                </a:cubicBezTo>
                <a:cubicBezTo>
                  <a:pt x="56" y="166"/>
                  <a:pt x="49" y="161"/>
                  <a:pt x="41" y="161"/>
                </a:cubicBezTo>
                <a:cubicBezTo>
                  <a:pt x="15" y="161"/>
                  <a:pt x="15" y="161"/>
                  <a:pt x="15" y="161"/>
                </a:cubicBezTo>
                <a:cubicBezTo>
                  <a:pt x="12" y="161"/>
                  <a:pt x="11" y="159"/>
                  <a:pt x="11" y="157"/>
                </a:cubicBezTo>
                <a:cubicBezTo>
                  <a:pt x="11" y="123"/>
                  <a:pt x="11" y="123"/>
                  <a:pt x="11" y="123"/>
                </a:cubicBezTo>
                <a:cubicBezTo>
                  <a:pt x="11" y="121"/>
                  <a:pt x="12" y="119"/>
                  <a:pt x="15" y="119"/>
                </a:cubicBezTo>
                <a:cubicBezTo>
                  <a:pt x="41" y="119"/>
                  <a:pt x="41" y="119"/>
                  <a:pt x="41" y="119"/>
                </a:cubicBezTo>
                <a:cubicBezTo>
                  <a:pt x="49" y="119"/>
                  <a:pt x="56" y="115"/>
                  <a:pt x="60" y="107"/>
                </a:cubicBezTo>
                <a:cubicBezTo>
                  <a:pt x="63" y="99"/>
                  <a:pt x="61" y="90"/>
                  <a:pt x="55" y="84"/>
                </a:cubicBezTo>
                <a:cubicBezTo>
                  <a:pt x="37" y="66"/>
                  <a:pt x="37" y="66"/>
                  <a:pt x="37" y="66"/>
                </a:cubicBezTo>
                <a:cubicBezTo>
                  <a:pt x="35" y="64"/>
                  <a:pt x="35" y="62"/>
                  <a:pt x="37" y="60"/>
                </a:cubicBezTo>
                <a:cubicBezTo>
                  <a:pt x="60" y="37"/>
                  <a:pt x="60" y="37"/>
                  <a:pt x="60" y="37"/>
                </a:cubicBezTo>
                <a:cubicBezTo>
                  <a:pt x="62" y="35"/>
                  <a:pt x="64" y="35"/>
                  <a:pt x="66" y="37"/>
                </a:cubicBezTo>
                <a:cubicBezTo>
                  <a:pt x="85" y="55"/>
                  <a:pt x="85" y="55"/>
                  <a:pt x="85" y="55"/>
                </a:cubicBezTo>
                <a:cubicBezTo>
                  <a:pt x="91" y="61"/>
                  <a:pt x="99" y="63"/>
                  <a:pt x="107" y="60"/>
                </a:cubicBezTo>
                <a:cubicBezTo>
                  <a:pt x="115" y="56"/>
                  <a:pt x="119" y="49"/>
                  <a:pt x="119" y="41"/>
                </a:cubicBezTo>
                <a:cubicBezTo>
                  <a:pt x="119" y="14"/>
                  <a:pt x="119" y="14"/>
                  <a:pt x="119" y="14"/>
                </a:cubicBezTo>
                <a:cubicBezTo>
                  <a:pt x="119" y="12"/>
                  <a:pt x="121" y="10"/>
                  <a:pt x="124" y="10"/>
                </a:cubicBezTo>
                <a:cubicBezTo>
                  <a:pt x="157" y="10"/>
                  <a:pt x="157" y="10"/>
                  <a:pt x="157" y="10"/>
                </a:cubicBezTo>
                <a:cubicBezTo>
                  <a:pt x="159" y="10"/>
                  <a:pt x="161" y="12"/>
                  <a:pt x="161" y="14"/>
                </a:cubicBezTo>
                <a:cubicBezTo>
                  <a:pt x="161" y="41"/>
                  <a:pt x="161" y="41"/>
                  <a:pt x="161" y="41"/>
                </a:cubicBezTo>
                <a:cubicBezTo>
                  <a:pt x="161" y="49"/>
                  <a:pt x="166" y="56"/>
                  <a:pt x="174" y="60"/>
                </a:cubicBezTo>
                <a:cubicBezTo>
                  <a:pt x="181" y="63"/>
                  <a:pt x="190" y="61"/>
                  <a:pt x="196" y="55"/>
                </a:cubicBezTo>
                <a:cubicBezTo>
                  <a:pt x="214" y="37"/>
                  <a:pt x="214" y="37"/>
                  <a:pt x="214" y="37"/>
                </a:cubicBezTo>
                <a:cubicBezTo>
                  <a:pt x="216" y="35"/>
                  <a:pt x="219" y="35"/>
                  <a:pt x="220" y="37"/>
                </a:cubicBezTo>
                <a:cubicBezTo>
                  <a:pt x="244" y="60"/>
                  <a:pt x="244" y="60"/>
                  <a:pt x="244" y="60"/>
                </a:cubicBezTo>
                <a:cubicBezTo>
                  <a:pt x="245" y="62"/>
                  <a:pt x="245" y="64"/>
                  <a:pt x="244" y="66"/>
                </a:cubicBezTo>
                <a:cubicBezTo>
                  <a:pt x="225" y="84"/>
                  <a:pt x="225" y="84"/>
                  <a:pt x="225" y="84"/>
                </a:cubicBezTo>
                <a:cubicBezTo>
                  <a:pt x="219" y="90"/>
                  <a:pt x="217" y="99"/>
                  <a:pt x="221" y="107"/>
                </a:cubicBezTo>
                <a:cubicBezTo>
                  <a:pt x="224" y="115"/>
                  <a:pt x="231" y="119"/>
                  <a:pt x="240" y="119"/>
                </a:cubicBezTo>
                <a:cubicBezTo>
                  <a:pt x="266" y="119"/>
                  <a:pt x="266" y="119"/>
                  <a:pt x="266" y="119"/>
                </a:cubicBezTo>
                <a:cubicBezTo>
                  <a:pt x="268" y="119"/>
                  <a:pt x="270" y="121"/>
                  <a:pt x="270" y="123"/>
                </a:cubicBezTo>
                <a:lnTo>
                  <a:pt x="270" y="157"/>
                </a:lnTo>
                <a:close/>
                <a:moveTo>
                  <a:pt x="140" y="93"/>
                </a:moveTo>
                <a:cubicBezTo>
                  <a:pt x="114" y="93"/>
                  <a:pt x="94" y="114"/>
                  <a:pt x="94" y="140"/>
                </a:cubicBezTo>
                <a:cubicBezTo>
                  <a:pt x="94" y="166"/>
                  <a:pt x="114" y="187"/>
                  <a:pt x="140" y="187"/>
                </a:cubicBezTo>
                <a:cubicBezTo>
                  <a:pt x="166" y="187"/>
                  <a:pt x="187" y="166"/>
                  <a:pt x="187" y="140"/>
                </a:cubicBezTo>
                <a:cubicBezTo>
                  <a:pt x="187" y="114"/>
                  <a:pt x="166" y="93"/>
                  <a:pt x="140" y="93"/>
                </a:cubicBezTo>
                <a:moveTo>
                  <a:pt x="140" y="176"/>
                </a:moveTo>
                <a:cubicBezTo>
                  <a:pt x="120" y="176"/>
                  <a:pt x="104" y="160"/>
                  <a:pt x="104" y="140"/>
                </a:cubicBezTo>
                <a:cubicBezTo>
                  <a:pt x="104" y="120"/>
                  <a:pt x="120" y="104"/>
                  <a:pt x="140" y="104"/>
                </a:cubicBezTo>
                <a:cubicBezTo>
                  <a:pt x="160" y="104"/>
                  <a:pt x="177" y="120"/>
                  <a:pt x="177" y="140"/>
                </a:cubicBezTo>
                <a:cubicBezTo>
                  <a:pt x="177" y="160"/>
                  <a:pt x="160" y="176"/>
                  <a:pt x="140" y="176"/>
                </a:cubicBezTo>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10" name="Google Shape;210;p43"/>
          <p:cNvSpPr/>
          <p:nvPr/>
        </p:nvSpPr>
        <p:spPr>
          <a:xfrm>
            <a:off x="6098201" y="1353077"/>
            <a:ext cx="820068" cy="820068"/>
          </a:xfrm>
          <a:prstGeom prst="ellipse">
            <a:avLst/>
          </a:prstGeom>
          <a:noFill/>
          <a:ln cap="flat" cmpd="sng" w="25400">
            <a:solidFill>
              <a:srgbClr val="595959"/>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11" name="Google Shape;211;p43"/>
          <p:cNvSpPr/>
          <p:nvPr/>
        </p:nvSpPr>
        <p:spPr>
          <a:xfrm>
            <a:off x="6315648" y="1569683"/>
            <a:ext cx="385175" cy="386857"/>
          </a:xfrm>
          <a:custGeom>
            <a:rect b="b" l="l" r="r" t="t"/>
            <a:pathLst>
              <a:path extrusionOk="0" h="268" w="269">
                <a:moveTo>
                  <a:pt x="235" y="223"/>
                </a:moveTo>
                <a:cubicBezTo>
                  <a:pt x="256" y="199"/>
                  <a:pt x="269" y="168"/>
                  <a:pt x="269" y="134"/>
                </a:cubicBezTo>
                <a:cubicBezTo>
                  <a:pt x="269" y="99"/>
                  <a:pt x="255" y="66"/>
                  <a:pt x="233" y="42"/>
                </a:cubicBezTo>
                <a:cubicBezTo>
                  <a:pt x="232" y="42"/>
                  <a:pt x="232" y="42"/>
                  <a:pt x="232" y="42"/>
                </a:cubicBezTo>
                <a:cubicBezTo>
                  <a:pt x="209" y="17"/>
                  <a:pt x="176" y="1"/>
                  <a:pt x="139" y="0"/>
                </a:cubicBezTo>
                <a:cubicBezTo>
                  <a:pt x="137" y="0"/>
                  <a:pt x="137" y="0"/>
                  <a:pt x="137" y="0"/>
                </a:cubicBezTo>
                <a:cubicBezTo>
                  <a:pt x="136" y="0"/>
                  <a:pt x="135" y="0"/>
                  <a:pt x="135" y="0"/>
                </a:cubicBezTo>
                <a:cubicBezTo>
                  <a:pt x="134" y="0"/>
                  <a:pt x="133" y="0"/>
                  <a:pt x="133" y="0"/>
                </a:cubicBezTo>
                <a:cubicBezTo>
                  <a:pt x="130" y="0"/>
                  <a:pt x="130" y="0"/>
                  <a:pt x="130" y="0"/>
                </a:cubicBezTo>
                <a:cubicBezTo>
                  <a:pt x="93" y="1"/>
                  <a:pt x="60" y="17"/>
                  <a:pt x="37" y="42"/>
                </a:cubicBezTo>
                <a:cubicBezTo>
                  <a:pt x="37" y="42"/>
                  <a:pt x="37" y="42"/>
                  <a:pt x="37" y="42"/>
                </a:cubicBezTo>
                <a:cubicBezTo>
                  <a:pt x="37" y="42"/>
                  <a:pt x="37" y="42"/>
                  <a:pt x="37" y="42"/>
                </a:cubicBezTo>
                <a:cubicBezTo>
                  <a:pt x="14" y="66"/>
                  <a:pt x="0" y="99"/>
                  <a:pt x="0" y="134"/>
                </a:cubicBezTo>
                <a:cubicBezTo>
                  <a:pt x="0" y="168"/>
                  <a:pt x="13" y="199"/>
                  <a:pt x="34" y="223"/>
                </a:cubicBezTo>
                <a:cubicBezTo>
                  <a:pt x="34" y="223"/>
                  <a:pt x="34" y="223"/>
                  <a:pt x="34" y="223"/>
                </a:cubicBezTo>
                <a:cubicBezTo>
                  <a:pt x="34" y="223"/>
                  <a:pt x="34" y="223"/>
                  <a:pt x="34" y="224"/>
                </a:cubicBezTo>
                <a:cubicBezTo>
                  <a:pt x="58" y="250"/>
                  <a:pt x="92" y="267"/>
                  <a:pt x="130" y="268"/>
                </a:cubicBezTo>
                <a:cubicBezTo>
                  <a:pt x="133" y="268"/>
                  <a:pt x="133" y="268"/>
                  <a:pt x="133" y="268"/>
                </a:cubicBezTo>
                <a:cubicBezTo>
                  <a:pt x="133" y="268"/>
                  <a:pt x="134" y="268"/>
                  <a:pt x="135" y="268"/>
                </a:cubicBezTo>
                <a:cubicBezTo>
                  <a:pt x="135" y="268"/>
                  <a:pt x="136" y="268"/>
                  <a:pt x="137" y="268"/>
                </a:cubicBezTo>
                <a:cubicBezTo>
                  <a:pt x="139" y="268"/>
                  <a:pt x="139" y="268"/>
                  <a:pt x="139" y="268"/>
                </a:cubicBezTo>
                <a:cubicBezTo>
                  <a:pt x="139" y="268"/>
                  <a:pt x="139" y="268"/>
                  <a:pt x="139" y="268"/>
                </a:cubicBezTo>
                <a:cubicBezTo>
                  <a:pt x="177" y="267"/>
                  <a:pt x="211" y="250"/>
                  <a:pt x="235" y="223"/>
                </a:cubicBezTo>
                <a:cubicBezTo>
                  <a:pt x="235" y="223"/>
                  <a:pt x="235" y="223"/>
                  <a:pt x="235" y="223"/>
                </a:cubicBezTo>
                <a:cubicBezTo>
                  <a:pt x="235" y="223"/>
                  <a:pt x="235" y="223"/>
                  <a:pt x="235" y="223"/>
                </a:cubicBezTo>
                <a:moveTo>
                  <a:pt x="10" y="139"/>
                </a:moveTo>
                <a:cubicBezTo>
                  <a:pt x="65" y="139"/>
                  <a:pt x="65" y="139"/>
                  <a:pt x="65" y="139"/>
                </a:cubicBezTo>
                <a:cubicBezTo>
                  <a:pt x="66" y="158"/>
                  <a:pt x="70" y="177"/>
                  <a:pt x="76" y="195"/>
                </a:cubicBezTo>
                <a:cubicBezTo>
                  <a:pt x="63" y="200"/>
                  <a:pt x="51" y="206"/>
                  <a:pt x="39" y="214"/>
                </a:cubicBezTo>
                <a:cubicBezTo>
                  <a:pt x="21" y="194"/>
                  <a:pt x="11" y="167"/>
                  <a:pt x="10" y="139"/>
                </a:cubicBezTo>
                <a:moveTo>
                  <a:pt x="41" y="51"/>
                </a:moveTo>
                <a:cubicBezTo>
                  <a:pt x="53" y="58"/>
                  <a:pt x="65" y="64"/>
                  <a:pt x="78" y="69"/>
                </a:cubicBezTo>
                <a:cubicBezTo>
                  <a:pt x="70" y="88"/>
                  <a:pt x="66" y="108"/>
                  <a:pt x="65" y="129"/>
                </a:cubicBezTo>
                <a:cubicBezTo>
                  <a:pt x="10" y="129"/>
                  <a:pt x="10" y="129"/>
                  <a:pt x="10" y="129"/>
                </a:cubicBezTo>
                <a:cubicBezTo>
                  <a:pt x="11" y="99"/>
                  <a:pt x="22" y="72"/>
                  <a:pt x="41" y="51"/>
                </a:cubicBezTo>
                <a:moveTo>
                  <a:pt x="260" y="129"/>
                </a:moveTo>
                <a:cubicBezTo>
                  <a:pt x="204" y="129"/>
                  <a:pt x="204" y="129"/>
                  <a:pt x="204" y="129"/>
                </a:cubicBezTo>
                <a:cubicBezTo>
                  <a:pt x="203" y="108"/>
                  <a:pt x="199" y="88"/>
                  <a:pt x="191" y="69"/>
                </a:cubicBezTo>
                <a:cubicBezTo>
                  <a:pt x="204" y="64"/>
                  <a:pt x="216" y="58"/>
                  <a:pt x="228" y="51"/>
                </a:cubicBezTo>
                <a:cubicBezTo>
                  <a:pt x="247" y="72"/>
                  <a:pt x="259" y="99"/>
                  <a:pt x="260" y="129"/>
                </a:cubicBezTo>
                <a:moveTo>
                  <a:pt x="130" y="69"/>
                </a:moveTo>
                <a:cubicBezTo>
                  <a:pt x="117" y="69"/>
                  <a:pt x="103" y="67"/>
                  <a:pt x="91" y="63"/>
                </a:cubicBezTo>
                <a:cubicBezTo>
                  <a:pt x="100" y="44"/>
                  <a:pt x="113" y="26"/>
                  <a:pt x="130" y="12"/>
                </a:cubicBezTo>
                <a:lnTo>
                  <a:pt x="130" y="69"/>
                </a:lnTo>
                <a:close/>
                <a:moveTo>
                  <a:pt x="130" y="78"/>
                </a:moveTo>
                <a:cubicBezTo>
                  <a:pt x="130" y="129"/>
                  <a:pt x="130" y="129"/>
                  <a:pt x="130" y="129"/>
                </a:cubicBezTo>
                <a:cubicBezTo>
                  <a:pt x="74" y="129"/>
                  <a:pt x="74" y="129"/>
                  <a:pt x="74" y="129"/>
                </a:cubicBezTo>
                <a:cubicBezTo>
                  <a:pt x="75" y="109"/>
                  <a:pt x="79" y="90"/>
                  <a:pt x="87" y="72"/>
                </a:cubicBezTo>
                <a:cubicBezTo>
                  <a:pt x="101" y="76"/>
                  <a:pt x="115" y="78"/>
                  <a:pt x="130" y="78"/>
                </a:cubicBezTo>
                <a:moveTo>
                  <a:pt x="139" y="78"/>
                </a:moveTo>
                <a:cubicBezTo>
                  <a:pt x="154" y="78"/>
                  <a:pt x="168" y="76"/>
                  <a:pt x="182" y="72"/>
                </a:cubicBezTo>
                <a:cubicBezTo>
                  <a:pt x="190" y="90"/>
                  <a:pt x="194" y="109"/>
                  <a:pt x="195" y="129"/>
                </a:cubicBezTo>
                <a:cubicBezTo>
                  <a:pt x="139" y="129"/>
                  <a:pt x="139" y="129"/>
                  <a:pt x="139" y="129"/>
                </a:cubicBezTo>
                <a:lnTo>
                  <a:pt x="139" y="78"/>
                </a:lnTo>
                <a:close/>
                <a:moveTo>
                  <a:pt x="139" y="69"/>
                </a:moveTo>
                <a:cubicBezTo>
                  <a:pt x="139" y="12"/>
                  <a:pt x="139" y="12"/>
                  <a:pt x="139" y="12"/>
                </a:cubicBezTo>
                <a:cubicBezTo>
                  <a:pt x="156" y="26"/>
                  <a:pt x="169" y="44"/>
                  <a:pt x="178" y="63"/>
                </a:cubicBezTo>
                <a:cubicBezTo>
                  <a:pt x="166" y="67"/>
                  <a:pt x="153" y="69"/>
                  <a:pt x="139" y="69"/>
                </a:cubicBezTo>
                <a:moveTo>
                  <a:pt x="187" y="60"/>
                </a:moveTo>
                <a:cubicBezTo>
                  <a:pt x="179" y="42"/>
                  <a:pt x="166" y="25"/>
                  <a:pt x="151" y="10"/>
                </a:cubicBezTo>
                <a:cubicBezTo>
                  <a:pt x="178" y="14"/>
                  <a:pt x="202" y="26"/>
                  <a:pt x="221" y="44"/>
                </a:cubicBezTo>
                <a:cubicBezTo>
                  <a:pt x="211" y="51"/>
                  <a:pt x="199" y="56"/>
                  <a:pt x="187" y="60"/>
                </a:cubicBezTo>
                <a:moveTo>
                  <a:pt x="82" y="60"/>
                </a:moveTo>
                <a:cubicBezTo>
                  <a:pt x="70" y="56"/>
                  <a:pt x="59" y="51"/>
                  <a:pt x="48" y="44"/>
                </a:cubicBezTo>
                <a:cubicBezTo>
                  <a:pt x="67" y="26"/>
                  <a:pt x="91" y="14"/>
                  <a:pt x="118" y="10"/>
                </a:cubicBezTo>
                <a:cubicBezTo>
                  <a:pt x="103" y="25"/>
                  <a:pt x="91" y="42"/>
                  <a:pt x="82" y="60"/>
                </a:cubicBezTo>
                <a:moveTo>
                  <a:pt x="74" y="139"/>
                </a:moveTo>
                <a:cubicBezTo>
                  <a:pt x="130" y="139"/>
                  <a:pt x="130" y="139"/>
                  <a:pt x="130" y="139"/>
                </a:cubicBezTo>
                <a:cubicBezTo>
                  <a:pt x="130" y="185"/>
                  <a:pt x="130" y="185"/>
                  <a:pt x="130" y="185"/>
                </a:cubicBezTo>
                <a:cubicBezTo>
                  <a:pt x="115" y="186"/>
                  <a:pt x="100" y="188"/>
                  <a:pt x="85" y="192"/>
                </a:cubicBezTo>
                <a:cubicBezTo>
                  <a:pt x="79" y="175"/>
                  <a:pt x="75" y="157"/>
                  <a:pt x="74" y="139"/>
                </a:cubicBezTo>
                <a:moveTo>
                  <a:pt x="130" y="194"/>
                </a:moveTo>
                <a:cubicBezTo>
                  <a:pt x="130" y="256"/>
                  <a:pt x="130" y="256"/>
                  <a:pt x="130" y="256"/>
                </a:cubicBezTo>
                <a:cubicBezTo>
                  <a:pt x="112" y="241"/>
                  <a:pt x="98" y="222"/>
                  <a:pt x="89" y="201"/>
                </a:cubicBezTo>
                <a:cubicBezTo>
                  <a:pt x="102" y="197"/>
                  <a:pt x="116" y="195"/>
                  <a:pt x="130" y="194"/>
                </a:cubicBezTo>
                <a:moveTo>
                  <a:pt x="139" y="256"/>
                </a:moveTo>
                <a:cubicBezTo>
                  <a:pt x="139" y="194"/>
                  <a:pt x="139" y="194"/>
                  <a:pt x="139" y="194"/>
                </a:cubicBezTo>
                <a:cubicBezTo>
                  <a:pt x="153" y="195"/>
                  <a:pt x="167" y="197"/>
                  <a:pt x="180" y="201"/>
                </a:cubicBezTo>
                <a:cubicBezTo>
                  <a:pt x="171" y="222"/>
                  <a:pt x="157" y="241"/>
                  <a:pt x="139" y="256"/>
                </a:cubicBezTo>
                <a:moveTo>
                  <a:pt x="139" y="185"/>
                </a:moveTo>
                <a:cubicBezTo>
                  <a:pt x="139" y="139"/>
                  <a:pt x="139" y="139"/>
                  <a:pt x="139" y="139"/>
                </a:cubicBezTo>
                <a:cubicBezTo>
                  <a:pt x="195" y="139"/>
                  <a:pt x="195" y="139"/>
                  <a:pt x="195" y="139"/>
                </a:cubicBezTo>
                <a:cubicBezTo>
                  <a:pt x="194" y="157"/>
                  <a:pt x="191" y="175"/>
                  <a:pt x="184" y="192"/>
                </a:cubicBezTo>
                <a:cubicBezTo>
                  <a:pt x="170" y="188"/>
                  <a:pt x="155" y="186"/>
                  <a:pt x="139" y="185"/>
                </a:cubicBezTo>
                <a:moveTo>
                  <a:pt x="204" y="139"/>
                </a:moveTo>
                <a:cubicBezTo>
                  <a:pt x="260" y="139"/>
                  <a:pt x="260" y="139"/>
                  <a:pt x="260" y="139"/>
                </a:cubicBezTo>
                <a:cubicBezTo>
                  <a:pt x="259" y="167"/>
                  <a:pt x="248" y="194"/>
                  <a:pt x="230" y="214"/>
                </a:cubicBezTo>
                <a:cubicBezTo>
                  <a:pt x="219" y="206"/>
                  <a:pt x="206" y="200"/>
                  <a:pt x="193" y="195"/>
                </a:cubicBezTo>
                <a:cubicBezTo>
                  <a:pt x="200" y="177"/>
                  <a:pt x="203" y="158"/>
                  <a:pt x="204" y="139"/>
                </a:cubicBezTo>
                <a:moveTo>
                  <a:pt x="45" y="221"/>
                </a:moveTo>
                <a:cubicBezTo>
                  <a:pt x="56" y="214"/>
                  <a:pt x="68" y="208"/>
                  <a:pt x="80" y="204"/>
                </a:cubicBezTo>
                <a:cubicBezTo>
                  <a:pt x="89" y="224"/>
                  <a:pt x="102" y="243"/>
                  <a:pt x="118" y="258"/>
                </a:cubicBezTo>
                <a:cubicBezTo>
                  <a:pt x="90" y="254"/>
                  <a:pt x="64" y="241"/>
                  <a:pt x="45" y="221"/>
                </a:cubicBezTo>
                <a:moveTo>
                  <a:pt x="151" y="258"/>
                </a:moveTo>
                <a:cubicBezTo>
                  <a:pt x="167" y="243"/>
                  <a:pt x="180" y="224"/>
                  <a:pt x="189" y="204"/>
                </a:cubicBezTo>
                <a:cubicBezTo>
                  <a:pt x="201" y="208"/>
                  <a:pt x="213" y="214"/>
                  <a:pt x="224" y="221"/>
                </a:cubicBezTo>
                <a:cubicBezTo>
                  <a:pt x="205" y="241"/>
                  <a:pt x="179" y="254"/>
                  <a:pt x="151" y="258"/>
                </a:cubicBezTo>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12" name="Google Shape;212;p43"/>
          <p:cNvSpPr txBox="1"/>
          <p:nvPr/>
        </p:nvSpPr>
        <p:spPr>
          <a:xfrm>
            <a:off x="1850348" y="2445598"/>
            <a:ext cx="1570833" cy="43858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200">
                <a:solidFill>
                  <a:srgbClr val="262626"/>
                </a:solidFill>
                <a:latin typeface="Montserrat"/>
                <a:ea typeface="Montserrat"/>
                <a:cs typeface="Montserrat"/>
                <a:sym typeface="Montserrat"/>
              </a:rPr>
              <a:t>BUILD A</a:t>
            </a:r>
            <a:endParaRPr sz="1100"/>
          </a:p>
          <a:p>
            <a:pPr indent="0" lvl="0" marL="0" marR="0" rtl="0" algn="ctr">
              <a:spcBef>
                <a:spcPts val="0"/>
              </a:spcBef>
              <a:spcAft>
                <a:spcPts val="0"/>
              </a:spcAft>
              <a:buNone/>
            </a:pPr>
            <a:r>
              <a:rPr lang="en" sz="1200">
                <a:solidFill>
                  <a:srgbClr val="262626"/>
                </a:solidFill>
                <a:latin typeface="Montserrat"/>
                <a:ea typeface="Montserrat"/>
                <a:cs typeface="Montserrat"/>
                <a:sym typeface="Montserrat"/>
              </a:rPr>
              <a:t>SKILLED TEAM</a:t>
            </a:r>
            <a:endParaRPr sz="1100"/>
          </a:p>
        </p:txBody>
      </p:sp>
      <p:sp>
        <p:nvSpPr>
          <p:cNvPr id="213" name="Google Shape;213;p43"/>
          <p:cNvSpPr txBox="1"/>
          <p:nvPr/>
        </p:nvSpPr>
        <p:spPr>
          <a:xfrm>
            <a:off x="3786584" y="2445598"/>
            <a:ext cx="1570833" cy="43858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200">
                <a:solidFill>
                  <a:srgbClr val="262626"/>
                </a:solidFill>
                <a:latin typeface="Montserrat"/>
                <a:ea typeface="Montserrat"/>
                <a:cs typeface="Montserrat"/>
                <a:sym typeface="Montserrat"/>
              </a:rPr>
              <a:t>MAKE QUALITY</a:t>
            </a:r>
            <a:endParaRPr sz="1100"/>
          </a:p>
          <a:p>
            <a:pPr indent="0" lvl="0" marL="0" marR="0" rtl="0" algn="ctr">
              <a:spcBef>
                <a:spcPts val="0"/>
              </a:spcBef>
              <a:spcAft>
                <a:spcPts val="0"/>
              </a:spcAft>
              <a:buNone/>
            </a:pPr>
            <a:r>
              <a:rPr lang="en" sz="1200">
                <a:solidFill>
                  <a:srgbClr val="262626"/>
                </a:solidFill>
                <a:latin typeface="Montserrat"/>
                <a:ea typeface="Montserrat"/>
                <a:cs typeface="Montserrat"/>
                <a:sym typeface="Montserrat"/>
              </a:rPr>
              <a:t>PRODUCTS</a:t>
            </a:r>
            <a:endParaRPr sz="1100"/>
          </a:p>
        </p:txBody>
      </p:sp>
      <p:sp>
        <p:nvSpPr>
          <p:cNvPr id="214" name="Google Shape;214;p43"/>
          <p:cNvSpPr txBox="1"/>
          <p:nvPr/>
        </p:nvSpPr>
        <p:spPr>
          <a:xfrm>
            <a:off x="5722819" y="2445598"/>
            <a:ext cx="1570833" cy="43858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200">
                <a:solidFill>
                  <a:srgbClr val="262626"/>
                </a:solidFill>
                <a:latin typeface="Montserrat"/>
                <a:ea typeface="Montserrat"/>
                <a:cs typeface="Montserrat"/>
                <a:sym typeface="Montserrat"/>
              </a:rPr>
              <a:t>PUBLISH</a:t>
            </a:r>
            <a:endParaRPr sz="1100"/>
          </a:p>
          <a:p>
            <a:pPr indent="0" lvl="0" marL="0" marR="0" rtl="0" algn="ctr">
              <a:spcBef>
                <a:spcPts val="0"/>
              </a:spcBef>
              <a:spcAft>
                <a:spcPts val="0"/>
              </a:spcAft>
              <a:buNone/>
            </a:pPr>
            <a:r>
              <a:rPr lang="en" sz="1200">
                <a:solidFill>
                  <a:srgbClr val="262626"/>
                </a:solidFill>
                <a:latin typeface="Montserrat"/>
                <a:ea typeface="Montserrat"/>
                <a:cs typeface="Montserrat"/>
                <a:sym typeface="Montserrat"/>
              </a:rPr>
              <a:t>WORLDWIDE!</a:t>
            </a:r>
            <a:endParaRPr sz="1100"/>
          </a:p>
        </p:txBody>
      </p:sp>
      <p:cxnSp>
        <p:nvCxnSpPr>
          <p:cNvPr id="215" name="Google Shape;215;p43"/>
          <p:cNvCxnSpPr/>
          <p:nvPr/>
        </p:nvCxnSpPr>
        <p:spPr>
          <a:xfrm>
            <a:off x="6365906" y="3136910"/>
            <a:ext cx="284659" cy="0"/>
          </a:xfrm>
          <a:prstGeom prst="straightConnector1">
            <a:avLst/>
          </a:prstGeom>
          <a:noFill/>
          <a:ln cap="flat" cmpd="sng" w="25400">
            <a:solidFill>
              <a:srgbClr val="A5A5A5"/>
            </a:solidFill>
            <a:prstDash val="solid"/>
            <a:miter lim="800000"/>
            <a:headEnd len="sm" w="sm" type="none"/>
            <a:tailEnd len="sm" w="sm" type="none"/>
          </a:ln>
        </p:spPr>
      </p:cxnSp>
      <p:sp>
        <p:nvSpPr>
          <p:cNvPr id="216" name="Google Shape;216;p43"/>
          <p:cNvSpPr/>
          <p:nvPr/>
        </p:nvSpPr>
        <p:spPr>
          <a:xfrm>
            <a:off x="2010001" y="3401958"/>
            <a:ext cx="1251527" cy="531340"/>
          </a:xfrm>
          <a:prstGeom prst="rect">
            <a:avLst/>
          </a:prstGeom>
          <a:noFill/>
          <a:ln>
            <a:noFill/>
          </a:ln>
        </p:spPr>
        <p:txBody>
          <a:bodyPr anchorCtr="0" anchor="ctr" bIns="0" lIns="0" spcFirstLastPara="1" rIns="0" wrap="square" tIns="0">
            <a:noAutofit/>
          </a:bodyPr>
          <a:lstStyle/>
          <a:p>
            <a:pPr indent="0" lvl="0" marL="0" marR="0" rtl="0" algn="ctr">
              <a:lnSpc>
                <a:spcPct val="120000"/>
              </a:lnSpc>
              <a:spcBef>
                <a:spcPts val="0"/>
              </a:spcBef>
              <a:spcAft>
                <a:spcPts val="0"/>
              </a:spcAft>
              <a:buNone/>
            </a:pPr>
            <a:r>
              <a:rPr lang="en" sz="600">
                <a:solidFill>
                  <a:srgbClr val="BFBFBF"/>
                </a:solidFill>
                <a:latin typeface="Montserrat"/>
                <a:ea typeface="Montserrat"/>
                <a:cs typeface="Montserrat"/>
                <a:sym typeface="Montserrat"/>
              </a:rPr>
              <a:t>This letterhead design is meant  to project an image of profession and reliability This letterhead this.</a:t>
            </a:r>
            <a:endParaRPr sz="1100"/>
          </a:p>
        </p:txBody>
      </p:sp>
      <p:sp>
        <p:nvSpPr>
          <p:cNvPr id="217" name="Google Shape;217;p43"/>
          <p:cNvSpPr/>
          <p:nvPr/>
        </p:nvSpPr>
        <p:spPr>
          <a:xfrm>
            <a:off x="3946237" y="3401957"/>
            <a:ext cx="1251527" cy="531340"/>
          </a:xfrm>
          <a:prstGeom prst="rect">
            <a:avLst/>
          </a:prstGeom>
          <a:noFill/>
          <a:ln>
            <a:noFill/>
          </a:ln>
        </p:spPr>
        <p:txBody>
          <a:bodyPr anchorCtr="0" anchor="ctr" bIns="0" lIns="0" spcFirstLastPara="1" rIns="0" wrap="square" tIns="0">
            <a:noAutofit/>
          </a:bodyPr>
          <a:lstStyle/>
          <a:p>
            <a:pPr indent="0" lvl="0" marL="0" marR="0" rtl="0" algn="ctr">
              <a:lnSpc>
                <a:spcPct val="120000"/>
              </a:lnSpc>
              <a:spcBef>
                <a:spcPts val="0"/>
              </a:spcBef>
              <a:spcAft>
                <a:spcPts val="0"/>
              </a:spcAft>
              <a:buNone/>
            </a:pPr>
            <a:r>
              <a:rPr lang="en" sz="600">
                <a:solidFill>
                  <a:srgbClr val="BFBFBF"/>
                </a:solidFill>
                <a:latin typeface="Montserrat"/>
                <a:ea typeface="Montserrat"/>
                <a:cs typeface="Montserrat"/>
                <a:sym typeface="Montserrat"/>
              </a:rPr>
              <a:t>This letterhead design is meant  to project an image of profession and reliability This letterhead this.</a:t>
            </a:r>
            <a:endParaRPr sz="1100"/>
          </a:p>
        </p:txBody>
      </p:sp>
      <p:sp>
        <p:nvSpPr>
          <p:cNvPr id="218" name="Google Shape;218;p43"/>
          <p:cNvSpPr/>
          <p:nvPr/>
        </p:nvSpPr>
        <p:spPr>
          <a:xfrm>
            <a:off x="5882472" y="3401958"/>
            <a:ext cx="1251527" cy="531340"/>
          </a:xfrm>
          <a:prstGeom prst="rect">
            <a:avLst/>
          </a:prstGeom>
          <a:noFill/>
          <a:ln>
            <a:noFill/>
          </a:ln>
        </p:spPr>
        <p:txBody>
          <a:bodyPr anchorCtr="0" anchor="ctr" bIns="0" lIns="0" spcFirstLastPara="1" rIns="0" wrap="square" tIns="0">
            <a:noAutofit/>
          </a:bodyPr>
          <a:lstStyle/>
          <a:p>
            <a:pPr indent="0" lvl="0" marL="0" marR="0" rtl="0" algn="ctr">
              <a:lnSpc>
                <a:spcPct val="120000"/>
              </a:lnSpc>
              <a:spcBef>
                <a:spcPts val="0"/>
              </a:spcBef>
              <a:spcAft>
                <a:spcPts val="0"/>
              </a:spcAft>
              <a:buNone/>
            </a:pPr>
            <a:r>
              <a:rPr lang="en" sz="600">
                <a:solidFill>
                  <a:srgbClr val="BFBFBF"/>
                </a:solidFill>
                <a:latin typeface="Montserrat"/>
                <a:ea typeface="Montserrat"/>
                <a:cs typeface="Montserrat"/>
                <a:sym typeface="Montserrat"/>
              </a:rPr>
              <a:t>This letterhead design is meant  to project an image of profession and reliability This letterhead this.</a:t>
            </a:r>
            <a:endParaRPr sz="1100"/>
          </a:p>
        </p:txBody>
      </p:sp>
      <p:cxnSp>
        <p:nvCxnSpPr>
          <p:cNvPr id="219" name="Google Shape;219;p43"/>
          <p:cNvCxnSpPr/>
          <p:nvPr/>
        </p:nvCxnSpPr>
        <p:spPr>
          <a:xfrm>
            <a:off x="4415663" y="3136910"/>
            <a:ext cx="284659" cy="0"/>
          </a:xfrm>
          <a:prstGeom prst="straightConnector1">
            <a:avLst/>
          </a:prstGeom>
          <a:noFill/>
          <a:ln cap="flat" cmpd="sng" w="25400">
            <a:solidFill>
              <a:srgbClr val="A5A5A5"/>
            </a:solidFill>
            <a:prstDash val="solid"/>
            <a:miter lim="800000"/>
            <a:headEnd len="sm" w="sm" type="none"/>
            <a:tailEnd len="sm" w="sm" type="none"/>
          </a:ln>
        </p:spPr>
      </p:cxnSp>
      <p:cxnSp>
        <p:nvCxnSpPr>
          <p:cNvPr id="220" name="Google Shape;220;p43"/>
          <p:cNvCxnSpPr/>
          <p:nvPr/>
        </p:nvCxnSpPr>
        <p:spPr>
          <a:xfrm>
            <a:off x="2435608" y="3136910"/>
            <a:ext cx="284659" cy="0"/>
          </a:xfrm>
          <a:prstGeom prst="straightConnector1">
            <a:avLst/>
          </a:prstGeom>
          <a:noFill/>
          <a:ln cap="flat" cmpd="sng" w="25400">
            <a:solidFill>
              <a:srgbClr val="A5A5A5"/>
            </a:solidFill>
            <a:prstDash val="solid"/>
            <a:miter lim="800000"/>
            <a:headEnd len="sm" w="sm" type="none"/>
            <a:tailEnd len="sm" w="sm" type="none"/>
          </a:ln>
        </p:spPr>
      </p:cxnSp>
    </p:spTree>
  </p:cSld>
  <p:clrMapOvr>
    <a:masterClrMapping/>
  </p:clrMapOvr>
</p:sld>
</file>

<file path=ppt/theme/theme1.xml><?xml version="1.0" encoding="utf-8"?>
<a:theme xmlns:a="http://schemas.openxmlformats.org/drawingml/2006/main" xmlns:r="http://schemas.openxmlformats.org/officeDocument/2006/relationships" name="1_Office Theme">
  <a:themeElements>
    <a:clrScheme name="Custom 6">
      <a:dk1>
        <a:srgbClr val="000000"/>
      </a:dk1>
      <a:lt1>
        <a:srgbClr val="FFFFFF"/>
      </a:lt1>
      <a:dk2>
        <a:srgbClr val="455F51"/>
      </a:dk2>
      <a:lt2>
        <a:srgbClr val="E3DED1"/>
      </a:lt2>
      <a:accent1>
        <a:srgbClr val="92EEEE"/>
      </a:accent1>
      <a:accent2>
        <a:srgbClr val="99CCFF"/>
      </a:accent2>
      <a:accent3>
        <a:srgbClr val="3399FF"/>
      </a:accent3>
      <a:accent4>
        <a:srgbClr val="7030A0"/>
      </a:accent4>
      <a:accent5>
        <a:srgbClr val="0070C0"/>
      </a:accent5>
      <a:accent6>
        <a:srgbClr val="00B0F0"/>
      </a:accent6>
      <a:hlink>
        <a:srgbClr val="92D050"/>
      </a:hlink>
      <a:folHlink>
        <a:srgbClr val="C000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