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notesMaster+xml" PartName="/ppt/notesMasters/notesMaster1.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viewProps+xml" PartName="/ppt/view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6" r:id="rId4"/>
    <p:sldMasterId id="214748367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
      <p:font typeface="Montserrat Thin"/>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Thin-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37" Type="http://schemas.openxmlformats.org/officeDocument/2006/relationships/font" Target="fonts/MontserratThin-regular.fntdata"/><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39" Type="http://schemas.openxmlformats.org/officeDocument/2006/relationships/font" Target="fonts/MontserratThin-italic.fntdata"/><Relationship Id="rId16" Type="http://schemas.openxmlformats.org/officeDocument/2006/relationships/slide" Target="slides/slide10.xml"/><Relationship Id="rId38" Type="http://schemas.openxmlformats.org/officeDocument/2006/relationships/font" Target="fonts/MontserratThin-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ebe1444df_2_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7ebe1444df_2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7ebe1444df_2_1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g7ebe1444df_2_1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7ebe1444df_2_2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g7ebe1444df_2_2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7ebe1444df_2_2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g7ebe1444df_2_2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g7ebe1444df_2_25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g7ebe1444df_2_2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Google Shape;339;g7ebe1444df_2_2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g7ebe1444df_2_2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g7ebe1444df_2_30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7ebe1444df_2_3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7ebe1444df_2_32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g7ebe1444df_2_3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0" name="Shape 420"/>
        <p:cNvGrpSpPr/>
        <p:nvPr/>
      </p:nvGrpSpPr>
      <p:grpSpPr>
        <a:xfrm>
          <a:off x="0" y="0"/>
          <a:ext cx="0" cy="0"/>
          <a:chOff x="0" y="0"/>
          <a:chExt cx="0" cy="0"/>
        </a:xfrm>
      </p:grpSpPr>
      <p:sp>
        <p:nvSpPr>
          <p:cNvPr id="421" name="Google Shape;421;g7ebe1444df_2_3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g7ebe1444df_2_3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g7ebe1444df_2_355: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g7ebe1444df_2_355: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25" name="Google Shape;425;g7ebe1444df_2_3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3" name="Shape 463"/>
        <p:cNvGrpSpPr/>
        <p:nvPr/>
      </p:nvGrpSpPr>
      <p:grpSpPr>
        <a:xfrm>
          <a:off x="0" y="0"/>
          <a:ext cx="0" cy="0"/>
          <a:chOff x="0" y="0"/>
          <a:chExt cx="0" cy="0"/>
        </a:xfrm>
      </p:grpSpPr>
      <p:sp>
        <p:nvSpPr>
          <p:cNvPr id="464" name="Google Shape;464;g7ebe1444df_2_3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 name="Google Shape;465;g7ebe1444df_2_3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6" name="Google Shape;466;g7ebe1444df_2_397: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7" name="Google Shape;467;g7ebe1444df_2_397: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68" name="Google Shape;468;g7ebe1444df_2_3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g7ebe1444df_2_4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g7ebe1444df_2_4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7ebe1444df_2_5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7ebe1444df_2_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7" name="Shape 517"/>
        <p:cNvGrpSpPr/>
        <p:nvPr/>
      </p:nvGrpSpPr>
      <p:grpSpPr>
        <a:xfrm>
          <a:off x="0" y="0"/>
          <a:ext cx="0" cy="0"/>
          <a:chOff x="0" y="0"/>
          <a:chExt cx="0" cy="0"/>
        </a:xfrm>
      </p:grpSpPr>
      <p:sp>
        <p:nvSpPr>
          <p:cNvPr id="518" name="Google Shape;518;g7ebe1444df_2_4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g7ebe1444df_2_4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8" name="Shape 538"/>
        <p:cNvGrpSpPr/>
        <p:nvPr/>
      </p:nvGrpSpPr>
      <p:grpSpPr>
        <a:xfrm>
          <a:off x="0" y="0"/>
          <a:ext cx="0" cy="0"/>
          <a:chOff x="0" y="0"/>
          <a:chExt cx="0" cy="0"/>
        </a:xfrm>
      </p:grpSpPr>
      <p:sp>
        <p:nvSpPr>
          <p:cNvPr id="539" name="Google Shape;539;g7ebe1444df_2_4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g7ebe1444df_2_4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2" name="Shape 552"/>
        <p:cNvGrpSpPr/>
        <p:nvPr/>
      </p:nvGrpSpPr>
      <p:grpSpPr>
        <a:xfrm>
          <a:off x="0" y="0"/>
          <a:ext cx="0" cy="0"/>
          <a:chOff x="0" y="0"/>
          <a:chExt cx="0" cy="0"/>
        </a:xfrm>
      </p:grpSpPr>
      <p:sp>
        <p:nvSpPr>
          <p:cNvPr id="553" name="Google Shape;553;g7ebe1444df_2_4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g7ebe1444df_2_4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ebe1444df_2_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7ebe1444df_2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7ebe1444df_2_8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7ebe1444df_2_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ebe1444df_2_1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7ebe1444df_2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7ebe1444df_2_1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7ebe1444df_2_1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7ebe1444df_2_13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g7ebe1444df_2_1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7ebe1444df_2_1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7ebe1444df_2_1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7ebe1444df_2_1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g7ebe1444df_2_1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56" name="Shape 56"/>
        <p:cNvGrpSpPr/>
        <p:nvPr/>
      </p:nvGrpSpPr>
      <p:grpSpPr>
        <a:xfrm>
          <a:off x="0" y="0"/>
          <a:ext cx="0" cy="0"/>
          <a:chOff x="0" y="0"/>
          <a:chExt cx="0" cy="0"/>
        </a:xfrm>
      </p:grpSpPr>
      <p:sp>
        <p:nvSpPr>
          <p:cNvPr id="57" name="Google Shape;57;p14"/>
          <p:cNvSpPr/>
          <p:nvPr>
            <p:ph idx="2" type="pic"/>
          </p:nvPr>
        </p:nvSpPr>
        <p:spPr>
          <a:xfrm>
            <a:off x="5268686" y="728146"/>
            <a:ext cx="3178627" cy="368721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58" name="Shape 58"/>
        <p:cNvGrpSpPr/>
        <p:nvPr/>
      </p:nvGrpSpPr>
      <p:grpSpPr>
        <a:xfrm>
          <a:off x="0" y="0"/>
          <a:ext cx="0" cy="0"/>
          <a:chOff x="0" y="0"/>
          <a:chExt cx="0" cy="0"/>
        </a:xfrm>
      </p:grpSpPr>
      <p:sp>
        <p:nvSpPr>
          <p:cNvPr id="59" name="Google Shape;59;p15"/>
          <p:cNvSpPr/>
          <p:nvPr>
            <p:ph idx="2" type="pic"/>
          </p:nvPr>
        </p:nvSpPr>
        <p:spPr>
          <a:xfrm>
            <a:off x="0" y="0"/>
            <a:ext cx="9144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Page">
  <p:cSld name="9_Title Page">
    <p:spTree>
      <p:nvGrpSpPr>
        <p:cNvPr id="60" name="Shape 60"/>
        <p:cNvGrpSpPr/>
        <p:nvPr/>
      </p:nvGrpSpPr>
      <p:grpSpPr>
        <a:xfrm>
          <a:off x="0" y="0"/>
          <a:ext cx="0" cy="0"/>
          <a:chOff x="0" y="0"/>
          <a:chExt cx="0" cy="0"/>
        </a:xfrm>
      </p:grpSpPr>
      <p:sp>
        <p:nvSpPr>
          <p:cNvPr id="61" name="Google Shape;61;p16"/>
          <p:cNvSpPr/>
          <p:nvPr>
            <p:ph idx="2" type="pic"/>
          </p:nvPr>
        </p:nvSpPr>
        <p:spPr>
          <a:xfrm>
            <a:off x="4220275" y="0"/>
            <a:ext cx="4923724"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62" name="Shape 62"/>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63" name="Shape 63"/>
        <p:cNvGrpSpPr/>
        <p:nvPr/>
      </p:nvGrpSpPr>
      <p:grpSpPr>
        <a:xfrm>
          <a:off x="0" y="0"/>
          <a:ext cx="0" cy="0"/>
          <a:chOff x="0" y="0"/>
          <a:chExt cx="0" cy="0"/>
        </a:xfrm>
      </p:grpSpPr>
      <p:sp>
        <p:nvSpPr>
          <p:cNvPr id="64" name="Google Shape;64;p18"/>
          <p:cNvSpPr/>
          <p:nvPr>
            <p:ph idx="2" type="pic"/>
          </p:nvPr>
        </p:nvSpPr>
        <p:spPr>
          <a:xfrm>
            <a:off x="1871663" y="1"/>
            <a:ext cx="3729037" cy="370930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Page">
  <p:cSld name="10_Title Page">
    <p:spTree>
      <p:nvGrpSpPr>
        <p:cNvPr id="65" name="Shape 65"/>
        <p:cNvGrpSpPr/>
        <p:nvPr/>
      </p:nvGrpSpPr>
      <p:grpSpPr>
        <a:xfrm>
          <a:off x="0" y="0"/>
          <a:ext cx="0" cy="0"/>
          <a:chOff x="0" y="0"/>
          <a:chExt cx="0" cy="0"/>
        </a:xfrm>
      </p:grpSpPr>
      <p:sp>
        <p:nvSpPr>
          <p:cNvPr id="66" name="Google Shape;66;p19"/>
          <p:cNvSpPr/>
          <p:nvPr>
            <p:ph idx="2" type="pic"/>
          </p:nvPr>
        </p:nvSpPr>
        <p:spPr>
          <a:xfrm>
            <a:off x="612664" y="0"/>
            <a:ext cx="3839593" cy="453083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Page">
  <p:cSld name="24_Title Page">
    <p:spTree>
      <p:nvGrpSpPr>
        <p:cNvPr id="67" name="Shape 67"/>
        <p:cNvGrpSpPr/>
        <p:nvPr/>
      </p:nvGrpSpPr>
      <p:grpSpPr>
        <a:xfrm>
          <a:off x="0" y="0"/>
          <a:ext cx="0" cy="0"/>
          <a:chOff x="0" y="0"/>
          <a:chExt cx="0" cy="0"/>
        </a:xfrm>
      </p:grpSpPr>
      <p:sp>
        <p:nvSpPr>
          <p:cNvPr id="68" name="Google Shape;68;p20"/>
          <p:cNvSpPr/>
          <p:nvPr>
            <p:ph idx="2" type="pic"/>
          </p:nvPr>
        </p:nvSpPr>
        <p:spPr>
          <a:xfrm>
            <a:off x="0" y="1871663"/>
            <a:ext cx="4058334" cy="183764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Page">
  <p:cSld name="11_Title Page">
    <p:spTree>
      <p:nvGrpSpPr>
        <p:cNvPr id="69" name="Shape 69"/>
        <p:cNvGrpSpPr/>
        <p:nvPr/>
      </p:nvGrpSpPr>
      <p:grpSpPr>
        <a:xfrm>
          <a:off x="0" y="0"/>
          <a:ext cx="0" cy="0"/>
          <a:chOff x="0" y="0"/>
          <a:chExt cx="0" cy="0"/>
        </a:xfrm>
      </p:grpSpPr>
      <p:sp>
        <p:nvSpPr>
          <p:cNvPr id="70" name="Google Shape;70;p21"/>
          <p:cNvSpPr/>
          <p:nvPr>
            <p:ph idx="2" type="pic"/>
          </p:nvPr>
        </p:nvSpPr>
        <p:spPr>
          <a:xfrm>
            <a:off x="624764" y="0"/>
            <a:ext cx="2943906" cy="313141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Page">
  <p:cSld name="12_Title Page">
    <p:spTree>
      <p:nvGrpSpPr>
        <p:cNvPr id="71" name="Shape 71"/>
        <p:cNvGrpSpPr/>
        <p:nvPr/>
      </p:nvGrpSpPr>
      <p:grpSpPr>
        <a:xfrm>
          <a:off x="0" y="0"/>
          <a:ext cx="0" cy="0"/>
          <a:chOff x="0" y="0"/>
          <a:chExt cx="0" cy="0"/>
        </a:xfrm>
      </p:grpSpPr>
      <p:sp>
        <p:nvSpPr>
          <p:cNvPr id="72" name="Google Shape;72;p22"/>
          <p:cNvSpPr/>
          <p:nvPr>
            <p:ph idx="2" type="pic"/>
          </p:nvPr>
        </p:nvSpPr>
        <p:spPr>
          <a:xfrm>
            <a:off x="0" y="1937658"/>
            <a:ext cx="5083627" cy="258107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73" name="Shape 73"/>
        <p:cNvGrpSpPr/>
        <p:nvPr/>
      </p:nvGrpSpPr>
      <p:grpSpPr>
        <a:xfrm>
          <a:off x="0" y="0"/>
          <a:ext cx="0" cy="0"/>
          <a:chOff x="0" y="0"/>
          <a:chExt cx="0" cy="0"/>
        </a:xfrm>
      </p:grpSpPr>
      <p:sp>
        <p:nvSpPr>
          <p:cNvPr id="74" name="Google Shape;74;p23"/>
          <p:cNvSpPr/>
          <p:nvPr>
            <p:ph idx="2" type="pic"/>
          </p:nvPr>
        </p:nvSpPr>
        <p:spPr>
          <a:xfrm>
            <a:off x="622588" y="3761902"/>
            <a:ext cx="7896648" cy="138159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75" name="Shape 75"/>
        <p:cNvGrpSpPr/>
        <p:nvPr/>
      </p:nvGrpSpPr>
      <p:grpSpPr>
        <a:xfrm>
          <a:off x="0" y="0"/>
          <a:ext cx="0" cy="0"/>
          <a:chOff x="0" y="0"/>
          <a:chExt cx="0" cy="0"/>
        </a:xfrm>
      </p:grpSpPr>
      <p:sp>
        <p:nvSpPr>
          <p:cNvPr id="76" name="Google Shape;76;p24"/>
          <p:cNvSpPr/>
          <p:nvPr>
            <p:ph idx="2" type="pic"/>
          </p:nvPr>
        </p:nvSpPr>
        <p:spPr>
          <a:xfrm>
            <a:off x="3238500" y="1862666"/>
            <a:ext cx="2667000" cy="26670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Page">
  <p:cSld name="15_Title Page">
    <p:spTree>
      <p:nvGrpSpPr>
        <p:cNvPr id="77" name="Shape 77"/>
        <p:cNvGrpSpPr/>
        <p:nvPr/>
      </p:nvGrpSpPr>
      <p:grpSpPr>
        <a:xfrm>
          <a:off x="0" y="0"/>
          <a:ext cx="0" cy="0"/>
          <a:chOff x="0" y="0"/>
          <a:chExt cx="0" cy="0"/>
        </a:xfrm>
      </p:grpSpPr>
      <p:sp>
        <p:nvSpPr>
          <p:cNvPr id="78" name="Google Shape;78;p25"/>
          <p:cNvSpPr/>
          <p:nvPr>
            <p:ph idx="2" type="pic"/>
          </p:nvPr>
        </p:nvSpPr>
        <p:spPr>
          <a:xfrm>
            <a:off x="4635784" y="0"/>
            <a:ext cx="1928302" cy="32718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9" name="Google Shape;79;p25"/>
          <p:cNvSpPr/>
          <p:nvPr>
            <p:ph idx="3" type="pic"/>
          </p:nvPr>
        </p:nvSpPr>
        <p:spPr>
          <a:xfrm>
            <a:off x="624765" y="1871663"/>
            <a:ext cx="3883453" cy="32718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Page">
  <p:cSld name="22_Title Page">
    <p:spTree>
      <p:nvGrpSpPr>
        <p:cNvPr id="80" name="Shape 80"/>
        <p:cNvGrpSpPr/>
        <p:nvPr/>
      </p:nvGrpSpPr>
      <p:grpSpPr>
        <a:xfrm>
          <a:off x="0" y="0"/>
          <a:ext cx="0" cy="0"/>
          <a:chOff x="0" y="0"/>
          <a:chExt cx="0" cy="0"/>
        </a:xfrm>
      </p:grpSpPr>
      <p:sp>
        <p:nvSpPr>
          <p:cNvPr id="81" name="Google Shape;81;p26"/>
          <p:cNvSpPr/>
          <p:nvPr>
            <p:ph idx="2" type="pic"/>
          </p:nvPr>
        </p:nvSpPr>
        <p:spPr>
          <a:xfrm>
            <a:off x="624763" y="622831"/>
            <a:ext cx="3947236" cy="194891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Page">
  <p:cSld name="23_Title Page">
    <p:spTree>
      <p:nvGrpSpPr>
        <p:cNvPr id="82" name="Shape 82"/>
        <p:cNvGrpSpPr/>
        <p:nvPr/>
      </p:nvGrpSpPr>
      <p:grpSpPr>
        <a:xfrm>
          <a:off x="0" y="0"/>
          <a:ext cx="0" cy="0"/>
          <a:chOff x="0" y="0"/>
          <a:chExt cx="0" cy="0"/>
        </a:xfrm>
      </p:grpSpPr>
      <p:sp>
        <p:nvSpPr>
          <p:cNvPr id="83" name="Google Shape;83;p27"/>
          <p:cNvSpPr/>
          <p:nvPr>
            <p:ph idx="2" type="pic"/>
          </p:nvPr>
        </p:nvSpPr>
        <p:spPr>
          <a:xfrm>
            <a:off x="2159528" y="1873024"/>
            <a:ext cx="1390650" cy="139064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4" name="Google Shape;84;p27"/>
          <p:cNvSpPr/>
          <p:nvPr>
            <p:ph idx="3" type="pic"/>
          </p:nvPr>
        </p:nvSpPr>
        <p:spPr>
          <a:xfrm>
            <a:off x="5593822" y="1873024"/>
            <a:ext cx="1390650" cy="139064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5" name="Google Shape;85;p27"/>
          <p:cNvSpPr/>
          <p:nvPr>
            <p:ph idx="4" type="pic"/>
          </p:nvPr>
        </p:nvSpPr>
        <p:spPr>
          <a:xfrm>
            <a:off x="3876675" y="1873024"/>
            <a:ext cx="1390650" cy="139064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86" name="Shape 86"/>
        <p:cNvGrpSpPr/>
        <p:nvPr/>
      </p:nvGrpSpPr>
      <p:grpSpPr>
        <a:xfrm>
          <a:off x="0" y="0"/>
          <a:ext cx="0" cy="0"/>
          <a:chOff x="0" y="0"/>
          <a:chExt cx="0" cy="0"/>
        </a:xfrm>
      </p:grpSpPr>
      <p:sp>
        <p:nvSpPr>
          <p:cNvPr id="87" name="Google Shape;87;p28"/>
          <p:cNvSpPr/>
          <p:nvPr>
            <p:ph idx="2" type="pic"/>
          </p:nvPr>
        </p:nvSpPr>
        <p:spPr>
          <a:xfrm>
            <a:off x="3264510" y="673297"/>
            <a:ext cx="2614981" cy="309205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Page">
  <p:cSld name="7_Title Page">
    <p:spTree>
      <p:nvGrpSpPr>
        <p:cNvPr id="88" name="Shape 88"/>
        <p:cNvGrpSpPr/>
        <p:nvPr/>
      </p:nvGrpSpPr>
      <p:grpSpPr>
        <a:xfrm>
          <a:off x="0" y="0"/>
          <a:ext cx="0" cy="0"/>
          <a:chOff x="0" y="0"/>
          <a:chExt cx="0" cy="0"/>
        </a:xfrm>
      </p:grpSpPr>
      <p:sp>
        <p:nvSpPr>
          <p:cNvPr id="89" name="Google Shape;89;p29"/>
          <p:cNvSpPr/>
          <p:nvPr>
            <p:ph idx="2" type="pic"/>
          </p:nvPr>
        </p:nvSpPr>
        <p:spPr>
          <a:xfrm>
            <a:off x="4158342" y="400050"/>
            <a:ext cx="4985657" cy="47434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0" name="Shape 90"/>
        <p:cNvGrpSpPr/>
        <p:nvPr/>
      </p:nvGrpSpPr>
      <p:grpSpPr>
        <a:xfrm>
          <a:off x="0" y="0"/>
          <a:ext cx="0" cy="0"/>
          <a:chOff x="0" y="0"/>
          <a:chExt cx="0" cy="0"/>
        </a:xfrm>
      </p:grpSpPr>
      <p:sp>
        <p:nvSpPr>
          <p:cNvPr id="91" name="Google Shape;91;p30"/>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2" name="Google Shape;92;p30"/>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93" name="Google Shape;93;p3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4" name="Google Shape;94;p3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5" name="Google Shape;95;p3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6" Type="http://schemas.openxmlformats.org/officeDocument/2006/relationships/slideLayout" Target="../slideLayouts/slideLayout17.xml"/><Relationship Id="rId18" Type="http://schemas.openxmlformats.org/officeDocument/2006/relationships/theme" Target="../theme/theme1.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 Id="rId3"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pic>
        <p:nvPicPr>
          <p:cNvPr id="100" name="Google Shape;100;p31"/>
          <p:cNvPicPr preferRelativeResize="0"/>
          <p:nvPr/>
        </p:nvPicPr>
        <p:blipFill>
          <a:blip r:embed="rId3">
            <a:alphaModFix/>
          </a:blip>
          <a:stretch>
            <a:fillRect/>
          </a:stretch>
        </p:blipFill>
        <p:spPr>
          <a:xfrm>
            <a:off x="5268675" y="728150"/>
            <a:ext cx="3178501" cy="3693930"/>
          </a:xfrm>
          <a:prstGeom prst="rect">
            <a:avLst/>
          </a:prstGeom>
          <a:noFill/>
          <a:ln>
            <a:noFill/>
          </a:ln>
        </p:spPr>
      </p:pic>
      <p:sp>
        <p:nvSpPr>
          <p:cNvPr id="101" name="Google Shape;101;p31"/>
          <p:cNvSpPr/>
          <p:nvPr/>
        </p:nvSpPr>
        <p:spPr>
          <a:xfrm rot="2700000">
            <a:off x="2343151" y="-1257299"/>
            <a:ext cx="6364824" cy="5486917"/>
          </a:xfrm>
          <a:prstGeom prst="triangle">
            <a:avLst>
              <a:gd fmla="val 50000" name="adj"/>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2" name="Google Shape;102;p31"/>
          <p:cNvSpPr txBox="1"/>
          <p:nvPr/>
        </p:nvSpPr>
        <p:spPr>
          <a:xfrm>
            <a:off x="-1549600" y="1960044"/>
            <a:ext cx="7663990"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7500" u="none" cap="none" strike="noStrike">
                <a:solidFill>
                  <a:schemeClr val="dk1"/>
                </a:solidFill>
                <a:latin typeface="Montserrat"/>
                <a:ea typeface="Montserrat"/>
                <a:cs typeface="Montserrat"/>
                <a:sym typeface="Montserrat"/>
              </a:rPr>
              <a:t>wel</a:t>
            </a:r>
            <a:r>
              <a:rPr b="1" i="0" lang="en" sz="7500" u="none" cap="none" strike="noStrike">
                <a:solidFill>
                  <a:schemeClr val="accent4"/>
                </a:solidFill>
                <a:latin typeface="Montserrat"/>
                <a:ea typeface="Montserrat"/>
                <a:cs typeface="Montserrat"/>
                <a:sym typeface="Montserrat"/>
              </a:rPr>
              <a:t>come</a:t>
            </a:r>
            <a:endParaRPr b="1" i="0" sz="7500" u="none" cap="none" strike="noStrike">
              <a:solidFill>
                <a:schemeClr val="accent4"/>
              </a:solidFill>
              <a:latin typeface="Montserrat Light"/>
              <a:ea typeface="Montserrat Light"/>
              <a:cs typeface="Montserrat Light"/>
              <a:sym typeface="Montserrat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Google Shape;258;p40"/>
          <p:cNvSpPr/>
          <p:nvPr/>
        </p:nvSpPr>
        <p:spPr>
          <a:xfrm>
            <a:off x="622588" y="1871662"/>
            <a:ext cx="3885628" cy="176688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9" name="Google Shape;259;p40"/>
          <p:cNvSpPr/>
          <p:nvPr/>
        </p:nvSpPr>
        <p:spPr>
          <a:xfrm>
            <a:off x="4635783" y="1871662"/>
            <a:ext cx="3883453" cy="1766888"/>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60" name="Google Shape;260;p40"/>
          <p:cNvGrpSpPr/>
          <p:nvPr/>
        </p:nvGrpSpPr>
        <p:grpSpPr>
          <a:xfrm>
            <a:off x="1163879" y="2286747"/>
            <a:ext cx="2857501" cy="936717"/>
            <a:chOff x="6896099" y="3458906"/>
            <a:chExt cx="3810001" cy="1248956"/>
          </a:xfrm>
        </p:grpSpPr>
        <p:sp>
          <p:nvSpPr>
            <p:cNvPr id="261" name="Google Shape;261;p40"/>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lt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lt1"/>
                  </a:solidFill>
                  <a:latin typeface="Montserrat"/>
                  <a:ea typeface="Montserrat"/>
                  <a:cs typeface="Montserrat"/>
                  <a:sym typeface="Montserrat"/>
                </a:rPr>
                <a:t>DOLOR TITLE TEXT HERE</a:t>
              </a:r>
              <a:endParaRPr b="1" sz="800">
                <a:solidFill>
                  <a:schemeClr val="lt1"/>
                </a:solidFill>
                <a:latin typeface="Montserrat Light"/>
                <a:ea typeface="Montserrat Light"/>
                <a:cs typeface="Montserrat Light"/>
                <a:sym typeface="Montserrat Light"/>
              </a:endParaRPr>
            </a:p>
          </p:txBody>
        </p:sp>
        <p:grpSp>
          <p:nvGrpSpPr>
            <p:cNvPr id="262" name="Google Shape;262;p40"/>
            <p:cNvGrpSpPr/>
            <p:nvPr/>
          </p:nvGrpSpPr>
          <p:grpSpPr>
            <a:xfrm>
              <a:off x="7008103" y="3529621"/>
              <a:ext cx="490844" cy="490842"/>
              <a:chOff x="7027153" y="3529621"/>
              <a:chExt cx="490844" cy="490842"/>
            </a:xfrm>
          </p:grpSpPr>
          <p:sp>
            <p:nvSpPr>
              <p:cNvPr id="263" name="Google Shape;263;p40"/>
              <p:cNvSpPr/>
              <p:nvPr/>
            </p:nvSpPr>
            <p:spPr>
              <a:xfrm>
                <a:off x="7027153" y="3529621"/>
                <a:ext cx="490844" cy="490842"/>
              </a:xfrm>
              <a:prstGeom prst="ellipse">
                <a:avLst/>
              </a:prstGeom>
              <a:noFill/>
              <a:ln cap="flat" cmpd="sng" w="1905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4" name="Google Shape;264;p40"/>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grpSp>
        <p:sp>
          <p:nvSpPr>
            <p:cNvPr id="265" name="Google Shape;265;p40"/>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266" name="Google Shape;266;p40"/>
          <p:cNvSpPr txBox="1"/>
          <p:nvPr/>
        </p:nvSpPr>
        <p:spPr>
          <a:xfrm>
            <a:off x="2562367" y="622831"/>
            <a:ext cx="401926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a:t>
            </a:r>
            <a:endParaRPr b="1" sz="1900">
              <a:solidFill>
                <a:schemeClr val="dk1"/>
              </a:solidFill>
              <a:latin typeface="Montserrat Light"/>
              <a:ea typeface="Montserrat Light"/>
              <a:cs typeface="Montserrat Light"/>
              <a:sym typeface="Montserrat Light"/>
            </a:endParaRPr>
          </a:p>
        </p:txBody>
      </p:sp>
      <p:sp>
        <p:nvSpPr>
          <p:cNvPr id="267" name="Google Shape;267;p40"/>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68" name="Google Shape;268;p40"/>
          <p:cNvGrpSpPr/>
          <p:nvPr/>
        </p:nvGrpSpPr>
        <p:grpSpPr>
          <a:xfrm>
            <a:off x="5122621" y="2286747"/>
            <a:ext cx="2857501" cy="936717"/>
            <a:chOff x="6896099" y="3458906"/>
            <a:chExt cx="3810001" cy="1248956"/>
          </a:xfrm>
        </p:grpSpPr>
        <p:sp>
          <p:nvSpPr>
            <p:cNvPr id="269" name="Google Shape;269;p40"/>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270" name="Google Shape;270;p40"/>
            <p:cNvGrpSpPr/>
            <p:nvPr/>
          </p:nvGrpSpPr>
          <p:grpSpPr>
            <a:xfrm>
              <a:off x="7008103" y="3529621"/>
              <a:ext cx="490844" cy="490842"/>
              <a:chOff x="7027153" y="3529621"/>
              <a:chExt cx="490844" cy="490842"/>
            </a:xfrm>
          </p:grpSpPr>
          <p:sp>
            <p:nvSpPr>
              <p:cNvPr id="271" name="Google Shape;271;p40"/>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2" name="Google Shape;272;p40"/>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273" name="Google Shape;273;p40"/>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pic>
        <p:nvPicPr>
          <p:cNvPr id="274" name="Google Shape;274;p40"/>
          <p:cNvPicPr preferRelativeResize="0"/>
          <p:nvPr>
            <p:ph idx="2" type="pic"/>
          </p:nvPr>
        </p:nvPicPr>
        <p:blipFill rotWithShape="1">
          <a:blip r:embed="rId3">
            <a:alphaModFix/>
          </a:blip>
          <a:srcRect b="41255" l="0" r="0" t="41255"/>
          <a:stretch/>
        </p:blipFill>
        <p:spPr>
          <a:xfrm>
            <a:off x="622588" y="3761902"/>
            <a:ext cx="7896648" cy="138159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Google Shape;279;p41"/>
          <p:cNvSpPr txBox="1"/>
          <p:nvPr/>
        </p:nvSpPr>
        <p:spPr>
          <a:xfrm>
            <a:off x="2562367" y="622831"/>
            <a:ext cx="401926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a:t>
            </a:r>
            <a:endParaRPr b="1" sz="1900">
              <a:solidFill>
                <a:schemeClr val="dk1"/>
              </a:solidFill>
              <a:latin typeface="Montserrat Light"/>
              <a:ea typeface="Montserrat Light"/>
              <a:cs typeface="Montserrat Light"/>
              <a:sym typeface="Montserrat Light"/>
            </a:endParaRPr>
          </a:p>
        </p:txBody>
      </p:sp>
      <p:sp>
        <p:nvSpPr>
          <p:cNvPr id="280" name="Google Shape;280;p41"/>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81" name="Google Shape;281;p41"/>
          <p:cNvGrpSpPr/>
          <p:nvPr/>
        </p:nvGrpSpPr>
        <p:grpSpPr>
          <a:xfrm>
            <a:off x="624763" y="1796083"/>
            <a:ext cx="2068829" cy="2722654"/>
            <a:chOff x="1320384" y="2394777"/>
            <a:chExt cx="2758439" cy="3630205"/>
          </a:xfrm>
        </p:grpSpPr>
        <p:grpSp>
          <p:nvGrpSpPr>
            <p:cNvPr id="282" name="Google Shape;282;p41"/>
            <p:cNvGrpSpPr/>
            <p:nvPr/>
          </p:nvGrpSpPr>
          <p:grpSpPr>
            <a:xfrm>
              <a:off x="2741919" y="3798598"/>
              <a:ext cx="1336904" cy="1274931"/>
              <a:chOff x="7057796" y="3120571"/>
              <a:chExt cx="1336904" cy="1274931"/>
            </a:xfrm>
          </p:grpSpPr>
          <p:sp>
            <p:nvSpPr>
              <p:cNvPr id="283" name="Google Shape;283;p41"/>
              <p:cNvSpPr txBox="1"/>
              <p:nvPr/>
            </p:nvSpPr>
            <p:spPr>
              <a:xfrm>
                <a:off x="7437316"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300">
                    <a:solidFill>
                      <a:schemeClr val="accent4"/>
                    </a:solidFill>
                    <a:latin typeface="Montserrat Light"/>
                    <a:ea typeface="Montserrat Light"/>
                    <a:cs typeface="Montserrat Light"/>
                    <a:sym typeface="Montserrat Light"/>
                  </a:rPr>
                  <a:t>5%</a:t>
                </a:r>
                <a:endParaRPr b="1" sz="2300">
                  <a:solidFill>
                    <a:schemeClr val="accent4"/>
                  </a:solidFill>
                  <a:latin typeface="Montserrat Light"/>
                  <a:ea typeface="Montserrat Light"/>
                  <a:cs typeface="Montserrat Light"/>
                  <a:sym typeface="Montserrat Light"/>
                </a:endParaRPr>
              </a:p>
            </p:txBody>
          </p:sp>
          <p:sp>
            <p:nvSpPr>
              <p:cNvPr id="284" name="Google Shape;284;p41"/>
              <p:cNvSpPr txBox="1"/>
              <p:nvPr/>
            </p:nvSpPr>
            <p:spPr>
              <a:xfrm>
                <a:off x="7057796"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 set had seasons.</a:t>
                </a:r>
                <a:endParaRPr sz="1100"/>
              </a:p>
            </p:txBody>
          </p:sp>
        </p:grpSp>
        <p:sp>
          <p:nvSpPr>
            <p:cNvPr id="285" name="Google Shape;285;p41"/>
            <p:cNvSpPr txBox="1"/>
            <p:nvPr/>
          </p:nvSpPr>
          <p:spPr>
            <a:xfrm>
              <a:off x="1588684" y="2394777"/>
              <a:ext cx="2490139" cy="698589"/>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ONE GATHERED</a:t>
              </a:r>
              <a:endParaRPr sz="1100"/>
            </a:p>
          </p:txBody>
        </p:sp>
        <p:sp>
          <p:nvSpPr>
            <p:cNvPr id="286" name="Google Shape;286;p41"/>
            <p:cNvSpPr txBox="1"/>
            <p:nvPr/>
          </p:nvSpPr>
          <p:spPr>
            <a:xfrm>
              <a:off x="1320384" y="5778761"/>
              <a:ext cx="2758439"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grpSp>
      <p:grpSp>
        <p:nvGrpSpPr>
          <p:cNvPr id="287" name="Google Shape;287;p41"/>
          <p:cNvGrpSpPr/>
          <p:nvPr/>
        </p:nvGrpSpPr>
        <p:grpSpPr>
          <a:xfrm>
            <a:off x="6450408" y="1796083"/>
            <a:ext cx="2068829" cy="2722654"/>
            <a:chOff x="1320384" y="2394777"/>
            <a:chExt cx="2758439" cy="3630205"/>
          </a:xfrm>
        </p:grpSpPr>
        <p:grpSp>
          <p:nvGrpSpPr>
            <p:cNvPr id="288" name="Google Shape;288;p41"/>
            <p:cNvGrpSpPr/>
            <p:nvPr/>
          </p:nvGrpSpPr>
          <p:grpSpPr>
            <a:xfrm>
              <a:off x="1320384" y="3798598"/>
              <a:ext cx="1336904" cy="1274931"/>
              <a:chOff x="5636261" y="3120571"/>
              <a:chExt cx="1336904" cy="1274931"/>
            </a:xfrm>
          </p:grpSpPr>
          <p:sp>
            <p:nvSpPr>
              <p:cNvPr id="289" name="Google Shape;289;p41"/>
              <p:cNvSpPr txBox="1"/>
              <p:nvPr/>
            </p:nvSpPr>
            <p:spPr>
              <a:xfrm>
                <a:off x="5636261"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4"/>
                    </a:solidFill>
                    <a:latin typeface="Montserrat Light"/>
                    <a:ea typeface="Montserrat Light"/>
                    <a:cs typeface="Montserrat Light"/>
                    <a:sym typeface="Montserrat Light"/>
                  </a:rPr>
                  <a:t>9%</a:t>
                </a:r>
                <a:endParaRPr b="1" sz="2300">
                  <a:solidFill>
                    <a:schemeClr val="accent4"/>
                  </a:solidFill>
                  <a:latin typeface="Montserrat Light"/>
                  <a:ea typeface="Montserrat Light"/>
                  <a:cs typeface="Montserrat Light"/>
                  <a:sym typeface="Montserrat Light"/>
                </a:endParaRPr>
              </a:p>
            </p:txBody>
          </p:sp>
          <p:sp>
            <p:nvSpPr>
              <p:cNvPr id="290" name="Google Shape;290;p41"/>
              <p:cNvSpPr txBox="1"/>
              <p:nvPr/>
            </p:nvSpPr>
            <p:spPr>
              <a:xfrm>
                <a:off x="5636261"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 set had seasons.</a:t>
                </a:r>
                <a:endParaRPr sz="1100"/>
              </a:p>
            </p:txBody>
          </p:sp>
        </p:grpSp>
        <p:sp>
          <p:nvSpPr>
            <p:cNvPr id="291" name="Google Shape;291;p41"/>
            <p:cNvSpPr txBox="1"/>
            <p:nvPr/>
          </p:nvSpPr>
          <p:spPr>
            <a:xfrm>
              <a:off x="1320384" y="2394777"/>
              <a:ext cx="2490139" cy="698589"/>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ONE GATHERED</a:t>
              </a:r>
              <a:endParaRPr sz="1100"/>
            </a:p>
          </p:txBody>
        </p:sp>
        <p:sp>
          <p:nvSpPr>
            <p:cNvPr id="292" name="Google Shape;292;p41"/>
            <p:cNvSpPr txBox="1"/>
            <p:nvPr/>
          </p:nvSpPr>
          <p:spPr>
            <a:xfrm>
              <a:off x="1320384" y="5778761"/>
              <a:ext cx="275843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grpSp>
      <p:pic>
        <p:nvPicPr>
          <p:cNvPr id="293" name="Google Shape;293;p41"/>
          <p:cNvPicPr preferRelativeResize="0"/>
          <p:nvPr>
            <p:ph idx="2" type="pic"/>
          </p:nvPr>
        </p:nvPicPr>
        <p:blipFill rotWithShape="1">
          <a:blip r:embed="rId3">
            <a:alphaModFix/>
          </a:blip>
          <a:srcRect b="0" l="0" r="0" t="0"/>
          <a:stretch/>
        </p:blipFill>
        <p:spPr>
          <a:xfrm>
            <a:off x="3238500" y="1862666"/>
            <a:ext cx="2667000" cy="2667000"/>
          </a:xfrm>
          <a:prstGeom prst="ellipse">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pic>
        <p:nvPicPr>
          <p:cNvPr id="298" name="Google Shape;298;p42"/>
          <p:cNvPicPr preferRelativeResize="0"/>
          <p:nvPr>
            <p:ph idx="3" type="pic"/>
          </p:nvPr>
        </p:nvPicPr>
        <p:blipFill rotWithShape="1">
          <a:blip r:embed="rId3">
            <a:alphaModFix/>
          </a:blip>
          <a:srcRect b="7866" l="0" r="0" t="7866"/>
          <a:stretch/>
        </p:blipFill>
        <p:spPr>
          <a:xfrm>
            <a:off x="624765" y="1871663"/>
            <a:ext cx="3883453" cy="3271837"/>
          </a:xfrm>
          <a:prstGeom prst="rect">
            <a:avLst/>
          </a:prstGeom>
          <a:noFill/>
          <a:ln>
            <a:noFill/>
          </a:ln>
        </p:spPr>
      </p:pic>
      <p:grpSp>
        <p:nvGrpSpPr>
          <p:cNvPr id="299" name="Google Shape;299;p42"/>
          <p:cNvGrpSpPr/>
          <p:nvPr/>
        </p:nvGrpSpPr>
        <p:grpSpPr>
          <a:xfrm>
            <a:off x="6938074" y="2384220"/>
            <a:ext cx="1437341" cy="925984"/>
            <a:chOff x="7010400" y="3618118"/>
            <a:chExt cx="1916454" cy="1234645"/>
          </a:xfrm>
        </p:grpSpPr>
        <p:sp>
          <p:nvSpPr>
            <p:cNvPr id="300" name="Google Shape;300;p42"/>
            <p:cNvSpPr txBox="1"/>
            <p:nvPr/>
          </p:nvSpPr>
          <p:spPr>
            <a:xfrm>
              <a:off x="7534644" y="3651931"/>
              <a:ext cx="1213067"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grpSp>
          <p:nvGrpSpPr>
            <p:cNvPr id="301" name="Google Shape;301;p42"/>
            <p:cNvGrpSpPr/>
            <p:nvPr/>
          </p:nvGrpSpPr>
          <p:grpSpPr>
            <a:xfrm>
              <a:off x="7094219" y="3618118"/>
              <a:ext cx="353540" cy="313848"/>
              <a:chOff x="7113269" y="3618118"/>
              <a:chExt cx="353540" cy="313848"/>
            </a:xfrm>
          </p:grpSpPr>
          <p:sp>
            <p:nvSpPr>
              <p:cNvPr id="302" name="Google Shape;302;p42"/>
              <p:cNvSpPr/>
              <p:nvPr/>
            </p:nvSpPr>
            <p:spPr>
              <a:xfrm>
                <a:off x="7115650" y="3618118"/>
                <a:ext cx="313850" cy="313848"/>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3" name="Google Shape;303;p42"/>
              <p:cNvSpPr txBox="1"/>
              <p:nvPr/>
            </p:nvSpPr>
            <p:spPr>
              <a:xfrm>
                <a:off x="7113269" y="3628848"/>
                <a:ext cx="35354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Light"/>
                    <a:ea typeface="Montserrat Light"/>
                    <a:cs typeface="Montserrat Light"/>
                    <a:sym typeface="Montserrat Light"/>
                  </a:rPr>
                  <a:t>1</a:t>
                </a:r>
                <a:endParaRPr b="1" sz="1000">
                  <a:solidFill>
                    <a:schemeClr val="dk1"/>
                  </a:solidFill>
                  <a:latin typeface="Montserrat Light"/>
                  <a:ea typeface="Montserrat Light"/>
                  <a:cs typeface="Montserrat Light"/>
                  <a:sym typeface="Montserrat Light"/>
                </a:endParaRPr>
              </a:p>
            </p:txBody>
          </p:sp>
        </p:grpSp>
        <p:sp>
          <p:nvSpPr>
            <p:cNvPr id="304" name="Google Shape;304;p42"/>
            <p:cNvSpPr txBox="1"/>
            <p:nvPr/>
          </p:nvSpPr>
          <p:spPr>
            <a:xfrm>
              <a:off x="7010400" y="4027985"/>
              <a:ext cx="1916454"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grpSp>
      <p:grpSp>
        <p:nvGrpSpPr>
          <p:cNvPr id="305" name="Google Shape;305;p42"/>
          <p:cNvGrpSpPr/>
          <p:nvPr/>
        </p:nvGrpSpPr>
        <p:grpSpPr>
          <a:xfrm>
            <a:off x="4881264" y="3620045"/>
            <a:ext cx="1437341" cy="925984"/>
            <a:chOff x="7010400" y="3618118"/>
            <a:chExt cx="1916454" cy="1234645"/>
          </a:xfrm>
        </p:grpSpPr>
        <p:sp>
          <p:nvSpPr>
            <p:cNvPr id="306" name="Google Shape;306;p42"/>
            <p:cNvSpPr txBox="1"/>
            <p:nvPr/>
          </p:nvSpPr>
          <p:spPr>
            <a:xfrm>
              <a:off x="7534644" y="3651931"/>
              <a:ext cx="1213067"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grpSp>
          <p:nvGrpSpPr>
            <p:cNvPr id="307" name="Google Shape;307;p42"/>
            <p:cNvGrpSpPr/>
            <p:nvPr/>
          </p:nvGrpSpPr>
          <p:grpSpPr>
            <a:xfrm>
              <a:off x="7094219" y="3618118"/>
              <a:ext cx="353540" cy="313848"/>
              <a:chOff x="7113269" y="3618118"/>
              <a:chExt cx="353540" cy="313848"/>
            </a:xfrm>
          </p:grpSpPr>
          <p:sp>
            <p:nvSpPr>
              <p:cNvPr id="308" name="Google Shape;308;p42"/>
              <p:cNvSpPr/>
              <p:nvPr/>
            </p:nvSpPr>
            <p:spPr>
              <a:xfrm>
                <a:off x="7115650" y="3618118"/>
                <a:ext cx="313850" cy="313848"/>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9" name="Google Shape;309;p42"/>
              <p:cNvSpPr txBox="1"/>
              <p:nvPr/>
            </p:nvSpPr>
            <p:spPr>
              <a:xfrm>
                <a:off x="7113269" y="3628848"/>
                <a:ext cx="35354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Light"/>
                    <a:ea typeface="Montserrat Light"/>
                    <a:cs typeface="Montserrat Light"/>
                    <a:sym typeface="Montserrat Light"/>
                  </a:rPr>
                  <a:t>2</a:t>
                </a:r>
                <a:endParaRPr b="1" sz="1000">
                  <a:solidFill>
                    <a:schemeClr val="dk1"/>
                  </a:solidFill>
                  <a:latin typeface="Montserrat Light"/>
                  <a:ea typeface="Montserrat Light"/>
                  <a:cs typeface="Montserrat Light"/>
                  <a:sym typeface="Montserrat Light"/>
                </a:endParaRPr>
              </a:p>
            </p:txBody>
          </p:sp>
        </p:grpSp>
        <p:sp>
          <p:nvSpPr>
            <p:cNvPr id="310" name="Google Shape;310;p42"/>
            <p:cNvSpPr txBox="1"/>
            <p:nvPr/>
          </p:nvSpPr>
          <p:spPr>
            <a:xfrm>
              <a:off x="7010400" y="4027985"/>
              <a:ext cx="1916454"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grpSp>
      <p:sp>
        <p:nvSpPr>
          <p:cNvPr id="311" name="Google Shape;311;p42"/>
          <p:cNvSpPr txBox="1"/>
          <p:nvPr/>
        </p:nvSpPr>
        <p:spPr>
          <a:xfrm>
            <a:off x="624765" y="691055"/>
            <a:ext cx="2275114" cy="64633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l">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sp>
        <p:nvSpPr>
          <p:cNvPr id="312" name="Google Shape;312;p42"/>
          <p:cNvSpPr/>
          <p:nvPr/>
        </p:nvSpPr>
        <p:spPr>
          <a:xfrm>
            <a:off x="3705225" y="1871663"/>
            <a:ext cx="802992" cy="327183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313" name="Google Shape;313;p42"/>
          <p:cNvPicPr preferRelativeResize="0"/>
          <p:nvPr>
            <p:ph idx="2" type="pic"/>
          </p:nvPr>
        </p:nvPicPr>
        <p:blipFill rotWithShape="1">
          <a:blip r:embed="rId3">
            <a:alphaModFix/>
          </a:blip>
          <a:srcRect b="0" l="20542" r="20542" t="0"/>
          <a:stretch/>
        </p:blipFill>
        <p:spPr>
          <a:xfrm>
            <a:off x="4635784" y="0"/>
            <a:ext cx="1928302" cy="32718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sp>
        <p:nvSpPr>
          <p:cNvPr id="318" name="Google Shape;318;p43"/>
          <p:cNvSpPr/>
          <p:nvPr/>
        </p:nvSpPr>
        <p:spPr>
          <a:xfrm>
            <a:off x="4572000" y="2571750"/>
            <a:ext cx="3947236" cy="194891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19" name="Google Shape;319;p43"/>
          <p:cNvSpPr txBox="1"/>
          <p:nvPr/>
        </p:nvSpPr>
        <p:spPr>
          <a:xfrm>
            <a:off x="1665515" y="3223044"/>
            <a:ext cx="2275114" cy="646330"/>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sp>
        <p:nvSpPr>
          <p:cNvPr id="320" name="Google Shape;320;p43"/>
          <p:cNvSpPr txBox="1"/>
          <p:nvPr/>
        </p:nvSpPr>
        <p:spPr>
          <a:xfrm>
            <a:off x="5301865" y="3140738"/>
            <a:ext cx="2487506" cy="81094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321" name="Google Shape;321;p43"/>
          <p:cNvGrpSpPr/>
          <p:nvPr/>
        </p:nvGrpSpPr>
        <p:grpSpPr>
          <a:xfrm>
            <a:off x="5301865" y="622831"/>
            <a:ext cx="3217371" cy="1030238"/>
            <a:chOff x="7069154" y="1442895"/>
            <a:chExt cx="4289828" cy="1373650"/>
          </a:xfrm>
        </p:grpSpPr>
        <p:grpSp>
          <p:nvGrpSpPr>
            <p:cNvPr id="322" name="Google Shape;322;p43"/>
            <p:cNvGrpSpPr/>
            <p:nvPr/>
          </p:nvGrpSpPr>
          <p:grpSpPr>
            <a:xfrm>
              <a:off x="7069154" y="1442895"/>
              <a:ext cx="1483712" cy="1373650"/>
              <a:chOff x="6193438" y="3015209"/>
              <a:chExt cx="1483712" cy="1373650"/>
            </a:xfrm>
          </p:grpSpPr>
          <p:sp>
            <p:nvSpPr>
              <p:cNvPr id="323" name="Google Shape;323;p43"/>
              <p:cNvSpPr txBox="1"/>
              <p:nvPr/>
            </p:nvSpPr>
            <p:spPr>
              <a:xfrm>
                <a:off x="6376043" y="3015209"/>
                <a:ext cx="111850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Title Text Here</a:t>
                </a:r>
                <a:endParaRPr sz="800">
                  <a:solidFill>
                    <a:schemeClr val="dk1"/>
                  </a:solidFill>
                  <a:latin typeface="Montserrat Light"/>
                  <a:ea typeface="Montserrat Light"/>
                  <a:cs typeface="Montserrat Light"/>
                  <a:sym typeface="Montserrat Light"/>
                </a:endParaRPr>
              </a:p>
            </p:txBody>
          </p:sp>
          <p:sp>
            <p:nvSpPr>
              <p:cNvPr id="324" name="Google Shape;324;p43"/>
              <p:cNvSpPr txBox="1"/>
              <p:nvPr/>
            </p:nvSpPr>
            <p:spPr>
              <a:xfrm>
                <a:off x="6193438" y="3526890"/>
                <a:ext cx="1483712"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they're.</a:t>
                </a:r>
                <a:endParaRPr sz="1100"/>
              </a:p>
            </p:txBody>
          </p:sp>
          <p:grpSp>
            <p:nvGrpSpPr>
              <p:cNvPr id="325" name="Google Shape;325;p43"/>
              <p:cNvGrpSpPr/>
              <p:nvPr/>
            </p:nvGrpSpPr>
            <p:grpSpPr>
              <a:xfrm>
                <a:off x="6450613" y="4142637"/>
                <a:ext cx="969362" cy="246222"/>
                <a:chOff x="6450613" y="4142637"/>
                <a:chExt cx="969362" cy="246222"/>
              </a:xfrm>
            </p:grpSpPr>
            <p:sp>
              <p:nvSpPr>
                <p:cNvPr id="326" name="Google Shape;326;p43"/>
                <p:cNvSpPr/>
                <p:nvPr/>
              </p:nvSpPr>
              <p:spPr>
                <a:xfrm>
                  <a:off x="6450613" y="4142637"/>
                  <a:ext cx="969362" cy="246222"/>
                </a:xfrm>
                <a:prstGeom prst="rect">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7" name="Google Shape;327;p43"/>
                <p:cNvSpPr txBox="1"/>
                <p:nvPr/>
              </p:nvSpPr>
              <p:spPr>
                <a:xfrm>
                  <a:off x="6510144" y="4150332"/>
                  <a:ext cx="850300" cy="2308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EXAMPLE</a:t>
                  </a:r>
                  <a:endParaRPr sz="700">
                    <a:solidFill>
                      <a:schemeClr val="dk1"/>
                    </a:solidFill>
                    <a:latin typeface="Montserrat Light"/>
                    <a:ea typeface="Montserrat Light"/>
                    <a:cs typeface="Montserrat Light"/>
                    <a:sym typeface="Montserrat Light"/>
                  </a:endParaRPr>
                </a:p>
              </p:txBody>
            </p:sp>
          </p:grpSp>
          <p:cxnSp>
            <p:nvCxnSpPr>
              <p:cNvPr id="328" name="Google Shape;328;p43"/>
              <p:cNvCxnSpPr/>
              <p:nvPr/>
            </p:nvCxnSpPr>
            <p:spPr>
              <a:xfrm>
                <a:off x="6749699" y="3394160"/>
                <a:ext cx="371191" cy="0"/>
              </a:xfrm>
              <a:prstGeom prst="straightConnector1">
                <a:avLst/>
              </a:prstGeom>
              <a:noFill/>
              <a:ln cap="flat" cmpd="sng" w="12700">
                <a:solidFill>
                  <a:srgbClr val="7F7F7F"/>
                </a:solidFill>
                <a:prstDash val="solid"/>
                <a:miter lim="800000"/>
                <a:headEnd len="sm" w="sm" type="none"/>
                <a:tailEnd len="sm" w="sm" type="none"/>
              </a:ln>
            </p:spPr>
          </p:cxnSp>
        </p:grpSp>
        <p:grpSp>
          <p:nvGrpSpPr>
            <p:cNvPr id="329" name="Google Shape;329;p43"/>
            <p:cNvGrpSpPr/>
            <p:nvPr/>
          </p:nvGrpSpPr>
          <p:grpSpPr>
            <a:xfrm>
              <a:off x="9875270" y="1442895"/>
              <a:ext cx="1483712" cy="1373650"/>
              <a:chOff x="6193438" y="3015209"/>
              <a:chExt cx="1483712" cy="1373650"/>
            </a:xfrm>
          </p:grpSpPr>
          <p:sp>
            <p:nvSpPr>
              <p:cNvPr id="330" name="Google Shape;330;p43"/>
              <p:cNvSpPr txBox="1"/>
              <p:nvPr/>
            </p:nvSpPr>
            <p:spPr>
              <a:xfrm>
                <a:off x="6376043" y="3015209"/>
                <a:ext cx="111850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Title Text Here</a:t>
                </a:r>
                <a:endParaRPr sz="800">
                  <a:solidFill>
                    <a:schemeClr val="dk1"/>
                  </a:solidFill>
                  <a:latin typeface="Montserrat Light"/>
                  <a:ea typeface="Montserrat Light"/>
                  <a:cs typeface="Montserrat Light"/>
                  <a:sym typeface="Montserrat Light"/>
                </a:endParaRPr>
              </a:p>
            </p:txBody>
          </p:sp>
          <p:sp>
            <p:nvSpPr>
              <p:cNvPr id="331" name="Google Shape;331;p43"/>
              <p:cNvSpPr txBox="1"/>
              <p:nvPr/>
            </p:nvSpPr>
            <p:spPr>
              <a:xfrm>
                <a:off x="6193438" y="3526890"/>
                <a:ext cx="1483712"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they're.</a:t>
                </a:r>
                <a:endParaRPr sz="1100"/>
              </a:p>
            </p:txBody>
          </p:sp>
          <p:grpSp>
            <p:nvGrpSpPr>
              <p:cNvPr id="332" name="Google Shape;332;p43"/>
              <p:cNvGrpSpPr/>
              <p:nvPr/>
            </p:nvGrpSpPr>
            <p:grpSpPr>
              <a:xfrm>
                <a:off x="6450613" y="4142637"/>
                <a:ext cx="969362" cy="246222"/>
                <a:chOff x="6450613" y="4142637"/>
                <a:chExt cx="969362" cy="246222"/>
              </a:xfrm>
            </p:grpSpPr>
            <p:sp>
              <p:nvSpPr>
                <p:cNvPr id="333" name="Google Shape;333;p43"/>
                <p:cNvSpPr/>
                <p:nvPr/>
              </p:nvSpPr>
              <p:spPr>
                <a:xfrm>
                  <a:off x="6450613" y="4142637"/>
                  <a:ext cx="969362" cy="246222"/>
                </a:xfrm>
                <a:prstGeom prst="rect">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4" name="Google Shape;334;p43"/>
                <p:cNvSpPr txBox="1"/>
                <p:nvPr/>
              </p:nvSpPr>
              <p:spPr>
                <a:xfrm>
                  <a:off x="6510144" y="4150332"/>
                  <a:ext cx="850300" cy="2308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EXAMPLE</a:t>
                  </a:r>
                  <a:endParaRPr sz="700">
                    <a:solidFill>
                      <a:schemeClr val="dk1"/>
                    </a:solidFill>
                    <a:latin typeface="Montserrat Light"/>
                    <a:ea typeface="Montserrat Light"/>
                    <a:cs typeface="Montserrat Light"/>
                    <a:sym typeface="Montserrat Light"/>
                  </a:endParaRPr>
                </a:p>
              </p:txBody>
            </p:sp>
          </p:grpSp>
          <p:cxnSp>
            <p:nvCxnSpPr>
              <p:cNvPr id="335" name="Google Shape;335;p43"/>
              <p:cNvCxnSpPr/>
              <p:nvPr/>
            </p:nvCxnSpPr>
            <p:spPr>
              <a:xfrm>
                <a:off x="6749699" y="3394160"/>
                <a:ext cx="371191" cy="0"/>
              </a:xfrm>
              <a:prstGeom prst="straightConnector1">
                <a:avLst/>
              </a:prstGeom>
              <a:noFill/>
              <a:ln cap="flat" cmpd="sng" w="12700">
                <a:solidFill>
                  <a:srgbClr val="7F7F7F"/>
                </a:solidFill>
                <a:prstDash val="solid"/>
                <a:miter lim="800000"/>
                <a:headEnd len="sm" w="sm" type="none"/>
                <a:tailEnd len="sm" w="sm" type="none"/>
              </a:ln>
            </p:spPr>
          </p:cxnSp>
        </p:grpSp>
        <p:cxnSp>
          <p:nvCxnSpPr>
            <p:cNvPr id="336" name="Google Shape;336;p43"/>
            <p:cNvCxnSpPr/>
            <p:nvPr/>
          </p:nvCxnSpPr>
          <p:spPr>
            <a:xfrm>
              <a:off x="9214068" y="1442895"/>
              <a:ext cx="0" cy="1373650"/>
            </a:xfrm>
            <a:prstGeom prst="straightConnector1">
              <a:avLst/>
            </a:prstGeom>
            <a:noFill/>
            <a:ln cap="flat" cmpd="sng" w="12700">
              <a:solidFill>
                <a:srgbClr val="7F7F7F"/>
              </a:solidFill>
              <a:prstDash val="solid"/>
              <a:miter lim="800000"/>
              <a:headEnd len="sm" w="sm" type="none"/>
              <a:tailEnd len="sm" w="sm" type="none"/>
            </a:ln>
          </p:spPr>
        </p:cxnSp>
      </p:grpSp>
      <p:pic>
        <p:nvPicPr>
          <p:cNvPr id="337" name="Google Shape;337;p43"/>
          <p:cNvPicPr preferRelativeResize="0"/>
          <p:nvPr>
            <p:ph idx="2" type="pic"/>
          </p:nvPr>
        </p:nvPicPr>
        <p:blipFill rotWithShape="1">
          <a:blip r:embed="rId3">
            <a:alphaModFix/>
          </a:blip>
          <a:srcRect b="25309" l="0" r="0" t="25309"/>
          <a:stretch/>
        </p:blipFill>
        <p:spPr>
          <a:xfrm>
            <a:off x="624763" y="622831"/>
            <a:ext cx="3947236" cy="194891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Google Shape;342;p44"/>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3" name="Google Shape;343;p44"/>
          <p:cNvSpPr/>
          <p:nvPr/>
        </p:nvSpPr>
        <p:spPr>
          <a:xfrm>
            <a:off x="2879442" y="1583362"/>
            <a:ext cx="1628775" cy="9246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4" name="Google Shape;344;p44"/>
          <p:cNvSpPr/>
          <p:nvPr/>
        </p:nvSpPr>
        <p:spPr>
          <a:xfrm rot="-5400000">
            <a:off x="4283699" y="1231276"/>
            <a:ext cx="1628775" cy="9246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5" name="Google Shape;345;p44"/>
          <p:cNvSpPr/>
          <p:nvPr/>
        </p:nvSpPr>
        <p:spPr>
          <a:xfrm>
            <a:off x="4635783" y="2635533"/>
            <a:ext cx="1628775" cy="924605"/>
          </a:xfrm>
          <a:prstGeom prst="rect">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6" name="Google Shape;346;p44"/>
          <p:cNvSpPr/>
          <p:nvPr/>
        </p:nvSpPr>
        <p:spPr>
          <a:xfrm rot="-5400000">
            <a:off x="3231526" y="2987617"/>
            <a:ext cx="1628775" cy="924605"/>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7" name="Google Shape;347;p44"/>
          <p:cNvSpPr txBox="1"/>
          <p:nvPr/>
        </p:nvSpPr>
        <p:spPr>
          <a:xfrm>
            <a:off x="3334811" y="1837915"/>
            <a:ext cx="71803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01</a:t>
            </a:r>
            <a:endParaRPr b="1" sz="2300">
              <a:solidFill>
                <a:schemeClr val="lt1"/>
              </a:solidFill>
              <a:latin typeface="Montserrat Light"/>
              <a:ea typeface="Montserrat Light"/>
              <a:cs typeface="Montserrat Light"/>
              <a:sym typeface="Montserrat Light"/>
            </a:endParaRPr>
          </a:p>
        </p:txBody>
      </p:sp>
      <p:sp>
        <p:nvSpPr>
          <p:cNvPr id="348" name="Google Shape;348;p44"/>
          <p:cNvSpPr txBox="1"/>
          <p:nvPr/>
        </p:nvSpPr>
        <p:spPr>
          <a:xfrm rot="-5400000">
            <a:off x="4739067" y="1485830"/>
            <a:ext cx="71803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02</a:t>
            </a:r>
            <a:endParaRPr b="1" sz="2300">
              <a:solidFill>
                <a:schemeClr val="lt1"/>
              </a:solidFill>
              <a:latin typeface="Montserrat Light"/>
              <a:ea typeface="Montserrat Light"/>
              <a:cs typeface="Montserrat Light"/>
              <a:sym typeface="Montserrat Light"/>
            </a:endParaRPr>
          </a:p>
        </p:txBody>
      </p:sp>
      <p:sp>
        <p:nvSpPr>
          <p:cNvPr id="349" name="Google Shape;349;p44"/>
          <p:cNvSpPr txBox="1"/>
          <p:nvPr/>
        </p:nvSpPr>
        <p:spPr>
          <a:xfrm rot="-5400000">
            <a:off x="3686895" y="3242171"/>
            <a:ext cx="71803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Light"/>
                <a:ea typeface="Montserrat Light"/>
                <a:cs typeface="Montserrat Light"/>
                <a:sym typeface="Montserrat Light"/>
              </a:rPr>
              <a:t>04</a:t>
            </a:r>
            <a:endParaRPr b="1" sz="2300">
              <a:solidFill>
                <a:schemeClr val="dk1"/>
              </a:solidFill>
              <a:latin typeface="Montserrat Light"/>
              <a:ea typeface="Montserrat Light"/>
              <a:cs typeface="Montserrat Light"/>
              <a:sym typeface="Montserrat Light"/>
            </a:endParaRPr>
          </a:p>
        </p:txBody>
      </p:sp>
      <p:sp>
        <p:nvSpPr>
          <p:cNvPr id="350" name="Google Shape;350;p44"/>
          <p:cNvSpPr txBox="1"/>
          <p:nvPr/>
        </p:nvSpPr>
        <p:spPr>
          <a:xfrm>
            <a:off x="5091152" y="2890086"/>
            <a:ext cx="71803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03</a:t>
            </a:r>
            <a:endParaRPr b="1" sz="2300">
              <a:solidFill>
                <a:schemeClr val="lt1"/>
              </a:solidFill>
              <a:latin typeface="Montserrat Light"/>
              <a:ea typeface="Montserrat Light"/>
              <a:cs typeface="Montserrat Light"/>
              <a:sym typeface="Montserrat Light"/>
            </a:endParaRPr>
          </a:p>
        </p:txBody>
      </p:sp>
      <p:grpSp>
        <p:nvGrpSpPr>
          <p:cNvPr id="351" name="Google Shape;351;p44"/>
          <p:cNvGrpSpPr/>
          <p:nvPr/>
        </p:nvGrpSpPr>
        <p:grpSpPr>
          <a:xfrm>
            <a:off x="7009125" y="879191"/>
            <a:ext cx="1390307" cy="3385117"/>
            <a:chOff x="9521370" y="1172255"/>
            <a:chExt cx="1853743" cy="4513489"/>
          </a:xfrm>
        </p:grpSpPr>
        <p:grpSp>
          <p:nvGrpSpPr>
            <p:cNvPr id="352" name="Google Shape;352;p44"/>
            <p:cNvGrpSpPr/>
            <p:nvPr/>
          </p:nvGrpSpPr>
          <p:grpSpPr>
            <a:xfrm>
              <a:off x="9521370" y="1172255"/>
              <a:ext cx="1853743" cy="1437970"/>
              <a:chOff x="9521370" y="2370641"/>
              <a:chExt cx="1853743" cy="1437970"/>
            </a:xfrm>
          </p:grpSpPr>
          <p:sp>
            <p:nvSpPr>
              <p:cNvPr id="353" name="Google Shape;353;p44"/>
              <p:cNvSpPr txBox="1"/>
              <p:nvPr/>
            </p:nvSpPr>
            <p:spPr>
              <a:xfrm>
                <a:off x="9521370" y="2727353"/>
                <a:ext cx="1853743"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BFBFB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354" name="Google Shape;354;p44"/>
              <p:cNvSpPr txBox="1"/>
              <p:nvPr/>
            </p:nvSpPr>
            <p:spPr>
              <a:xfrm>
                <a:off x="9521370" y="2370641"/>
                <a:ext cx="100244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Montserrat"/>
                    <a:ea typeface="Montserrat"/>
                    <a:cs typeface="Montserrat"/>
                    <a:sym typeface="Montserrat"/>
                  </a:rPr>
                  <a:t>TITLE TEXT</a:t>
                </a:r>
                <a:endParaRPr sz="800">
                  <a:solidFill>
                    <a:schemeClr val="lt1"/>
                  </a:solidFill>
                  <a:latin typeface="Montserrat Light"/>
                  <a:ea typeface="Montserrat Light"/>
                  <a:cs typeface="Montserrat Light"/>
                  <a:sym typeface="Montserrat Light"/>
                </a:endParaRPr>
              </a:p>
            </p:txBody>
          </p:sp>
        </p:grpSp>
        <p:grpSp>
          <p:nvGrpSpPr>
            <p:cNvPr id="355" name="Google Shape;355;p44"/>
            <p:cNvGrpSpPr/>
            <p:nvPr/>
          </p:nvGrpSpPr>
          <p:grpSpPr>
            <a:xfrm>
              <a:off x="9521370" y="4247774"/>
              <a:ext cx="1853743" cy="1437970"/>
              <a:chOff x="9521370" y="2370641"/>
              <a:chExt cx="1853743" cy="1437970"/>
            </a:xfrm>
          </p:grpSpPr>
          <p:sp>
            <p:nvSpPr>
              <p:cNvPr id="356" name="Google Shape;356;p44"/>
              <p:cNvSpPr txBox="1"/>
              <p:nvPr/>
            </p:nvSpPr>
            <p:spPr>
              <a:xfrm>
                <a:off x="9521370" y="2727353"/>
                <a:ext cx="1853743"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BFBFB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357" name="Google Shape;357;p44"/>
              <p:cNvSpPr txBox="1"/>
              <p:nvPr/>
            </p:nvSpPr>
            <p:spPr>
              <a:xfrm>
                <a:off x="9521370" y="2370641"/>
                <a:ext cx="100244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Montserrat"/>
                    <a:ea typeface="Montserrat"/>
                    <a:cs typeface="Montserrat"/>
                    <a:sym typeface="Montserrat"/>
                  </a:rPr>
                  <a:t>TITLE TEXT</a:t>
                </a:r>
                <a:endParaRPr sz="800">
                  <a:solidFill>
                    <a:schemeClr val="lt1"/>
                  </a:solidFill>
                  <a:latin typeface="Montserrat Light"/>
                  <a:ea typeface="Montserrat Light"/>
                  <a:cs typeface="Montserrat Light"/>
                  <a:sym typeface="Montserrat Light"/>
                </a:endParaRPr>
              </a:p>
            </p:txBody>
          </p:sp>
        </p:grpSp>
      </p:grpSp>
      <p:grpSp>
        <p:nvGrpSpPr>
          <p:cNvPr id="358" name="Google Shape;358;p44"/>
          <p:cNvGrpSpPr/>
          <p:nvPr/>
        </p:nvGrpSpPr>
        <p:grpSpPr>
          <a:xfrm>
            <a:off x="744568" y="879191"/>
            <a:ext cx="1390307" cy="3385117"/>
            <a:chOff x="1378355" y="1172255"/>
            <a:chExt cx="1853743" cy="4513489"/>
          </a:xfrm>
        </p:grpSpPr>
        <p:grpSp>
          <p:nvGrpSpPr>
            <p:cNvPr id="359" name="Google Shape;359;p44"/>
            <p:cNvGrpSpPr/>
            <p:nvPr/>
          </p:nvGrpSpPr>
          <p:grpSpPr>
            <a:xfrm>
              <a:off x="1378355" y="1172255"/>
              <a:ext cx="1853743" cy="1437970"/>
              <a:chOff x="9521370" y="2370641"/>
              <a:chExt cx="1853743" cy="1437970"/>
            </a:xfrm>
          </p:grpSpPr>
          <p:sp>
            <p:nvSpPr>
              <p:cNvPr id="360" name="Google Shape;360;p44"/>
              <p:cNvSpPr txBox="1"/>
              <p:nvPr/>
            </p:nvSpPr>
            <p:spPr>
              <a:xfrm>
                <a:off x="9521370" y="2727353"/>
                <a:ext cx="1853743"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BFBFB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361" name="Google Shape;361;p44"/>
              <p:cNvSpPr txBox="1"/>
              <p:nvPr/>
            </p:nvSpPr>
            <p:spPr>
              <a:xfrm>
                <a:off x="9521370" y="2370641"/>
                <a:ext cx="100244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Montserrat"/>
                    <a:ea typeface="Montserrat"/>
                    <a:cs typeface="Montserrat"/>
                    <a:sym typeface="Montserrat"/>
                  </a:rPr>
                  <a:t>TITLE TEXT</a:t>
                </a:r>
                <a:endParaRPr sz="800">
                  <a:solidFill>
                    <a:schemeClr val="lt1"/>
                  </a:solidFill>
                  <a:latin typeface="Montserrat Light"/>
                  <a:ea typeface="Montserrat Light"/>
                  <a:cs typeface="Montserrat Light"/>
                  <a:sym typeface="Montserrat Light"/>
                </a:endParaRPr>
              </a:p>
            </p:txBody>
          </p:sp>
        </p:grpSp>
        <p:grpSp>
          <p:nvGrpSpPr>
            <p:cNvPr id="362" name="Google Shape;362;p44"/>
            <p:cNvGrpSpPr/>
            <p:nvPr/>
          </p:nvGrpSpPr>
          <p:grpSpPr>
            <a:xfrm>
              <a:off x="1378355" y="4247774"/>
              <a:ext cx="1853743" cy="1437970"/>
              <a:chOff x="9521370" y="2370641"/>
              <a:chExt cx="1853743" cy="1437970"/>
            </a:xfrm>
          </p:grpSpPr>
          <p:sp>
            <p:nvSpPr>
              <p:cNvPr id="363" name="Google Shape;363;p44"/>
              <p:cNvSpPr txBox="1"/>
              <p:nvPr/>
            </p:nvSpPr>
            <p:spPr>
              <a:xfrm>
                <a:off x="9521370" y="2727353"/>
                <a:ext cx="1853743"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BFBFB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364" name="Google Shape;364;p44"/>
              <p:cNvSpPr txBox="1"/>
              <p:nvPr/>
            </p:nvSpPr>
            <p:spPr>
              <a:xfrm>
                <a:off x="9521370" y="2370641"/>
                <a:ext cx="100244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Montserrat"/>
                    <a:ea typeface="Montserrat"/>
                    <a:cs typeface="Montserrat"/>
                    <a:sym typeface="Montserrat"/>
                  </a:rPr>
                  <a:t>TITLE TEXT</a:t>
                </a:r>
                <a:endParaRPr sz="800">
                  <a:solidFill>
                    <a:schemeClr val="lt1"/>
                  </a:solidFill>
                  <a:latin typeface="Montserrat Light"/>
                  <a:ea typeface="Montserrat Light"/>
                  <a:cs typeface="Montserrat Light"/>
                  <a:sym typeface="Montserrat Light"/>
                </a:endParaRPr>
              </a:p>
            </p:txBody>
          </p:sp>
        </p:grpSp>
      </p:grpSp>
      <p:cxnSp>
        <p:nvCxnSpPr>
          <p:cNvPr id="365" name="Google Shape;365;p44"/>
          <p:cNvCxnSpPr/>
          <p:nvPr/>
        </p:nvCxnSpPr>
        <p:spPr>
          <a:xfrm>
            <a:off x="7094775" y="2571750"/>
            <a:ext cx="1197429" cy="0"/>
          </a:xfrm>
          <a:prstGeom prst="straightConnector1">
            <a:avLst/>
          </a:prstGeom>
          <a:noFill/>
          <a:ln cap="flat" cmpd="sng" w="12700">
            <a:solidFill>
              <a:srgbClr val="7F7F7F"/>
            </a:solidFill>
            <a:prstDash val="solid"/>
            <a:miter lim="800000"/>
            <a:headEnd len="sm" w="sm" type="none"/>
            <a:tailEnd len="sm" w="sm" type="none"/>
          </a:ln>
        </p:spPr>
      </p:cxnSp>
      <p:cxnSp>
        <p:nvCxnSpPr>
          <p:cNvPr id="366" name="Google Shape;366;p44"/>
          <p:cNvCxnSpPr/>
          <p:nvPr/>
        </p:nvCxnSpPr>
        <p:spPr>
          <a:xfrm>
            <a:off x="851796" y="2571750"/>
            <a:ext cx="1197429" cy="0"/>
          </a:xfrm>
          <a:prstGeom prst="straightConnector1">
            <a:avLst/>
          </a:prstGeom>
          <a:noFill/>
          <a:ln cap="flat" cmpd="sng" w="12700">
            <a:solidFill>
              <a:srgbClr val="7F7F7F"/>
            </a:solidFill>
            <a:prstDash val="solid"/>
            <a:miter lim="800000"/>
            <a:headEnd len="sm" w="sm" type="none"/>
            <a:tailEnd len="sm" w="sm"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Google Shape;371;p45"/>
          <p:cNvSpPr txBox="1"/>
          <p:nvPr/>
        </p:nvSpPr>
        <p:spPr>
          <a:xfrm>
            <a:off x="1355063" y="622831"/>
            <a:ext cx="643387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 EXAMPLE</a:t>
            </a:r>
            <a:endParaRPr b="1" sz="1900">
              <a:solidFill>
                <a:schemeClr val="dk1"/>
              </a:solidFill>
              <a:latin typeface="Montserrat Light"/>
              <a:ea typeface="Montserrat Light"/>
              <a:cs typeface="Montserrat Light"/>
              <a:sym typeface="Montserrat Light"/>
            </a:endParaRPr>
          </a:p>
        </p:txBody>
      </p:sp>
      <p:sp>
        <p:nvSpPr>
          <p:cNvPr id="372" name="Google Shape;372;p45"/>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73" name="Google Shape;373;p45"/>
          <p:cNvSpPr txBox="1"/>
          <p:nvPr/>
        </p:nvSpPr>
        <p:spPr>
          <a:xfrm>
            <a:off x="4117100" y="3919562"/>
            <a:ext cx="90980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grpSp>
        <p:nvGrpSpPr>
          <p:cNvPr id="374" name="Google Shape;374;p45"/>
          <p:cNvGrpSpPr/>
          <p:nvPr/>
        </p:nvGrpSpPr>
        <p:grpSpPr>
          <a:xfrm>
            <a:off x="4439422" y="3551510"/>
            <a:ext cx="265155" cy="235386"/>
            <a:chOff x="7113269" y="3618118"/>
            <a:chExt cx="353540" cy="313848"/>
          </a:xfrm>
        </p:grpSpPr>
        <p:sp>
          <p:nvSpPr>
            <p:cNvPr id="375" name="Google Shape;375;p45"/>
            <p:cNvSpPr/>
            <p:nvPr/>
          </p:nvSpPr>
          <p:spPr>
            <a:xfrm>
              <a:off x="7115650" y="3618118"/>
              <a:ext cx="313850" cy="313848"/>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76" name="Google Shape;376;p45"/>
            <p:cNvSpPr txBox="1"/>
            <p:nvPr/>
          </p:nvSpPr>
          <p:spPr>
            <a:xfrm>
              <a:off x="7113269" y="3628848"/>
              <a:ext cx="35354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Light"/>
                  <a:ea typeface="Montserrat Light"/>
                  <a:cs typeface="Montserrat Light"/>
                  <a:sym typeface="Montserrat Light"/>
                </a:rPr>
                <a:t>2</a:t>
              </a:r>
              <a:endParaRPr b="1" sz="1000">
                <a:solidFill>
                  <a:schemeClr val="dk1"/>
                </a:solidFill>
                <a:latin typeface="Montserrat Light"/>
                <a:ea typeface="Montserrat Light"/>
                <a:cs typeface="Montserrat Light"/>
                <a:sym typeface="Montserrat Light"/>
              </a:endParaRPr>
            </a:p>
          </p:txBody>
        </p:sp>
      </p:grpSp>
      <p:sp>
        <p:nvSpPr>
          <p:cNvPr id="377" name="Google Shape;377;p45"/>
          <p:cNvSpPr txBox="1"/>
          <p:nvPr/>
        </p:nvSpPr>
        <p:spPr>
          <a:xfrm>
            <a:off x="3876675" y="4201603"/>
            <a:ext cx="1390650"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they're.</a:t>
            </a:r>
            <a:endParaRPr sz="1100"/>
          </a:p>
        </p:txBody>
      </p:sp>
      <p:sp>
        <p:nvSpPr>
          <p:cNvPr id="378" name="Google Shape;378;p45"/>
          <p:cNvSpPr txBox="1"/>
          <p:nvPr/>
        </p:nvSpPr>
        <p:spPr>
          <a:xfrm>
            <a:off x="5593822" y="3919562"/>
            <a:ext cx="9098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grpSp>
        <p:nvGrpSpPr>
          <p:cNvPr id="379" name="Google Shape;379;p45"/>
          <p:cNvGrpSpPr/>
          <p:nvPr/>
        </p:nvGrpSpPr>
        <p:grpSpPr>
          <a:xfrm>
            <a:off x="5636685" y="3551510"/>
            <a:ext cx="265155" cy="235386"/>
            <a:chOff x="7113269" y="3618118"/>
            <a:chExt cx="353540" cy="313848"/>
          </a:xfrm>
        </p:grpSpPr>
        <p:sp>
          <p:nvSpPr>
            <p:cNvPr id="380" name="Google Shape;380;p45"/>
            <p:cNvSpPr/>
            <p:nvPr/>
          </p:nvSpPr>
          <p:spPr>
            <a:xfrm>
              <a:off x="7115650" y="3618118"/>
              <a:ext cx="313850" cy="313848"/>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1" name="Google Shape;381;p45"/>
            <p:cNvSpPr txBox="1"/>
            <p:nvPr/>
          </p:nvSpPr>
          <p:spPr>
            <a:xfrm>
              <a:off x="7113269" y="3628848"/>
              <a:ext cx="35354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Light"/>
                  <a:ea typeface="Montserrat Light"/>
                  <a:cs typeface="Montserrat Light"/>
                  <a:sym typeface="Montserrat Light"/>
                </a:rPr>
                <a:t>3</a:t>
              </a:r>
              <a:endParaRPr b="1" sz="1000">
                <a:solidFill>
                  <a:schemeClr val="dk1"/>
                </a:solidFill>
                <a:latin typeface="Montserrat Light"/>
                <a:ea typeface="Montserrat Light"/>
                <a:cs typeface="Montserrat Light"/>
                <a:sym typeface="Montserrat Light"/>
              </a:endParaRPr>
            </a:p>
          </p:txBody>
        </p:sp>
      </p:grpSp>
      <p:sp>
        <p:nvSpPr>
          <p:cNvPr id="382" name="Google Shape;382;p45"/>
          <p:cNvSpPr txBox="1"/>
          <p:nvPr/>
        </p:nvSpPr>
        <p:spPr>
          <a:xfrm>
            <a:off x="5593822" y="4201603"/>
            <a:ext cx="1774371"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sp>
        <p:nvSpPr>
          <p:cNvPr id="383" name="Google Shape;383;p45"/>
          <p:cNvSpPr txBox="1"/>
          <p:nvPr/>
        </p:nvSpPr>
        <p:spPr>
          <a:xfrm>
            <a:off x="2640378" y="3919562"/>
            <a:ext cx="909800" cy="18466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grpSp>
        <p:nvGrpSpPr>
          <p:cNvPr id="384" name="Google Shape;384;p45"/>
          <p:cNvGrpSpPr/>
          <p:nvPr/>
        </p:nvGrpSpPr>
        <p:grpSpPr>
          <a:xfrm>
            <a:off x="3249304" y="3551510"/>
            <a:ext cx="265155" cy="235386"/>
            <a:chOff x="7113269" y="3618118"/>
            <a:chExt cx="353540" cy="313848"/>
          </a:xfrm>
        </p:grpSpPr>
        <p:sp>
          <p:nvSpPr>
            <p:cNvPr id="385" name="Google Shape;385;p45"/>
            <p:cNvSpPr/>
            <p:nvPr/>
          </p:nvSpPr>
          <p:spPr>
            <a:xfrm>
              <a:off x="7115650" y="3618118"/>
              <a:ext cx="313850" cy="313848"/>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6" name="Google Shape;386;p45"/>
            <p:cNvSpPr txBox="1"/>
            <p:nvPr/>
          </p:nvSpPr>
          <p:spPr>
            <a:xfrm>
              <a:off x="7113269" y="3628848"/>
              <a:ext cx="35354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Light"/>
                  <a:ea typeface="Montserrat Light"/>
                  <a:cs typeface="Montserrat Light"/>
                  <a:sym typeface="Montserrat Light"/>
                </a:rPr>
                <a:t>1</a:t>
              </a:r>
              <a:endParaRPr b="1" sz="1000">
                <a:solidFill>
                  <a:schemeClr val="dk1"/>
                </a:solidFill>
                <a:latin typeface="Montserrat Light"/>
                <a:ea typeface="Montserrat Light"/>
                <a:cs typeface="Montserrat Light"/>
                <a:sym typeface="Montserrat Light"/>
              </a:endParaRPr>
            </a:p>
          </p:txBody>
        </p:sp>
      </p:grpSp>
      <p:sp>
        <p:nvSpPr>
          <p:cNvPr id="387" name="Google Shape;387;p45"/>
          <p:cNvSpPr txBox="1"/>
          <p:nvPr/>
        </p:nvSpPr>
        <p:spPr>
          <a:xfrm>
            <a:off x="1775807" y="4201603"/>
            <a:ext cx="1774371" cy="426223"/>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pic>
        <p:nvPicPr>
          <p:cNvPr id="388" name="Google Shape;388;p45"/>
          <p:cNvPicPr preferRelativeResize="0"/>
          <p:nvPr>
            <p:ph idx="2" type="pic"/>
          </p:nvPr>
        </p:nvPicPr>
        <p:blipFill>
          <a:blip r:embed="rId3">
            <a:alphaModFix/>
          </a:blip>
          <a:stretch>
            <a:fillRect/>
          </a:stretch>
        </p:blipFill>
        <p:spPr>
          <a:xfrm>
            <a:off x="2159528" y="1873023"/>
            <a:ext cx="1390500" cy="1390500"/>
          </a:xfrm>
          <a:prstGeom prst="ellipse">
            <a:avLst/>
          </a:prstGeom>
          <a:noFill/>
        </p:spPr>
      </p:pic>
      <p:pic>
        <p:nvPicPr>
          <p:cNvPr id="389" name="Google Shape;389;p45"/>
          <p:cNvPicPr preferRelativeResize="0"/>
          <p:nvPr>
            <p:ph idx="4" type="pic"/>
          </p:nvPr>
        </p:nvPicPr>
        <p:blipFill rotWithShape="1">
          <a:blip r:embed="rId3">
            <a:alphaModFix/>
          </a:blip>
          <a:srcRect b="0" l="0" r="0" t="0"/>
          <a:stretch/>
        </p:blipFill>
        <p:spPr>
          <a:xfrm>
            <a:off x="3876675" y="1873024"/>
            <a:ext cx="1390650" cy="1390649"/>
          </a:xfrm>
          <a:prstGeom prst="ellipse">
            <a:avLst/>
          </a:prstGeom>
          <a:noFill/>
          <a:ln>
            <a:noFill/>
          </a:ln>
        </p:spPr>
      </p:pic>
      <p:pic>
        <p:nvPicPr>
          <p:cNvPr id="390" name="Google Shape;390;p45"/>
          <p:cNvPicPr preferRelativeResize="0"/>
          <p:nvPr>
            <p:ph idx="3" type="pic"/>
          </p:nvPr>
        </p:nvPicPr>
        <p:blipFill rotWithShape="1">
          <a:blip r:embed="rId3">
            <a:alphaModFix/>
          </a:blip>
          <a:srcRect b="0" l="0" r="0" t="0"/>
          <a:stretch/>
        </p:blipFill>
        <p:spPr>
          <a:xfrm>
            <a:off x="5593822" y="1873024"/>
            <a:ext cx="1390650" cy="1390649"/>
          </a:xfrm>
          <a:prstGeom prst="ellipse">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Google Shape;395;p46"/>
          <p:cNvSpPr/>
          <p:nvPr/>
        </p:nvSpPr>
        <p:spPr>
          <a:xfrm>
            <a:off x="3360382" y="622831"/>
            <a:ext cx="2423236" cy="3034769"/>
          </a:xfrm>
          <a:prstGeom prst="roundRect">
            <a:avLst>
              <a:gd fmla="val 16667" name="adj"/>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6" name="Google Shape;396;p46"/>
          <p:cNvSpPr/>
          <p:nvPr/>
        </p:nvSpPr>
        <p:spPr>
          <a:xfrm>
            <a:off x="624763" y="622831"/>
            <a:ext cx="2423236" cy="3034769"/>
          </a:xfrm>
          <a:prstGeom prst="roundRect">
            <a:avLst>
              <a:gd fmla="val 1666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7" name="Google Shape;397;p46"/>
          <p:cNvSpPr txBox="1"/>
          <p:nvPr/>
        </p:nvSpPr>
        <p:spPr>
          <a:xfrm>
            <a:off x="1730158" y="4092514"/>
            <a:ext cx="5681509"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398" name="Google Shape;398;p46"/>
          <p:cNvGrpSpPr/>
          <p:nvPr/>
        </p:nvGrpSpPr>
        <p:grpSpPr>
          <a:xfrm>
            <a:off x="6501298" y="973783"/>
            <a:ext cx="1612641" cy="2332865"/>
            <a:chOff x="1329612" y="1978315"/>
            <a:chExt cx="2150188" cy="3110487"/>
          </a:xfrm>
        </p:grpSpPr>
        <p:grpSp>
          <p:nvGrpSpPr>
            <p:cNvPr id="399" name="Google Shape;399;p46"/>
            <p:cNvGrpSpPr/>
            <p:nvPr/>
          </p:nvGrpSpPr>
          <p:grpSpPr>
            <a:xfrm>
              <a:off x="1387668" y="3040949"/>
              <a:ext cx="2092132" cy="1485290"/>
              <a:chOff x="962102" y="2538661"/>
              <a:chExt cx="2092132" cy="1485290"/>
            </a:xfrm>
          </p:grpSpPr>
          <p:sp>
            <p:nvSpPr>
              <p:cNvPr id="400" name="Google Shape;400;p46"/>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401" name="Google Shape;401;p46"/>
              <p:cNvSpPr txBox="1"/>
              <p:nvPr/>
            </p:nvSpPr>
            <p:spPr>
              <a:xfrm>
                <a:off x="962102" y="2917686"/>
                <a:ext cx="209213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seas place and won't appear him, were divided void they're.</a:t>
                </a:r>
                <a:endParaRPr sz="1100"/>
              </a:p>
            </p:txBody>
          </p:sp>
        </p:grpSp>
        <p:sp>
          <p:nvSpPr>
            <p:cNvPr id="402" name="Google Shape;402;p46"/>
            <p:cNvSpPr txBox="1"/>
            <p:nvPr/>
          </p:nvSpPr>
          <p:spPr>
            <a:xfrm>
              <a:off x="1329612" y="1978315"/>
              <a:ext cx="1235594"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dk1"/>
                  </a:solidFill>
                  <a:latin typeface="Montserrat Thin"/>
                  <a:ea typeface="Montserrat Thin"/>
                  <a:cs typeface="Montserrat Thin"/>
                  <a:sym typeface="Montserrat Thin"/>
                </a:rPr>
                <a:t>03</a:t>
              </a:r>
              <a:endParaRPr sz="1100"/>
            </a:p>
          </p:txBody>
        </p:sp>
        <p:sp>
          <p:nvSpPr>
            <p:cNvPr id="403" name="Google Shape;403;p46"/>
            <p:cNvSpPr/>
            <p:nvPr/>
          </p:nvSpPr>
          <p:spPr>
            <a:xfrm>
              <a:off x="1516097" y="4725798"/>
              <a:ext cx="1302134" cy="363004"/>
            </a:xfrm>
            <a:prstGeom prst="roundRect">
              <a:avLst>
                <a:gd fmla="val 50000" name="adj"/>
              </a:avLst>
            </a:prstGeom>
            <a:no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4" name="Google Shape;404;p46"/>
            <p:cNvSpPr txBox="1"/>
            <p:nvPr/>
          </p:nvSpPr>
          <p:spPr>
            <a:xfrm>
              <a:off x="1769119" y="4784189"/>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MORE</a:t>
              </a:r>
              <a:endParaRPr sz="800">
                <a:solidFill>
                  <a:schemeClr val="dk1"/>
                </a:solidFill>
                <a:latin typeface="Montserrat Light"/>
                <a:ea typeface="Montserrat Light"/>
                <a:cs typeface="Montserrat Light"/>
                <a:sym typeface="Montserrat Light"/>
              </a:endParaRPr>
            </a:p>
          </p:txBody>
        </p:sp>
      </p:grpSp>
      <p:grpSp>
        <p:nvGrpSpPr>
          <p:cNvPr id="405" name="Google Shape;405;p46"/>
          <p:cNvGrpSpPr/>
          <p:nvPr/>
        </p:nvGrpSpPr>
        <p:grpSpPr>
          <a:xfrm>
            <a:off x="3765680" y="973783"/>
            <a:ext cx="1612641" cy="2332865"/>
            <a:chOff x="1329612" y="1978315"/>
            <a:chExt cx="2150188" cy="3110487"/>
          </a:xfrm>
        </p:grpSpPr>
        <p:grpSp>
          <p:nvGrpSpPr>
            <p:cNvPr id="406" name="Google Shape;406;p46"/>
            <p:cNvGrpSpPr/>
            <p:nvPr/>
          </p:nvGrpSpPr>
          <p:grpSpPr>
            <a:xfrm>
              <a:off x="1387668" y="3040949"/>
              <a:ext cx="2092132" cy="1485290"/>
              <a:chOff x="962102" y="2538661"/>
              <a:chExt cx="2092132" cy="1485290"/>
            </a:xfrm>
          </p:grpSpPr>
          <p:sp>
            <p:nvSpPr>
              <p:cNvPr id="407" name="Google Shape;407;p46"/>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408" name="Google Shape;408;p46"/>
              <p:cNvSpPr txBox="1"/>
              <p:nvPr/>
            </p:nvSpPr>
            <p:spPr>
              <a:xfrm>
                <a:off x="962102" y="2917686"/>
                <a:ext cx="209213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seas place and won't appear him, were divided void they're.</a:t>
                </a:r>
                <a:endParaRPr sz="1100"/>
              </a:p>
            </p:txBody>
          </p:sp>
        </p:grpSp>
        <p:sp>
          <p:nvSpPr>
            <p:cNvPr id="409" name="Google Shape;409;p46"/>
            <p:cNvSpPr txBox="1"/>
            <p:nvPr/>
          </p:nvSpPr>
          <p:spPr>
            <a:xfrm>
              <a:off x="1329612" y="1978315"/>
              <a:ext cx="1404646"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dk1"/>
                  </a:solidFill>
                  <a:latin typeface="Montserrat Thin"/>
                  <a:ea typeface="Montserrat Thin"/>
                  <a:cs typeface="Montserrat Thin"/>
                  <a:sym typeface="Montserrat Thin"/>
                </a:rPr>
                <a:t>02</a:t>
              </a:r>
              <a:endParaRPr sz="1100"/>
            </a:p>
          </p:txBody>
        </p:sp>
        <p:sp>
          <p:nvSpPr>
            <p:cNvPr id="410" name="Google Shape;410;p46"/>
            <p:cNvSpPr/>
            <p:nvPr/>
          </p:nvSpPr>
          <p:spPr>
            <a:xfrm>
              <a:off x="1516097" y="4725798"/>
              <a:ext cx="1302134" cy="363004"/>
            </a:xfrm>
            <a:prstGeom prst="roundRect">
              <a:avLst>
                <a:gd fmla="val 50000" name="adj"/>
              </a:avLst>
            </a:prstGeom>
            <a:no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1" name="Google Shape;411;p46"/>
            <p:cNvSpPr txBox="1"/>
            <p:nvPr/>
          </p:nvSpPr>
          <p:spPr>
            <a:xfrm>
              <a:off x="1769119" y="4784189"/>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MORE</a:t>
              </a:r>
              <a:endParaRPr sz="800">
                <a:solidFill>
                  <a:schemeClr val="dk1"/>
                </a:solidFill>
                <a:latin typeface="Montserrat Light"/>
                <a:ea typeface="Montserrat Light"/>
                <a:cs typeface="Montserrat Light"/>
                <a:sym typeface="Montserrat Light"/>
              </a:endParaRPr>
            </a:p>
          </p:txBody>
        </p:sp>
      </p:grpSp>
      <p:grpSp>
        <p:nvGrpSpPr>
          <p:cNvPr id="412" name="Google Shape;412;p46"/>
          <p:cNvGrpSpPr/>
          <p:nvPr/>
        </p:nvGrpSpPr>
        <p:grpSpPr>
          <a:xfrm>
            <a:off x="1030061" y="973783"/>
            <a:ext cx="1612641" cy="2332865"/>
            <a:chOff x="1329612" y="1978315"/>
            <a:chExt cx="2150188" cy="3110487"/>
          </a:xfrm>
        </p:grpSpPr>
        <p:grpSp>
          <p:nvGrpSpPr>
            <p:cNvPr id="413" name="Google Shape;413;p46"/>
            <p:cNvGrpSpPr/>
            <p:nvPr/>
          </p:nvGrpSpPr>
          <p:grpSpPr>
            <a:xfrm>
              <a:off x="1387668" y="3040949"/>
              <a:ext cx="2092132" cy="1485290"/>
              <a:chOff x="962102" y="2538661"/>
              <a:chExt cx="2092132" cy="1485290"/>
            </a:xfrm>
          </p:grpSpPr>
          <p:sp>
            <p:nvSpPr>
              <p:cNvPr id="414" name="Google Shape;414;p46"/>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15" name="Google Shape;415;p46"/>
              <p:cNvSpPr txBox="1"/>
              <p:nvPr/>
            </p:nvSpPr>
            <p:spPr>
              <a:xfrm>
                <a:off x="962102" y="2917686"/>
                <a:ext cx="209213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wherein seas our seas place and won't appear him, were divided void they're.</a:t>
                </a:r>
                <a:endParaRPr sz="1100"/>
              </a:p>
            </p:txBody>
          </p:sp>
        </p:grpSp>
        <p:sp>
          <p:nvSpPr>
            <p:cNvPr id="416" name="Google Shape;416;p46"/>
            <p:cNvSpPr txBox="1"/>
            <p:nvPr/>
          </p:nvSpPr>
          <p:spPr>
            <a:xfrm>
              <a:off x="1329612" y="1978315"/>
              <a:ext cx="988137"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lt1"/>
                  </a:solidFill>
                  <a:latin typeface="Montserrat Thin"/>
                  <a:ea typeface="Montserrat Thin"/>
                  <a:cs typeface="Montserrat Thin"/>
                  <a:sym typeface="Montserrat Thin"/>
                </a:rPr>
                <a:t>01</a:t>
              </a:r>
              <a:endParaRPr sz="1100"/>
            </a:p>
          </p:txBody>
        </p:sp>
        <p:sp>
          <p:nvSpPr>
            <p:cNvPr id="417" name="Google Shape;417;p46"/>
            <p:cNvSpPr/>
            <p:nvPr/>
          </p:nvSpPr>
          <p:spPr>
            <a:xfrm>
              <a:off x="1516097" y="4725798"/>
              <a:ext cx="1302134" cy="363004"/>
            </a:xfrm>
            <a:prstGeom prst="roundRect">
              <a:avLst>
                <a:gd fmla="val 50000" name="adj"/>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8" name="Google Shape;418;p46"/>
            <p:cNvSpPr txBox="1"/>
            <p:nvPr/>
          </p:nvSpPr>
          <p:spPr>
            <a:xfrm>
              <a:off x="1769119" y="4784189"/>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MORE</a:t>
              </a:r>
              <a:endParaRPr sz="800">
                <a:solidFill>
                  <a:schemeClr val="lt1"/>
                </a:solidFill>
                <a:latin typeface="Montserrat Light"/>
                <a:ea typeface="Montserrat Light"/>
                <a:cs typeface="Montserrat Light"/>
                <a:sym typeface="Montserrat Light"/>
              </a:endParaRPr>
            </a:p>
          </p:txBody>
        </p:sp>
      </p:grpSp>
      <p:sp>
        <p:nvSpPr>
          <p:cNvPr id="419" name="Google Shape;419;p46"/>
          <p:cNvSpPr/>
          <p:nvPr/>
        </p:nvSpPr>
        <p:spPr>
          <a:xfrm>
            <a:off x="6096000" y="622831"/>
            <a:ext cx="2423236" cy="3034769"/>
          </a:xfrm>
          <a:prstGeom prst="roundRect">
            <a:avLst>
              <a:gd fmla="val 16667" name="adj"/>
            </a:avLst>
          </a:prstGeom>
          <a:no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Google Shape;427;p47"/>
          <p:cNvSpPr txBox="1"/>
          <p:nvPr/>
        </p:nvSpPr>
        <p:spPr>
          <a:xfrm>
            <a:off x="1355063" y="622831"/>
            <a:ext cx="643387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 EXAMPLE</a:t>
            </a:r>
            <a:endParaRPr b="1" sz="1900">
              <a:solidFill>
                <a:schemeClr val="dk1"/>
              </a:solidFill>
              <a:latin typeface="Montserrat Light"/>
              <a:ea typeface="Montserrat Light"/>
              <a:cs typeface="Montserrat Light"/>
              <a:sym typeface="Montserrat Light"/>
            </a:endParaRPr>
          </a:p>
        </p:txBody>
      </p:sp>
      <p:sp>
        <p:nvSpPr>
          <p:cNvPr id="428" name="Google Shape;428;p47"/>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9" name="Google Shape;429;p47"/>
          <p:cNvSpPr/>
          <p:nvPr/>
        </p:nvSpPr>
        <p:spPr>
          <a:xfrm>
            <a:off x="624763" y="1695450"/>
            <a:ext cx="7894473" cy="4953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430" name="Google Shape;430;p47"/>
          <p:cNvCxnSpPr/>
          <p:nvPr/>
        </p:nvCxnSpPr>
        <p:spPr>
          <a:xfrm>
            <a:off x="624763" y="2649114"/>
            <a:ext cx="7894473" cy="0"/>
          </a:xfrm>
          <a:prstGeom prst="straightConnector1">
            <a:avLst/>
          </a:prstGeom>
          <a:noFill/>
          <a:ln cap="flat" cmpd="sng" w="12700">
            <a:solidFill>
              <a:srgbClr val="D8D8D8"/>
            </a:solidFill>
            <a:prstDash val="solid"/>
            <a:miter lim="800000"/>
            <a:headEnd len="sm" w="sm" type="none"/>
            <a:tailEnd len="sm" w="sm" type="none"/>
          </a:ln>
        </p:spPr>
      </p:cxnSp>
      <p:cxnSp>
        <p:nvCxnSpPr>
          <p:cNvPr id="431" name="Google Shape;431;p47"/>
          <p:cNvCxnSpPr/>
          <p:nvPr/>
        </p:nvCxnSpPr>
        <p:spPr>
          <a:xfrm>
            <a:off x="624763" y="3117003"/>
            <a:ext cx="7894473" cy="0"/>
          </a:xfrm>
          <a:prstGeom prst="straightConnector1">
            <a:avLst/>
          </a:prstGeom>
          <a:noFill/>
          <a:ln cap="flat" cmpd="sng" w="12700">
            <a:solidFill>
              <a:srgbClr val="D8D8D8"/>
            </a:solidFill>
            <a:prstDash val="solid"/>
            <a:miter lim="800000"/>
            <a:headEnd len="sm" w="sm" type="none"/>
            <a:tailEnd len="sm" w="sm" type="none"/>
          </a:ln>
        </p:spPr>
      </p:cxnSp>
      <p:cxnSp>
        <p:nvCxnSpPr>
          <p:cNvPr id="432" name="Google Shape;432;p47"/>
          <p:cNvCxnSpPr/>
          <p:nvPr/>
        </p:nvCxnSpPr>
        <p:spPr>
          <a:xfrm>
            <a:off x="624763" y="3584892"/>
            <a:ext cx="7894473" cy="0"/>
          </a:xfrm>
          <a:prstGeom prst="straightConnector1">
            <a:avLst/>
          </a:prstGeom>
          <a:noFill/>
          <a:ln cap="flat" cmpd="sng" w="12700">
            <a:solidFill>
              <a:srgbClr val="D8D8D8"/>
            </a:solidFill>
            <a:prstDash val="solid"/>
            <a:miter lim="800000"/>
            <a:headEnd len="sm" w="sm" type="none"/>
            <a:tailEnd len="sm" w="sm" type="none"/>
          </a:ln>
        </p:spPr>
      </p:cxnSp>
      <p:cxnSp>
        <p:nvCxnSpPr>
          <p:cNvPr id="433" name="Google Shape;433;p47"/>
          <p:cNvCxnSpPr/>
          <p:nvPr/>
        </p:nvCxnSpPr>
        <p:spPr>
          <a:xfrm>
            <a:off x="624763" y="4052781"/>
            <a:ext cx="7894473" cy="0"/>
          </a:xfrm>
          <a:prstGeom prst="straightConnector1">
            <a:avLst/>
          </a:prstGeom>
          <a:noFill/>
          <a:ln cap="flat" cmpd="sng" w="12700">
            <a:solidFill>
              <a:srgbClr val="D8D8D8"/>
            </a:solidFill>
            <a:prstDash val="solid"/>
            <a:miter lim="800000"/>
            <a:headEnd len="sm" w="sm" type="none"/>
            <a:tailEnd len="sm" w="sm" type="none"/>
          </a:ln>
        </p:spPr>
      </p:cxnSp>
      <p:cxnSp>
        <p:nvCxnSpPr>
          <p:cNvPr id="434" name="Google Shape;434;p47"/>
          <p:cNvCxnSpPr/>
          <p:nvPr/>
        </p:nvCxnSpPr>
        <p:spPr>
          <a:xfrm>
            <a:off x="624763" y="4520669"/>
            <a:ext cx="7894473" cy="0"/>
          </a:xfrm>
          <a:prstGeom prst="straightConnector1">
            <a:avLst/>
          </a:prstGeom>
          <a:noFill/>
          <a:ln cap="flat" cmpd="sng" w="12700">
            <a:solidFill>
              <a:srgbClr val="D8D8D8"/>
            </a:solidFill>
            <a:prstDash val="solid"/>
            <a:miter lim="800000"/>
            <a:headEnd len="sm" w="sm" type="none"/>
            <a:tailEnd len="sm" w="sm" type="none"/>
          </a:ln>
        </p:spPr>
      </p:cxnSp>
      <p:grpSp>
        <p:nvGrpSpPr>
          <p:cNvPr id="435" name="Google Shape;435;p47"/>
          <p:cNvGrpSpPr/>
          <p:nvPr/>
        </p:nvGrpSpPr>
        <p:grpSpPr>
          <a:xfrm>
            <a:off x="1103832" y="1850767"/>
            <a:ext cx="1144359" cy="2525284"/>
            <a:chOff x="1370563" y="2467689"/>
            <a:chExt cx="1525812" cy="3367046"/>
          </a:xfrm>
        </p:grpSpPr>
        <p:sp>
          <p:nvSpPr>
            <p:cNvPr id="436" name="Google Shape;436;p47"/>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37" name="Google Shape;437;p47"/>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38" name="Google Shape;438;p47"/>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39" name="Google Shape;439;p47"/>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0" name="Google Shape;440;p47"/>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1" name="Google Shape;441;p47"/>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grpSp>
        <p:nvGrpSpPr>
          <p:cNvPr id="442" name="Google Shape;442;p47"/>
          <p:cNvGrpSpPr/>
          <p:nvPr/>
        </p:nvGrpSpPr>
        <p:grpSpPr>
          <a:xfrm>
            <a:off x="3034491" y="1850767"/>
            <a:ext cx="1144359" cy="2525284"/>
            <a:chOff x="1370563" y="2467689"/>
            <a:chExt cx="1525812" cy="3367046"/>
          </a:xfrm>
        </p:grpSpPr>
        <p:sp>
          <p:nvSpPr>
            <p:cNvPr id="443" name="Google Shape;443;p47"/>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44" name="Google Shape;444;p47"/>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5" name="Google Shape;445;p47"/>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6" name="Google Shape;446;p47"/>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7" name="Google Shape;447;p47"/>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48" name="Google Shape;448;p47"/>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grpSp>
        <p:nvGrpSpPr>
          <p:cNvPr id="449" name="Google Shape;449;p47"/>
          <p:cNvGrpSpPr/>
          <p:nvPr/>
        </p:nvGrpSpPr>
        <p:grpSpPr>
          <a:xfrm>
            <a:off x="4965150" y="1850767"/>
            <a:ext cx="1144359" cy="2525284"/>
            <a:chOff x="1370563" y="2467689"/>
            <a:chExt cx="1525812" cy="3367046"/>
          </a:xfrm>
        </p:grpSpPr>
        <p:sp>
          <p:nvSpPr>
            <p:cNvPr id="450" name="Google Shape;450;p47"/>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51" name="Google Shape;451;p47"/>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52" name="Google Shape;452;p47"/>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53" name="Google Shape;453;p47"/>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54" name="Google Shape;454;p47"/>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55" name="Google Shape;455;p47"/>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grpSp>
        <p:nvGrpSpPr>
          <p:cNvPr id="456" name="Google Shape;456;p47"/>
          <p:cNvGrpSpPr/>
          <p:nvPr/>
        </p:nvGrpSpPr>
        <p:grpSpPr>
          <a:xfrm>
            <a:off x="6895810" y="1850767"/>
            <a:ext cx="1144359" cy="2525284"/>
            <a:chOff x="1370563" y="2467689"/>
            <a:chExt cx="1525812" cy="3367046"/>
          </a:xfrm>
        </p:grpSpPr>
        <p:sp>
          <p:nvSpPr>
            <p:cNvPr id="457" name="Google Shape;457;p47"/>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58" name="Google Shape;458;p47"/>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59" name="Google Shape;459;p47"/>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60" name="Google Shape;460;p47"/>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61" name="Google Shape;461;p47"/>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62" name="Google Shape;462;p47"/>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9" name="Shape 469"/>
        <p:cNvGrpSpPr/>
        <p:nvPr/>
      </p:nvGrpSpPr>
      <p:grpSpPr>
        <a:xfrm>
          <a:off x="0" y="0"/>
          <a:ext cx="0" cy="0"/>
          <a:chOff x="0" y="0"/>
          <a:chExt cx="0" cy="0"/>
        </a:xfrm>
      </p:grpSpPr>
      <p:sp>
        <p:nvSpPr>
          <p:cNvPr id="470" name="Google Shape;470;p48"/>
          <p:cNvSpPr txBox="1"/>
          <p:nvPr/>
        </p:nvSpPr>
        <p:spPr>
          <a:xfrm>
            <a:off x="1355063" y="622831"/>
            <a:ext cx="643387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 EXAMPLE</a:t>
            </a:r>
            <a:endParaRPr b="1" sz="1900">
              <a:solidFill>
                <a:schemeClr val="dk1"/>
              </a:solidFill>
              <a:latin typeface="Montserrat Light"/>
              <a:ea typeface="Montserrat Light"/>
              <a:cs typeface="Montserrat Light"/>
              <a:sym typeface="Montserrat Light"/>
            </a:endParaRPr>
          </a:p>
        </p:txBody>
      </p:sp>
      <p:sp>
        <p:nvSpPr>
          <p:cNvPr id="471" name="Google Shape;471;p48"/>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2" name="Google Shape;472;p48"/>
          <p:cNvSpPr/>
          <p:nvPr/>
        </p:nvSpPr>
        <p:spPr>
          <a:xfrm>
            <a:off x="624763" y="1695450"/>
            <a:ext cx="3947236" cy="4953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73" name="Google Shape;473;p48"/>
          <p:cNvGrpSpPr/>
          <p:nvPr/>
        </p:nvGrpSpPr>
        <p:grpSpPr>
          <a:xfrm>
            <a:off x="624763" y="2649114"/>
            <a:ext cx="3947236" cy="1871555"/>
            <a:chOff x="833018" y="3532152"/>
            <a:chExt cx="10525964" cy="2495407"/>
          </a:xfrm>
        </p:grpSpPr>
        <p:cxnSp>
          <p:nvCxnSpPr>
            <p:cNvPr id="474" name="Google Shape;474;p48"/>
            <p:cNvCxnSpPr/>
            <p:nvPr/>
          </p:nvCxnSpPr>
          <p:spPr>
            <a:xfrm>
              <a:off x="833018" y="3532152"/>
              <a:ext cx="10525964" cy="0"/>
            </a:xfrm>
            <a:prstGeom prst="straightConnector1">
              <a:avLst/>
            </a:prstGeom>
            <a:noFill/>
            <a:ln cap="flat" cmpd="sng" w="12700">
              <a:solidFill>
                <a:srgbClr val="D8D8D8"/>
              </a:solidFill>
              <a:prstDash val="solid"/>
              <a:miter lim="800000"/>
              <a:headEnd len="sm" w="sm" type="none"/>
              <a:tailEnd len="sm" w="sm" type="none"/>
            </a:ln>
          </p:spPr>
        </p:cxnSp>
        <p:cxnSp>
          <p:nvCxnSpPr>
            <p:cNvPr id="475" name="Google Shape;475;p48"/>
            <p:cNvCxnSpPr/>
            <p:nvPr/>
          </p:nvCxnSpPr>
          <p:spPr>
            <a:xfrm>
              <a:off x="833018" y="4156004"/>
              <a:ext cx="10525964" cy="0"/>
            </a:xfrm>
            <a:prstGeom prst="straightConnector1">
              <a:avLst/>
            </a:prstGeom>
            <a:noFill/>
            <a:ln cap="flat" cmpd="sng" w="12700">
              <a:solidFill>
                <a:srgbClr val="D8D8D8"/>
              </a:solidFill>
              <a:prstDash val="solid"/>
              <a:miter lim="800000"/>
              <a:headEnd len="sm" w="sm" type="none"/>
              <a:tailEnd len="sm" w="sm" type="none"/>
            </a:ln>
          </p:spPr>
        </p:cxnSp>
        <p:cxnSp>
          <p:nvCxnSpPr>
            <p:cNvPr id="476" name="Google Shape;476;p48"/>
            <p:cNvCxnSpPr/>
            <p:nvPr/>
          </p:nvCxnSpPr>
          <p:spPr>
            <a:xfrm>
              <a:off x="833018" y="4779856"/>
              <a:ext cx="10525964" cy="0"/>
            </a:xfrm>
            <a:prstGeom prst="straightConnector1">
              <a:avLst/>
            </a:prstGeom>
            <a:noFill/>
            <a:ln cap="flat" cmpd="sng" w="12700">
              <a:solidFill>
                <a:srgbClr val="D8D8D8"/>
              </a:solidFill>
              <a:prstDash val="solid"/>
              <a:miter lim="800000"/>
              <a:headEnd len="sm" w="sm" type="none"/>
              <a:tailEnd len="sm" w="sm" type="none"/>
            </a:ln>
          </p:spPr>
        </p:cxnSp>
        <p:cxnSp>
          <p:nvCxnSpPr>
            <p:cNvPr id="477" name="Google Shape;477;p48"/>
            <p:cNvCxnSpPr/>
            <p:nvPr/>
          </p:nvCxnSpPr>
          <p:spPr>
            <a:xfrm>
              <a:off x="833018" y="5403708"/>
              <a:ext cx="10525964" cy="0"/>
            </a:xfrm>
            <a:prstGeom prst="straightConnector1">
              <a:avLst/>
            </a:prstGeom>
            <a:noFill/>
            <a:ln cap="flat" cmpd="sng" w="12700">
              <a:solidFill>
                <a:srgbClr val="D8D8D8"/>
              </a:solidFill>
              <a:prstDash val="solid"/>
              <a:miter lim="800000"/>
              <a:headEnd len="sm" w="sm" type="none"/>
              <a:tailEnd len="sm" w="sm" type="none"/>
            </a:ln>
          </p:spPr>
        </p:cxnSp>
        <p:cxnSp>
          <p:nvCxnSpPr>
            <p:cNvPr id="478" name="Google Shape;478;p48"/>
            <p:cNvCxnSpPr/>
            <p:nvPr/>
          </p:nvCxnSpPr>
          <p:spPr>
            <a:xfrm>
              <a:off x="833018" y="6027559"/>
              <a:ext cx="10525964" cy="0"/>
            </a:xfrm>
            <a:prstGeom prst="straightConnector1">
              <a:avLst/>
            </a:prstGeom>
            <a:noFill/>
            <a:ln cap="flat" cmpd="sng" w="12700">
              <a:solidFill>
                <a:srgbClr val="D8D8D8"/>
              </a:solidFill>
              <a:prstDash val="solid"/>
              <a:miter lim="800000"/>
              <a:headEnd len="sm" w="sm" type="none"/>
              <a:tailEnd len="sm" w="sm" type="none"/>
            </a:ln>
          </p:spPr>
        </p:cxnSp>
      </p:grpSp>
      <p:grpSp>
        <p:nvGrpSpPr>
          <p:cNvPr id="479" name="Google Shape;479;p48"/>
          <p:cNvGrpSpPr/>
          <p:nvPr/>
        </p:nvGrpSpPr>
        <p:grpSpPr>
          <a:xfrm>
            <a:off x="1103832" y="1850767"/>
            <a:ext cx="1144359" cy="2525284"/>
            <a:chOff x="1370563" y="2467689"/>
            <a:chExt cx="1525812" cy="3367046"/>
          </a:xfrm>
        </p:grpSpPr>
        <p:sp>
          <p:nvSpPr>
            <p:cNvPr id="480" name="Google Shape;480;p48"/>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81" name="Google Shape;481;p48"/>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82" name="Google Shape;482;p48"/>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83" name="Google Shape;483;p48"/>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84" name="Google Shape;484;p48"/>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85" name="Google Shape;485;p48"/>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grpSp>
        <p:nvGrpSpPr>
          <p:cNvPr id="486" name="Google Shape;486;p48"/>
          <p:cNvGrpSpPr/>
          <p:nvPr/>
        </p:nvGrpSpPr>
        <p:grpSpPr>
          <a:xfrm>
            <a:off x="3034491" y="1850767"/>
            <a:ext cx="1144359" cy="2525284"/>
            <a:chOff x="1370563" y="2467689"/>
            <a:chExt cx="1525812" cy="3367046"/>
          </a:xfrm>
        </p:grpSpPr>
        <p:sp>
          <p:nvSpPr>
            <p:cNvPr id="487" name="Google Shape;487;p48"/>
            <p:cNvSpPr txBox="1"/>
            <p:nvPr/>
          </p:nvSpPr>
          <p:spPr>
            <a:xfrm>
              <a:off x="1370563" y="2467689"/>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88" name="Google Shape;488;p48"/>
            <p:cNvSpPr txBox="1"/>
            <p:nvPr/>
          </p:nvSpPr>
          <p:spPr>
            <a:xfrm>
              <a:off x="1370563" y="3103466"/>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89" name="Google Shape;489;p48"/>
            <p:cNvSpPr txBox="1"/>
            <p:nvPr/>
          </p:nvSpPr>
          <p:spPr>
            <a:xfrm>
              <a:off x="1370563" y="372497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90" name="Google Shape;490;p48"/>
            <p:cNvSpPr txBox="1"/>
            <p:nvPr/>
          </p:nvSpPr>
          <p:spPr>
            <a:xfrm>
              <a:off x="1370563" y="4348828"/>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91" name="Google Shape;491;p48"/>
            <p:cNvSpPr txBox="1"/>
            <p:nvPr/>
          </p:nvSpPr>
          <p:spPr>
            <a:xfrm>
              <a:off x="1370563" y="496466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sp>
          <p:nvSpPr>
            <p:cNvPr id="492" name="Google Shape;492;p48"/>
            <p:cNvSpPr txBox="1"/>
            <p:nvPr/>
          </p:nvSpPr>
          <p:spPr>
            <a:xfrm>
              <a:off x="1370563" y="5588514"/>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000</a:t>
              </a:r>
              <a:endParaRPr b="1" sz="800">
                <a:solidFill>
                  <a:schemeClr val="dk1"/>
                </a:solidFill>
                <a:latin typeface="Montserrat Light"/>
                <a:ea typeface="Montserrat Light"/>
                <a:cs typeface="Montserrat Light"/>
                <a:sym typeface="Montserrat Light"/>
              </a:endParaRPr>
            </a:p>
          </p:txBody>
        </p:sp>
      </p:grpSp>
      <p:sp>
        <p:nvSpPr>
          <p:cNvPr id="493" name="Google Shape;493;p48"/>
          <p:cNvSpPr/>
          <p:nvPr/>
        </p:nvSpPr>
        <p:spPr>
          <a:xfrm>
            <a:off x="5051068" y="1695449"/>
            <a:ext cx="3468168" cy="282521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94" name="Google Shape;494;p48"/>
          <p:cNvGrpSpPr/>
          <p:nvPr/>
        </p:nvGrpSpPr>
        <p:grpSpPr>
          <a:xfrm>
            <a:off x="5541400" y="2211204"/>
            <a:ext cx="2487506" cy="1793709"/>
            <a:chOff x="8042307" y="2825791"/>
            <a:chExt cx="3316674" cy="2391612"/>
          </a:xfrm>
        </p:grpSpPr>
        <p:sp>
          <p:nvSpPr>
            <p:cNvPr id="495" name="Google Shape;495;p48"/>
            <p:cNvSpPr txBox="1"/>
            <p:nvPr/>
          </p:nvSpPr>
          <p:spPr>
            <a:xfrm>
              <a:off x="8042307" y="2825791"/>
              <a:ext cx="2548229" cy="101919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ONE GATHERED HAD THEY'RE</a:t>
              </a:r>
              <a:endParaRPr sz="1100"/>
            </a:p>
          </p:txBody>
        </p:sp>
        <p:sp>
          <p:nvSpPr>
            <p:cNvPr id="496" name="Google Shape;496;p48"/>
            <p:cNvSpPr txBox="1"/>
            <p:nvPr/>
          </p:nvSpPr>
          <p:spPr>
            <a:xfrm>
              <a:off x="8042307" y="4136145"/>
              <a:ext cx="3316674"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pic>
        <p:nvPicPr>
          <p:cNvPr id="501" name="Google Shape;501;p49"/>
          <p:cNvPicPr preferRelativeResize="0"/>
          <p:nvPr/>
        </p:nvPicPr>
        <p:blipFill rotWithShape="1">
          <a:blip r:embed="rId3">
            <a:alphaModFix/>
          </a:blip>
          <a:srcRect b="0" l="0" r="0" t="0"/>
          <a:stretch/>
        </p:blipFill>
        <p:spPr>
          <a:xfrm>
            <a:off x="670407" y="1707539"/>
            <a:ext cx="3901593" cy="3035911"/>
          </a:xfrm>
          <a:prstGeom prst="rect">
            <a:avLst/>
          </a:prstGeom>
          <a:noFill/>
          <a:ln>
            <a:noFill/>
          </a:ln>
        </p:spPr>
      </p:pic>
      <p:sp>
        <p:nvSpPr>
          <p:cNvPr id="502" name="Google Shape;502;p49"/>
          <p:cNvSpPr txBox="1"/>
          <p:nvPr/>
        </p:nvSpPr>
        <p:spPr>
          <a:xfrm>
            <a:off x="5372100" y="1707539"/>
            <a:ext cx="3101492"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unto doesn't creeping night lights divided void they're.</a:t>
            </a:r>
            <a:endParaRPr sz="1100"/>
          </a:p>
        </p:txBody>
      </p:sp>
      <p:grpSp>
        <p:nvGrpSpPr>
          <p:cNvPr id="503" name="Google Shape;503;p49"/>
          <p:cNvGrpSpPr/>
          <p:nvPr/>
        </p:nvGrpSpPr>
        <p:grpSpPr>
          <a:xfrm>
            <a:off x="5372100" y="2501889"/>
            <a:ext cx="2857501" cy="936717"/>
            <a:chOff x="6896099" y="3458906"/>
            <a:chExt cx="3810001" cy="1248956"/>
          </a:xfrm>
        </p:grpSpPr>
        <p:sp>
          <p:nvSpPr>
            <p:cNvPr id="504" name="Google Shape;504;p49"/>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505" name="Google Shape;505;p49"/>
            <p:cNvGrpSpPr/>
            <p:nvPr/>
          </p:nvGrpSpPr>
          <p:grpSpPr>
            <a:xfrm>
              <a:off x="7008103" y="3529621"/>
              <a:ext cx="490844" cy="490842"/>
              <a:chOff x="7027153" y="3529621"/>
              <a:chExt cx="490844" cy="490842"/>
            </a:xfrm>
          </p:grpSpPr>
          <p:sp>
            <p:nvSpPr>
              <p:cNvPr id="506" name="Google Shape;506;p49"/>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7" name="Google Shape;507;p49"/>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508" name="Google Shape;508;p49"/>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509" name="Google Shape;509;p49"/>
          <p:cNvGrpSpPr/>
          <p:nvPr/>
        </p:nvGrpSpPr>
        <p:grpSpPr>
          <a:xfrm>
            <a:off x="5372100" y="3806733"/>
            <a:ext cx="2857501" cy="936717"/>
            <a:chOff x="6896099" y="3458906"/>
            <a:chExt cx="3810001" cy="1248956"/>
          </a:xfrm>
        </p:grpSpPr>
        <p:sp>
          <p:nvSpPr>
            <p:cNvPr id="510" name="Google Shape;510;p49"/>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511" name="Google Shape;511;p49"/>
            <p:cNvGrpSpPr/>
            <p:nvPr/>
          </p:nvGrpSpPr>
          <p:grpSpPr>
            <a:xfrm>
              <a:off x="7008103" y="3529621"/>
              <a:ext cx="490844" cy="490842"/>
              <a:chOff x="7027153" y="3529621"/>
              <a:chExt cx="490844" cy="490842"/>
            </a:xfrm>
          </p:grpSpPr>
          <p:sp>
            <p:nvSpPr>
              <p:cNvPr id="512" name="Google Shape;512;p49"/>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13" name="Google Shape;513;p49"/>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514" name="Google Shape;514;p49"/>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515" name="Google Shape;515;p49"/>
          <p:cNvSpPr txBox="1"/>
          <p:nvPr/>
        </p:nvSpPr>
        <p:spPr>
          <a:xfrm>
            <a:off x="1355063" y="622831"/>
            <a:ext cx="643387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 EXAMPLE</a:t>
            </a:r>
            <a:endParaRPr b="1" sz="1900">
              <a:solidFill>
                <a:schemeClr val="dk1"/>
              </a:solidFill>
              <a:latin typeface="Montserrat Light"/>
              <a:ea typeface="Montserrat Light"/>
              <a:cs typeface="Montserrat Light"/>
              <a:sym typeface="Montserrat Light"/>
            </a:endParaRPr>
          </a:p>
        </p:txBody>
      </p:sp>
      <p:sp>
        <p:nvSpPr>
          <p:cNvPr id="516" name="Google Shape;516;p49"/>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pic>
        <p:nvPicPr>
          <p:cNvPr id="107" name="Google Shape;107;p32"/>
          <p:cNvPicPr preferRelativeResize="0"/>
          <p:nvPr>
            <p:ph idx="2" type="pic"/>
          </p:nvPr>
        </p:nvPicPr>
        <p:blipFill rotWithShape="1">
          <a:blip r:embed="rId3">
            <a:alphaModFix/>
          </a:blip>
          <a:srcRect b="21874" l="0" r="0" t="21875"/>
          <a:stretch/>
        </p:blipFill>
        <p:spPr>
          <a:xfrm>
            <a:off x="0" y="0"/>
            <a:ext cx="9144000" cy="5143500"/>
          </a:xfrm>
          <a:prstGeom prst="rect">
            <a:avLst/>
          </a:prstGeom>
          <a:noFill/>
          <a:ln>
            <a:noFill/>
          </a:ln>
        </p:spPr>
      </p:pic>
      <p:sp>
        <p:nvSpPr>
          <p:cNvPr id="108" name="Google Shape;108;p32"/>
          <p:cNvSpPr/>
          <p:nvPr/>
        </p:nvSpPr>
        <p:spPr>
          <a:xfrm>
            <a:off x="0" y="0"/>
            <a:ext cx="9144000" cy="5143500"/>
          </a:xfrm>
          <a:prstGeom prst="rect">
            <a:avLst/>
          </a:prstGeom>
          <a:solidFill>
            <a:schemeClr val="dk1">
              <a:alpha val="4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9" name="Google Shape;109;p32"/>
          <p:cNvSpPr txBox="1"/>
          <p:nvPr/>
        </p:nvSpPr>
        <p:spPr>
          <a:xfrm>
            <a:off x="4408832" y="1883694"/>
            <a:ext cx="326337"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0" i="0" lang="en" sz="2300" u="none" cap="none" strike="noStrike">
                <a:solidFill>
                  <a:schemeClr val="accent4"/>
                </a:solidFill>
                <a:latin typeface="Montserrat"/>
                <a:ea typeface="Montserrat"/>
                <a:cs typeface="Montserrat"/>
                <a:sym typeface="Montserrat"/>
              </a:rPr>
              <a:t>S</a:t>
            </a:r>
            <a:endParaRPr sz="1100"/>
          </a:p>
        </p:txBody>
      </p:sp>
      <p:sp>
        <p:nvSpPr>
          <p:cNvPr id="110" name="Google Shape;110;p32"/>
          <p:cNvSpPr txBox="1"/>
          <p:nvPr/>
        </p:nvSpPr>
        <p:spPr>
          <a:xfrm>
            <a:off x="4408832" y="2933099"/>
            <a:ext cx="326337"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0" i="0" lang="en" sz="2300" u="none" cap="none" strike="noStrike">
                <a:solidFill>
                  <a:schemeClr val="accent4"/>
                </a:solidFill>
                <a:latin typeface="Montserrat"/>
                <a:ea typeface="Montserrat"/>
                <a:cs typeface="Montserrat"/>
                <a:sym typeface="Montserrat"/>
              </a:rPr>
              <a:t>C</a:t>
            </a:r>
            <a:endParaRPr sz="1100"/>
          </a:p>
        </p:txBody>
      </p:sp>
      <p:sp>
        <p:nvSpPr>
          <p:cNvPr id="111" name="Google Shape;111;p32"/>
          <p:cNvSpPr txBox="1"/>
          <p:nvPr/>
        </p:nvSpPr>
        <p:spPr>
          <a:xfrm>
            <a:off x="4952695" y="2407144"/>
            <a:ext cx="326337"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0" i="0" lang="en" sz="2300" u="none" cap="none" strike="noStrike">
                <a:solidFill>
                  <a:schemeClr val="lt1"/>
                </a:solidFill>
                <a:latin typeface="Montserrat"/>
                <a:ea typeface="Montserrat"/>
                <a:cs typeface="Montserrat"/>
                <a:sym typeface="Montserrat"/>
              </a:rPr>
              <a:t>E</a:t>
            </a:r>
            <a:endParaRPr sz="1100"/>
          </a:p>
        </p:txBody>
      </p:sp>
      <p:sp>
        <p:nvSpPr>
          <p:cNvPr id="112" name="Google Shape;112;p32"/>
          <p:cNvSpPr txBox="1"/>
          <p:nvPr/>
        </p:nvSpPr>
        <p:spPr>
          <a:xfrm>
            <a:off x="3864967" y="2407144"/>
            <a:ext cx="326337"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0" i="0" lang="en" sz="2300" u="none" cap="none" strike="noStrike">
                <a:solidFill>
                  <a:schemeClr val="lt1"/>
                </a:solidFill>
                <a:latin typeface="Montserrat"/>
                <a:ea typeface="Montserrat"/>
                <a:cs typeface="Montserrat"/>
                <a:sym typeface="Montserrat"/>
              </a:rPr>
              <a:t>A</a:t>
            </a:r>
            <a:endParaRPr sz="1100"/>
          </a:p>
        </p:txBody>
      </p:sp>
      <p:grpSp>
        <p:nvGrpSpPr>
          <p:cNvPr id="113" name="Google Shape;113;p32"/>
          <p:cNvGrpSpPr/>
          <p:nvPr/>
        </p:nvGrpSpPr>
        <p:grpSpPr>
          <a:xfrm>
            <a:off x="4310063" y="2331093"/>
            <a:ext cx="523875" cy="481314"/>
            <a:chOff x="5746750" y="3025775"/>
            <a:chExt cx="698500" cy="641752"/>
          </a:xfrm>
        </p:grpSpPr>
        <p:cxnSp>
          <p:nvCxnSpPr>
            <p:cNvPr id="114" name="Google Shape;114;p32"/>
            <p:cNvCxnSpPr/>
            <p:nvPr/>
          </p:nvCxnSpPr>
          <p:spPr>
            <a:xfrm rot="10800000">
              <a:off x="6096000" y="3025775"/>
              <a:ext cx="0" cy="641752"/>
            </a:xfrm>
            <a:prstGeom prst="straightConnector1">
              <a:avLst/>
            </a:prstGeom>
            <a:noFill/>
            <a:ln cap="flat" cmpd="sng" w="12700">
              <a:solidFill>
                <a:srgbClr val="BFBFBF"/>
              </a:solidFill>
              <a:prstDash val="solid"/>
              <a:miter lim="800000"/>
              <a:headEnd len="sm" w="sm" type="none"/>
              <a:tailEnd len="sm" w="sm" type="none"/>
            </a:ln>
          </p:spPr>
        </p:cxnSp>
        <p:cxnSp>
          <p:nvCxnSpPr>
            <p:cNvPr id="115" name="Google Shape;115;p32"/>
            <p:cNvCxnSpPr/>
            <p:nvPr/>
          </p:nvCxnSpPr>
          <p:spPr>
            <a:xfrm>
              <a:off x="5746750" y="3346651"/>
              <a:ext cx="698500" cy="0"/>
            </a:xfrm>
            <a:prstGeom prst="straightConnector1">
              <a:avLst/>
            </a:prstGeom>
            <a:noFill/>
            <a:ln cap="flat" cmpd="sng" w="12700">
              <a:solidFill>
                <a:srgbClr val="BFBFBF"/>
              </a:solidFill>
              <a:prstDash val="solid"/>
              <a:miter lim="800000"/>
              <a:headEnd len="sm" w="sm" type="none"/>
              <a:tailEnd len="sm" w="sm" type="none"/>
            </a:ln>
          </p:spPr>
        </p:cxnSp>
      </p:grpSp>
      <p:sp>
        <p:nvSpPr>
          <p:cNvPr id="116" name="Google Shape;116;p32"/>
          <p:cNvSpPr txBox="1"/>
          <p:nvPr/>
        </p:nvSpPr>
        <p:spPr>
          <a:xfrm>
            <a:off x="740005" y="63978"/>
            <a:ext cx="7663990" cy="814598"/>
          </a:xfrm>
          <a:prstGeom prst="rect">
            <a:avLst/>
          </a:prstGeom>
          <a:noFill/>
          <a:ln>
            <a:noFill/>
          </a:ln>
        </p:spPr>
        <p:txBody>
          <a:bodyPr anchorCtr="0" anchor="t" bIns="34275" lIns="68575" spcFirstLastPara="1" rIns="68575" wrap="square" tIns="34275">
            <a:noAutofit/>
          </a:bodyPr>
          <a:lstStyle/>
          <a:p>
            <a:pPr indent="0" lvl="0" marL="0" marR="0" rtl="0" algn="ctr">
              <a:lnSpc>
                <a:spcPct val="72000"/>
              </a:lnSpc>
              <a:spcBef>
                <a:spcPts val="0"/>
              </a:spcBef>
              <a:spcAft>
                <a:spcPts val="0"/>
              </a:spcAft>
              <a:buNone/>
            </a:pPr>
            <a:r>
              <a:rPr b="1" i="0" lang="en" sz="7500" u="none" cap="none" strike="noStrike">
                <a:solidFill>
                  <a:schemeClr val="lt1"/>
                </a:solidFill>
                <a:latin typeface="Montserrat"/>
                <a:ea typeface="Montserrat"/>
                <a:cs typeface="Montserrat"/>
                <a:sym typeface="Montserrat"/>
              </a:rPr>
              <a:t>CASE STUDY</a:t>
            </a:r>
            <a:endParaRPr b="1" i="0" sz="7500" u="none" cap="none" strike="noStrike">
              <a:solidFill>
                <a:schemeClr val="lt1"/>
              </a:solidFill>
              <a:latin typeface="Montserrat Light"/>
              <a:ea typeface="Montserrat Light"/>
              <a:cs typeface="Montserrat Light"/>
              <a:sym typeface="Montserrat Light"/>
            </a:endParaRPr>
          </a:p>
        </p:txBody>
      </p:sp>
      <p:sp>
        <p:nvSpPr>
          <p:cNvPr id="117" name="Google Shape;117;p32"/>
          <p:cNvSpPr txBox="1"/>
          <p:nvPr/>
        </p:nvSpPr>
        <p:spPr>
          <a:xfrm>
            <a:off x="2621767" y="3625366"/>
            <a:ext cx="3900466" cy="618584"/>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b="0" i="0" lang="en" sz="700" u="none" cap="none" strike="noStrike">
                <a:solidFill>
                  <a:srgbClr val="BFBFBF"/>
                </a:solidFill>
                <a:latin typeface="Montserrat Light"/>
                <a:ea typeface="Montserrat Light"/>
                <a:cs typeface="Montserrat Light"/>
                <a:sym typeface="Montserrat Light"/>
              </a:rPr>
              <a:t>Have them for one. Living grass to for can't gathered set had seasons. Fifth you’ll,</a:t>
            </a:r>
            <a:endParaRPr sz="1100"/>
          </a:p>
          <a:p>
            <a:pPr indent="0" lvl="0" marL="0" marR="0" rtl="0" algn="ctr">
              <a:lnSpc>
                <a:spcPct val="222222"/>
              </a:lnSpc>
              <a:spcBef>
                <a:spcPts val="0"/>
              </a:spcBef>
              <a:spcAft>
                <a:spcPts val="0"/>
              </a:spcAft>
              <a:buNone/>
            </a:pPr>
            <a:r>
              <a:rPr b="0" i="0" lang="en" sz="700" u="none" cap="none" strike="noStrike">
                <a:solidFill>
                  <a:srgbClr val="BFBFBF"/>
                </a:solidFill>
                <a:latin typeface="Montserrat Light"/>
                <a:ea typeface="Montserrat Light"/>
                <a:cs typeface="Montserrat Light"/>
                <a:sym typeface="Montserrat Light"/>
              </a:rPr>
              <a:t>man wherein seas our appear him, were they're and years unto doesn’t</a:t>
            </a:r>
            <a:endParaRPr sz="1100"/>
          </a:p>
          <a:p>
            <a:pPr indent="0" lvl="0" marL="0" marR="0" rtl="0" algn="ctr">
              <a:lnSpc>
                <a:spcPct val="222222"/>
              </a:lnSpc>
              <a:spcBef>
                <a:spcPts val="0"/>
              </a:spcBef>
              <a:spcAft>
                <a:spcPts val="0"/>
              </a:spcAft>
              <a:buNone/>
            </a:pPr>
            <a:r>
              <a:rPr b="0" i="0" lang="en" sz="700" u="none" cap="none" strike="noStrike">
                <a:solidFill>
                  <a:srgbClr val="BFBFBF"/>
                </a:solidFill>
                <a:latin typeface="Montserrat Light"/>
                <a:ea typeface="Montserrat Light"/>
                <a:cs typeface="Montserrat Light"/>
                <a:sym typeface="Montserrat Light"/>
              </a:rPr>
              <a:t>creeping night lights divided void they're.</a:t>
            </a:r>
            <a:endParaRPr sz="1100"/>
          </a:p>
        </p:txBody>
      </p:sp>
      <p:sp>
        <p:nvSpPr>
          <p:cNvPr id="118" name="Google Shape;118;p32"/>
          <p:cNvSpPr/>
          <p:nvPr/>
        </p:nvSpPr>
        <p:spPr>
          <a:xfrm>
            <a:off x="0" y="5079522"/>
            <a:ext cx="9143999" cy="6397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grpSp>
        <p:nvGrpSpPr>
          <p:cNvPr id="521" name="Google Shape;521;p50"/>
          <p:cNvGrpSpPr/>
          <p:nvPr/>
        </p:nvGrpSpPr>
        <p:grpSpPr>
          <a:xfrm>
            <a:off x="670407" y="1707539"/>
            <a:ext cx="3101492" cy="3035911"/>
            <a:chOff x="7162800" y="2276719"/>
            <a:chExt cx="4135323" cy="4047881"/>
          </a:xfrm>
        </p:grpSpPr>
        <p:sp>
          <p:nvSpPr>
            <p:cNvPr id="522" name="Google Shape;522;p50"/>
            <p:cNvSpPr txBox="1"/>
            <p:nvPr/>
          </p:nvSpPr>
          <p:spPr>
            <a:xfrm>
              <a:off x="7162800" y="2276719"/>
              <a:ext cx="4135323"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unto doesn't creeping night lights divided void they're.</a:t>
              </a:r>
              <a:endParaRPr sz="1100"/>
            </a:p>
          </p:txBody>
        </p:sp>
        <p:grpSp>
          <p:nvGrpSpPr>
            <p:cNvPr id="523" name="Google Shape;523;p50"/>
            <p:cNvGrpSpPr/>
            <p:nvPr/>
          </p:nvGrpSpPr>
          <p:grpSpPr>
            <a:xfrm>
              <a:off x="7162800" y="3335852"/>
              <a:ext cx="3810001" cy="1248956"/>
              <a:chOff x="6896099" y="3458906"/>
              <a:chExt cx="3810001" cy="1248956"/>
            </a:xfrm>
          </p:grpSpPr>
          <p:sp>
            <p:nvSpPr>
              <p:cNvPr id="524" name="Google Shape;524;p50"/>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525" name="Google Shape;525;p50"/>
              <p:cNvGrpSpPr/>
              <p:nvPr/>
            </p:nvGrpSpPr>
            <p:grpSpPr>
              <a:xfrm>
                <a:off x="7008103" y="3529621"/>
                <a:ext cx="490844" cy="490842"/>
                <a:chOff x="7027153" y="3529621"/>
                <a:chExt cx="490844" cy="490842"/>
              </a:xfrm>
            </p:grpSpPr>
            <p:sp>
              <p:nvSpPr>
                <p:cNvPr id="526" name="Google Shape;526;p50"/>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27" name="Google Shape;527;p50"/>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528" name="Google Shape;528;p50"/>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529" name="Google Shape;529;p50"/>
            <p:cNvGrpSpPr/>
            <p:nvPr/>
          </p:nvGrpSpPr>
          <p:grpSpPr>
            <a:xfrm>
              <a:off x="7162800" y="5075644"/>
              <a:ext cx="3810001" cy="1248956"/>
              <a:chOff x="6896099" y="3458906"/>
              <a:chExt cx="3810001" cy="1248956"/>
            </a:xfrm>
          </p:grpSpPr>
          <p:sp>
            <p:nvSpPr>
              <p:cNvPr id="530" name="Google Shape;530;p50"/>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531" name="Google Shape;531;p50"/>
              <p:cNvGrpSpPr/>
              <p:nvPr/>
            </p:nvGrpSpPr>
            <p:grpSpPr>
              <a:xfrm>
                <a:off x="7008103" y="3529621"/>
                <a:ext cx="490844" cy="490842"/>
                <a:chOff x="7027153" y="3529621"/>
                <a:chExt cx="490844" cy="490842"/>
              </a:xfrm>
            </p:grpSpPr>
            <p:sp>
              <p:nvSpPr>
                <p:cNvPr id="532" name="Google Shape;532;p50"/>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33" name="Google Shape;533;p50"/>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534" name="Google Shape;534;p50"/>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pic>
        <p:nvPicPr>
          <p:cNvPr id="535" name="Google Shape;535;p50"/>
          <p:cNvPicPr preferRelativeResize="0"/>
          <p:nvPr/>
        </p:nvPicPr>
        <p:blipFill rotWithShape="1">
          <a:blip r:embed="rId3">
            <a:alphaModFix/>
          </a:blip>
          <a:srcRect b="0" l="0" r="0" t="0"/>
          <a:stretch/>
        </p:blipFill>
        <p:spPr>
          <a:xfrm>
            <a:off x="4572000" y="1707540"/>
            <a:ext cx="3901593" cy="3035910"/>
          </a:xfrm>
          <a:prstGeom prst="rect">
            <a:avLst/>
          </a:prstGeom>
          <a:noFill/>
          <a:ln>
            <a:noFill/>
          </a:ln>
        </p:spPr>
      </p:pic>
      <p:sp>
        <p:nvSpPr>
          <p:cNvPr id="536" name="Google Shape;536;p50"/>
          <p:cNvSpPr txBox="1"/>
          <p:nvPr/>
        </p:nvSpPr>
        <p:spPr>
          <a:xfrm>
            <a:off x="1355063" y="622831"/>
            <a:ext cx="6433875"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 EXAMPLE</a:t>
            </a:r>
            <a:endParaRPr b="1" sz="1900">
              <a:solidFill>
                <a:schemeClr val="dk1"/>
              </a:solidFill>
              <a:latin typeface="Montserrat Light"/>
              <a:ea typeface="Montserrat Light"/>
              <a:cs typeface="Montserrat Light"/>
              <a:sym typeface="Montserrat Light"/>
            </a:endParaRPr>
          </a:p>
        </p:txBody>
      </p:sp>
      <p:sp>
        <p:nvSpPr>
          <p:cNvPr id="537" name="Google Shape;537;p50"/>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1" name="Shape 541"/>
        <p:cNvGrpSpPr/>
        <p:nvPr/>
      </p:nvGrpSpPr>
      <p:grpSpPr>
        <a:xfrm>
          <a:off x="0" y="0"/>
          <a:ext cx="0" cy="0"/>
          <a:chOff x="0" y="0"/>
          <a:chExt cx="0" cy="0"/>
        </a:xfrm>
      </p:grpSpPr>
      <p:grpSp>
        <p:nvGrpSpPr>
          <p:cNvPr id="542" name="Google Shape;542;p51"/>
          <p:cNvGrpSpPr/>
          <p:nvPr/>
        </p:nvGrpSpPr>
        <p:grpSpPr>
          <a:xfrm>
            <a:off x="1340020" y="622831"/>
            <a:ext cx="1414065" cy="1409700"/>
            <a:chOff x="5153290" y="2489200"/>
            <a:chExt cx="1885420" cy="1879600"/>
          </a:xfrm>
        </p:grpSpPr>
        <p:grpSp>
          <p:nvGrpSpPr>
            <p:cNvPr id="543" name="Google Shape;543;p51"/>
            <p:cNvGrpSpPr/>
            <p:nvPr/>
          </p:nvGrpSpPr>
          <p:grpSpPr>
            <a:xfrm>
              <a:off x="5156200" y="2489200"/>
              <a:ext cx="1879600" cy="1879600"/>
              <a:chOff x="4963886" y="2133600"/>
              <a:chExt cx="1030514" cy="1030514"/>
            </a:xfrm>
          </p:grpSpPr>
          <p:cxnSp>
            <p:nvCxnSpPr>
              <p:cNvPr id="544" name="Google Shape;544;p51"/>
              <p:cNvCxnSpPr/>
              <p:nvPr/>
            </p:nvCxnSpPr>
            <p:spPr>
              <a:xfrm flipH="1" rot="10800000">
                <a:off x="4963886" y="2133600"/>
                <a:ext cx="1030514" cy="1030514"/>
              </a:xfrm>
              <a:prstGeom prst="straightConnector1">
                <a:avLst/>
              </a:prstGeom>
              <a:noFill/>
              <a:ln cap="flat" cmpd="sng" w="12700">
                <a:solidFill>
                  <a:schemeClr val="dk1"/>
                </a:solidFill>
                <a:prstDash val="solid"/>
                <a:miter lim="800000"/>
                <a:headEnd len="sm" w="sm" type="none"/>
                <a:tailEnd len="sm" w="sm" type="none"/>
              </a:ln>
            </p:spPr>
          </p:cxnSp>
          <p:cxnSp>
            <p:nvCxnSpPr>
              <p:cNvPr id="545" name="Google Shape;545;p51"/>
              <p:cNvCxnSpPr/>
              <p:nvPr/>
            </p:nvCxnSpPr>
            <p:spPr>
              <a:xfrm rot="10800000">
                <a:off x="4963886" y="2133600"/>
                <a:ext cx="1030514" cy="1030514"/>
              </a:xfrm>
              <a:prstGeom prst="straightConnector1">
                <a:avLst/>
              </a:prstGeom>
              <a:noFill/>
              <a:ln cap="flat" cmpd="sng" w="12700">
                <a:solidFill>
                  <a:schemeClr val="dk1"/>
                </a:solidFill>
                <a:prstDash val="solid"/>
                <a:miter lim="800000"/>
                <a:headEnd len="sm" w="sm" type="none"/>
                <a:tailEnd len="sm" w="sm" type="none"/>
              </a:ln>
            </p:spPr>
          </p:cxnSp>
        </p:grpSp>
        <p:sp>
          <p:nvSpPr>
            <p:cNvPr id="546" name="Google Shape;546;p51"/>
            <p:cNvSpPr txBox="1"/>
            <p:nvPr/>
          </p:nvSpPr>
          <p:spPr>
            <a:xfrm>
              <a:off x="5878442" y="2492540"/>
              <a:ext cx="435116" cy="47705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accent4"/>
                  </a:solidFill>
                  <a:latin typeface="Montserrat"/>
                  <a:ea typeface="Montserrat"/>
                  <a:cs typeface="Montserrat"/>
                  <a:sym typeface="Montserrat"/>
                </a:rPr>
                <a:t>S</a:t>
              </a:r>
              <a:endParaRPr sz="1100"/>
            </a:p>
          </p:txBody>
        </p:sp>
        <p:sp>
          <p:nvSpPr>
            <p:cNvPr id="547" name="Google Shape;547;p51"/>
            <p:cNvSpPr txBox="1"/>
            <p:nvPr/>
          </p:nvSpPr>
          <p:spPr>
            <a:xfrm>
              <a:off x="5878442" y="3891746"/>
              <a:ext cx="435116" cy="47705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accent4"/>
                  </a:solidFill>
                  <a:latin typeface="Montserrat"/>
                  <a:ea typeface="Montserrat"/>
                  <a:cs typeface="Montserrat"/>
                  <a:sym typeface="Montserrat"/>
                </a:rPr>
                <a:t>C</a:t>
              </a:r>
              <a:endParaRPr sz="1100"/>
            </a:p>
          </p:txBody>
        </p:sp>
        <p:sp>
          <p:nvSpPr>
            <p:cNvPr id="548" name="Google Shape;548;p51"/>
            <p:cNvSpPr txBox="1"/>
            <p:nvPr/>
          </p:nvSpPr>
          <p:spPr>
            <a:xfrm>
              <a:off x="6603594" y="3190473"/>
              <a:ext cx="435116" cy="47705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dk1"/>
                  </a:solidFill>
                  <a:latin typeface="Montserrat"/>
                  <a:ea typeface="Montserrat"/>
                  <a:cs typeface="Montserrat"/>
                  <a:sym typeface="Montserrat"/>
                </a:rPr>
                <a:t>E</a:t>
              </a:r>
              <a:endParaRPr sz="1100"/>
            </a:p>
          </p:txBody>
        </p:sp>
        <p:sp>
          <p:nvSpPr>
            <p:cNvPr id="549" name="Google Shape;549;p51"/>
            <p:cNvSpPr txBox="1"/>
            <p:nvPr/>
          </p:nvSpPr>
          <p:spPr>
            <a:xfrm>
              <a:off x="5153290" y="3190473"/>
              <a:ext cx="435116" cy="47705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dk1"/>
                  </a:solidFill>
                  <a:latin typeface="Montserrat"/>
                  <a:ea typeface="Montserrat"/>
                  <a:cs typeface="Montserrat"/>
                  <a:sym typeface="Montserrat"/>
                </a:rPr>
                <a:t>A</a:t>
              </a:r>
              <a:endParaRPr sz="1100"/>
            </a:p>
          </p:txBody>
        </p:sp>
      </p:grpSp>
      <p:sp>
        <p:nvSpPr>
          <p:cNvPr id="550" name="Google Shape;550;p51"/>
          <p:cNvSpPr txBox="1"/>
          <p:nvPr/>
        </p:nvSpPr>
        <p:spPr>
          <a:xfrm>
            <a:off x="1857755" y="3046948"/>
            <a:ext cx="378595" cy="1473721"/>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1100">
                <a:solidFill>
                  <a:schemeClr val="dk1"/>
                </a:solidFill>
                <a:latin typeface="Montserrat"/>
                <a:ea typeface="Montserrat"/>
                <a:cs typeface="Montserrat"/>
                <a:sym typeface="Montserrat"/>
              </a:rPr>
              <a:t>THEND</a:t>
            </a:r>
            <a:endParaRPr sz="1100">
              <a:solidFill>
                <a:schemeClr val="dk1"/>
              </a:solidFill>
              <a:latin typeface="Montserrat Light"/>
              <a:ea typeface="Montserrat Light"/>
              <a:cs typeface="Montserrat Light"/>
              <a:sym typeface="Montserrat Light"/>
            </a:endParaRPr>
          </a:p>
        </p:txBody>
      </p:sp>
      <p:pic>
        <p:nvPicPr>
          <p:cNvPr id="551" name="Google Shape;551;p51"/>
          <p:cNvPicPr preferRelativeResize="0"/>
          <p:nvPr>
            <p:ph idx="2" type="pic"/>
          </p:nvPr>
        </p:nvPicPr>
        <p:blipFill rotWithShape="1">
          <a:blip r:embed="rId3">
            <a:alphaModFix/>
          </a:blip>
          <a:srcRect b="2423" l="0" r="0" t="2424"/>
          <a:stretch/>
        </p:blipFill>
        <p:spPr>
          <a:xfrm>
            <a:off x="4158342" y="400050"/>
            <a:ext cx="4985657" cy="47434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5" name="Shape 555"/>
        <p:cNvGrpSpPr/>
        <p:nvPr/>
      </p:nvGrpSpPr>
      <p:grpSpPr>
        <a:xfrm>
          <a:off x="0" y="0"/>
          <a:ext cx="0" cy="0"/>
          <a:chOff x="0" y="0"/>
          <a:chExt cx="0" cy="0"/>
        </a:xfrm>
      </p:grpSpPr>
      <p:sp>
        <p:nvSpPr>
          <p:cNvPr id="556" name="Google Shape;556;p52"/>
          <p:cNvSpPr txBox="1"/>
          <p:nvPr/>
        </p:nvSpPr>
        <p:spPr>
          <a:xfrm>
            <a:off x="2471737" y="2392855"/>
            <a:ext cx="4200527"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rgbClr val="7F7F7F"/>
                </a:solidFill>
                <a:latin typeface="Montserrat Light"/>
                <a:ea typeface="Montserrat Light"/>
                <a:cs typeface="Montserrat Light"/>
                <a:sym typeface="Montserrat Light"/>
              </a:rPr>
              <a:t>www.example.com</a:t>
            </a:r>
            <a:endParaRPr b="1" sz="1900">
              <a:solidFill>
                <a:srgbClr val="7F7F7F"/>
              </a:solidFill>
              <a:latin typeface="Montserrat Light"/>
              <a:ea typeface="Montserrat Light"/>
              <a:cs typeface="Montserrat Light"/>
              <a:sym typeface="Montserrat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grpSp>
        <p:nvGrpSpPr>
          <p:cNvPr id="123" name="Google Shape;123;p33"/>
          <p:cNvGrpSpPr/>
          <p:nvPr/>
        </p:nvGrpSpPr>
        <p:grpSpPr>
          <a:xfrm>
            <a:off x="1622206" y="3364059"/>
            <a:ext cx="5899589" cy="1095207"/>
            <a:chOff x="2032000" y="4108040"/>
            <a:chExt cx="7866118" cy="1460276"/>
          </a:xfrm>
        </p:grpSpPr>
        <p:sp>
          <p:nvSpPr>
            <p:cNvPr id="124" name="Google Shape;124;p33"/>
            <p:cNvSpPr txBox="1"/>
            <p:nvPr/>
          </p:nvSpPr>
          <p:spPr>
            <a:xfrm>
              <a:off x="2032000" y="4131264"/>
              <a:ext cx="3033485" cy="861774"/>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i="0" lang="en" sz="1900" u="none" cap="none" strike="noStrike">
                  <a:solidFill>
                    <a:schemeClr val="dk1"/>
                  </a:solidFill>
                  <a:latin typeface="Montserrat"/>
                  <a:ea typeface="Montserrat"/>
                  <a:cs typeface="Montserrat"/>
                  <a:sym typeface="Montserrat"/>
                </a:rPr>
                <a:t>LOREM </a:t>
              </a:r>
              <a:r>
                <a:rPr b="1" i="0" lang="en" sz="1900" u="none" cap="none" strike="noStrike">
                  <a:solidFill>
                    <a:schemeClr val="accent4"/>
                  </a:solidFill>
                  <a:latin typeface="Montserrat"/>
                  <a:ea typeface="Montserrat"/>
                  <a:cs typeface="Montserrat"/>
                  <a:sym typeface="Montserrat"/>
                </a:rPr>
                <a:t>IPSUM</a:t>
              </a:r>
              <a:endParaRPr sz="1100"/>
            </a:p>
            <a:p>
              <a:pPr indent="0" lvl="0" marL="0" marR="0" rtl="0" algn="r">
                <a:lnSpc>
                  <a:spcPct val="120000"/>
                </a:lnSpc>
                <a:spcBef>
                  <a:spcPts val="0"/>
                </a:spcBef>
                <a:spcAft>
                  <a:spcPts val="0"/>
                </a:spcAft>
                <a:buNone/>
              </a:pPr>
              <a:r>
                <a:rPr b="1" i="0" lang="en" sz="1900" u="none" cap="none" strike="noStrike">
                  <a:solidFill>
                    <a:schemeClr val="dk1"/>
                  </a:solidFill>
                  <a:latin typeface="Montserrat"/>
                  <a:ea typeface="Montserrat"/>
                  <a:cs typeface="Montserrat"/>
                  <a:sym typeface="Montserrat"/>
                </a:rPr>
                <a:t>DOLOR</a:t>
              </a:r>
              <a:endParaRPr b="1" i="0" sz="1900" u="none" cap="none" strike="noStrike">
                <a:solidFill>
                  <a:schemeClr val="dk1"/>
                </a:solidFill>
                <a:latin typeface="Montserrat Light"/>
                <a:ea typeface="Montserrat Light"/>
                <a:cs typeface="Montserrat Light"/>
                <a:sym typeface="Montserrat Light"/>
              </a:endParaRPr>
            </a:p>
          </p:txBody>
        </p:sp>
        <p:sp>
          <p:nvSpPr>
            <p:cNvPr id="125" name="Google Shape;125;p33"/>
            <p:cNvSpPr txBox="1"/>
            <p:nvPr/>
          </p:nvSpPr>
          <p:spPr>
            <a:xfrm>
              <a:off x="5496094" y="4108040"/>
              <a:ext cx="4402024"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b="0" i="0" lang="en" sz="700" u="none" cap="none" strike="noStrike">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126" name="Google Shape;126;p33"/>
            <p:cNvGrpSpPr/>
            <p:nvPr/>
          </p:nvGrpSpPr>
          <p:grpSpPr>
            <a:xfrm>
              <a:off x="5554150" y="5322440"/>
              <a:ext cx="882056" cy="245876"/>
              <a:chOff x="3737318" y="5352459"/>
              <a:chExt cx="574436" cy="160126"/>
            </a:xfrm>
          </p:grpSpPr>
          <p:grpSp>
            <p:nvGrpSpPr>
              <p:cNvPr id="127" name="Google Shape;127;p33"/>
              <p:cNvGrpSpPr/>
              <p:nvPr/>
            </p:nvGrpSpPr>
            <p:grpSpPr>
              <a:xfrm>
                <a:off x="3737318" y="5352459"/>
                <a:ext cx="160124" cy="160126"/>
                <a:chOff x="7136966" y="5134202"/>
                <a:chExt cx="588412" cy="588417"/>
              </a:xfrm>
            </p:grpSpPr>
            <p:sp>
              <p:nvSpPr>
                <p:cNvPr id="128" name="Google Shape;128;p33"/>
                <p:cNvSpPr/>
                <p:nvPr/>
              </p:nvSpPr>
              <p:spPr>
                <a:xfrm>
                  <a:off x="7136966" y="5134202"/>
                  <a:ext cx="588412" cy="58841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29" name="Google Shape;129;p33"/>
                <p:cNvSpPr/>
                <p:nvPr/>
              </p:nvSpPr>
              <p:spPr>
                <a:xfrm>
                  <a:off x="7279092" y="5304814"/>
                  <a:ext cx="304161" cy="247193"/>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130" name="Google Shape;130;p33"/>
              <p:cNvGrpSpPr/>
              <p:nvPr/>
            </p:nvGrpSpPr>
            <p:grpSpPr>
              <a:xfrm>
                <a:off x="3944474" y="5352459"/>
                <a:ext cx="160124" cy="160126"/>
                <a:chOff x="7991862" y="5134202"/>
                <a:chExt cx="588412" cy="588417"/>
              </a:xfrm>
            </p:grpSpPr>
            <p:sp>
              <p:nvSpPr>
                <p:cNvPr id="131" name="Google Shape;131;p33"/>
                <p:cNvSpPr/>
                <p:nvPr/>
              </p:nvSpPr>
              <p:spPr>
                <a:xfrm>
                  <a:off x="7991862" y="5134202"/>
                  <a:ext cx="588412" cy="58841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32" name="Google Shape;132;p33"/>
                <p:cNvSpPr/>
                <p:nvPr/>
              </p:nvSpPr>
              <p:spPr>
                <a:xfrm>
                  <a:off x="8174240" y="5316581"/>
                  <a:ext cx="223656" cy="223658"/>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133" name="Google Shape;133;p33"/>
              <p:cNvGrpSpPr/>
              <p:nvPr/>
            </p:nvGrpSpPr>
            <p:grpSpPr>
              <a:xfrm>
                <a:off x="4151630" y="5352459"/>
                <a:ext cx="160124" cy="160126"/>
                <a:chOff x="8846763" y="5134202"/>
                <a:chExt cx="588412" cy="588417"/>
              </a:xfrm>
            </p:grpSpPr>
            <p:sp>
              <p:nvSpPr>
                <p:cNvPr id="134" name="Google Shape;134;p33"/>
                <p:cNvSpPr/>
                <p:nvPr/>
              </p:nvSpPr>
              <p:spPr>
                <a:xfrm>
                  <a:off x="8846763" y="5134202"/>
                  <a:ext cx="588412" cy="58841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35" name="Google Shape;135;p33"/>
                <p:cNvSpPr/>
                <p:nvPr/>
              </p:nvSpPr>
              <p:spPr>
                <a:xfrm>
                  <a:off x="8974458" y="5322042"/>
                  <a:ext cx="333023" cy="212741"/>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grpSp>
      <p:pic>
        <p:nvPicPr>
          <p:cNvPr id="136" name="Google Shape;136;p33"/>
          <p:cNvPicPr preferRelativeResize="0"/>
          <p:nvPr>
            <p:ph idx="2" type="pic"/>
          </p:nvPr>
        </p:nvPicPr>
        <p:blipFill rotWithShape="1">
          <a:blip r:embed="rId3">
            <a:alphaModFix/>
          </a:blip>
          <a:srcRect b="23881" l="0" r="0" t="23881"/>
          <a:stretch/>
        </p:blipFill>
        <p:spPr>
          <a:xfrm>
            <a:off x="4220275" y="0"/>
            <a:ext cx="4923724" cy="2571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grpSp>
        <p:nvGrpSpPr>
          <p:cNvPr id="141" name="Google Shape;141;p34"/>
          <p:cNvGrpSpPr/>
          <p:nvPr/>
        </p:nvGrpSpPr>
        <p:grpSpPr>
          <a:xfrm>
            <a:off x="1917382" y="3218329"/>
            <a:ext cx="5309237" cy="664501"/>
            <a:chOff x="3062515" y="4206785"/>
            <a:chExt cx="7078983" cy="886001"/>
          </a:xfrm>
        </p:grpSpPr>
        <p:sp>
          <p:nvSpPr>
            <p:cNvPr id="142" name="Google Shape;142;p34"/>
            <p:cNvSpPr txBox="1"/>
            <p:nvPr/>
          </p:nvSpPr>
          <p:spPr>
            <a:xfrm>
              <a:off x="3062515" y="4231012"/>
              <a:ext cx="3033485" cy="861774"/>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sp>
          <p:nvSpPr>
            <p:cNvPr id="143" name="Google Shape;143;p34"/>
            <p:cNvSpPr txBox="1"/>
            <p:nvPr/>
          </p:nvSpPr>
          <p:spPr>
            <a:xfrm>
              <a:off x="6403610" y="4206785"/>
              <a:ext cx="3737888"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void they're.</a:t>
              </a:r>
              <a:endParaRPr sz="1100"/>
            </a:p>
          </p:txBody>
        </p:sp>
      </p:grpSp>
      <p:sp>
        <p:nvSpPr>
          <p:cNvPr id="144" name="Google Shape;144;p34"/>
          <p:cNvSpPr/>
          <p:nvPr/>
        </p:nvSpPr>
        <p:spPr>
          <a:xfrm>
            <a:off x="1284338" y="1260670"/>
            <a:ext cx="1524001" cy="152400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45" name="Google Shape;145;p34"/>
          <p:cNvSpPr/>
          <p:nvPr/>
        </p:nvSpPr>
        <p:spPr>
          <a:xfrm>
            <a:off x="2968112" y="1260670"/>
            <a:ext cx="1524001" cy="1524001"/>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46" name="Google Shape;146;p34"/>
          <p:cNvSpPr/>
          <p:nvPr/>
        </p:nvSpPr>
        <p:spPr>
          <a:xfrm>
            <a:off x="4651887" y="1260670"/>
            <a:ext cx="1524001" cy="1524001"/>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47" name="Google Shape;147;p34"/>
          <p:cNvSpPr/>
          <p:nvPr/>
        </p:nvSpPr>
        <p:spPr>
          <a:xfrm>
            <a:off x="6335661" y="1260670"/>
            <a:ext cx="1524001" cy="152400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48" name="Google Shape;148;p34"/>
          <p:cNvGrpSpPr/>
          <p:nvPr/>
        </p:nvGrpSpPr>
        <p:grpSpPr>
          <a:xfrm>
            <a:off x="4918111" y="1715318"/>
            <a:ext cx="991553" cy="614706"/>
            <a:chOff x="4369928" y="2205799"/>
            <a:chExt cx="1322070" cy="819608"/>
          </a:xfrm>
        </p:grpSpPr>
        <p:sp>
          <p:nvSpPr>
            <p:cNvPr id="149" name="Google Shape;149;p34"/>
            <p:cNvSpPr txBox="1"/>
            <p:nvPr/>
          </p:nvSpPr>
          <p:spPr>
            <a:xfrm>
              <a:off x="4555510" y="2205799"/>
              <a:ext cx="95090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a:t>
              </a:r>
              <a:endParaRPr sz="900">
                <a:solidFill>
                  <a:schemeClr val="dk1"/>
                </a:solidFill>
                <a:latin typeface="Montserrat Light"/>
                <a:ea typeface="Montserrat Light"/>
                <a:cs typeface="Montserrat Light"/>
                <a:sym typeface="Montserrat Light"/>
              </a:endParaRPr>
            </a:p>
          </p:txBody>
        </p:sp>
        <p:sp>
          <p:nvSpPr>
            <p:cNvPr id="150" name="Google Shape;150;p34"/>
            <p:cNvSpPr txBox="1"/>
            <p:nvPr/>
          </p:nvSpPr>
          <p:spPr>
            <a:xfrm>
              <a:off x="4369928" y="2542390"/>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creeping.</a:t>
              </a:r>
              <a:endParaRPr sz="1100"/>
            </a:p>
          </p:txBody>
        </p:sp>
      </p:grpSp>
      <p:grpSp>
        <p:nvGrpSpPr>
          <p:cNvPr id="151" name="Google Shape;151;p34"/>
          <p:cNvGrpSpPr/>
          <p:nvPr/>
        </p:nvGrpSpPr>
        <p:grpSpPr>
          <a:xfrm>
            <a:off x="6601885" y="1715318"/>
            <a:ext cx="991553" cy="614706"/>
            <a:chOff x="4369928" y="2205799"/>
            <a:chExt cx="1322070" cy="819608"/>
          </a:xfrm>
        </p:grpSpPr>
        <p:sp>
          <p:nvSpPr>
            <p:cNvPr id="152" name="Google Shape;152;p34"/>
            <p:cNvSpPr txBox="1"/>
            <p:nvPr/>
          </p:nvSpPr>
          <p:spPr>
            <a:xfrm>
              <a:off x="4555510" y="2205799"/>
              <a:ext cx="95090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Example</a:t>
              </a:r>
              <a:endParaRPr sz="900">
                <a:solidFill>
                  <a:schemeClr val="lt1"/>
                </a:solidFill>
                <a:latin typeface="Montserrat Light"/>
                <a:ea typeface="Montserrat Light"/>
                <a:cs typeface="Montserrat Light"/>
                <a:sym typeface="Montserrat Light"/>
              </a:endParaRPr>
            </a:p>
          </p:txBody>
        </p:sp>
        <p:sp>
          <p:nvSpPr>
            <p:cNvPr id="153" name="Google Shape;153;p34"/>
            <p:cNvSpPr txBox="1"/>
            <p:nvPr/>
          </p:nvSpPr>
          <p:spPr>
            <a:xfrm>
              <a:off x="4369928" y="2542390"/>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A5A5A5"/>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rgbClr val="A5A5A5"/>
                  </a:solidFill>
                  <a:latin typeface="Montserrat Light"/>
                  <a:ea typeface="Montserrat Light"/>
                  <a:cs typeface="Montserrat Light"/>
                  <a:sym typeface="Montserrat Light"/>
                </a:rPr>
                <a:t>creeping.</a:t>
              </a:r>
              <a:endParaRPr sz="1100"/>
            </a:p>
          </p:txBody>
        </p:sp>
      </p:grpSp>
      <p:grpSp>
        <p:nvGrpSpPr>
          <p:cNvPr id="154" name="Google Shape;154;p34"/>
          <p:cNvGrpSpPr/>
          <p:nvPr/>
        </p:nvGrpSpPr>
        <p:grpSpPr>
          <a:xfrm>
            <a:off x="3234336" y="1715318"/>
            <a:ext cx="991553" cy="614706"/>
            <a:chOff x="4369928" y="2205799"/>
            <a:chExt cx="1322070" cy="819608"/>
          </a:xfrm>
        </p:grpSpPr>
        <p:sp>
          <p:nvSpPr>
            <p:cNvPr id="155" name="Google Shape;155;p34"/>
            <p:cNvSpPr txBox="1"/>
            <p:nvPr/>
          </p:nvSpPr>
          <p:spPr>
            <a:xfrm>
              <a:off x="4555510" y="2205799"/>
              <a:ext cx="95090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Example</a:t>
              </a:r>
              <a:endParaRPr sz="900">
                <a:solidFill>
                  <a:schemeClr val="dk1"/>
                </a:solidFill>
                <a:latin typeface="Montserrat Light"/>
                <a:ea typeface="Montserrat Light"/>
                <a:cs typeface="Montserrat Light"/>
                <a:sym typeface="Montserrat Light"/>
              </a:endParaRPr>
            </a:p>
          </p:txBody>
        </p:sp>
        <p:sp>
          <p:nvSpPr>
            <p:cNvPr id="156" name="Google Shape;156;p34"/>
            <p:cNvSpPr txBox="1"/>
            <p:nvPr/>
          </p:nvSpPr>
          <p:spPr>
            <a:xfrm>
              <a:off x="4369928" y="2542390"/>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creeping.</a:t>
              </a:r>
              <a:endParaRPr sz="1100"/>
            </a:p>
          </p:txBody>
        </p:sp>
      </p:grpSp>
      <p:grpSp>
        <p:nvGrpSpPr>
          <p:cNvPr id="157" name="Google Shape;157;p34"/>
          <p:cNvGrpSpPr/>
          <p:nvPr/>
        </p:nvGrpSpPr>
        <p:grpSpPr>
          <a:xfrm>
            <a:off x="1550562" y="1715318"/>
            <a:ext cx="991553" cy="614706"/>
            <a:chOff x="4369928" y="2205799"/>
            <a:chExt cx="1322070" cy="819608"/>
          </a:xfrm>
        </p:grpSpPr>
        <p:sp>
          <p:nvSpPr>
            <p:cNvPr id="158" name="Google Shape;158;p34"/>
            <p:cNvSpPr txBox="1"/>
            <p:nvPr/>
          </p:nvSpPr>
          <p:spPr>
            <a:xfrm>
              <a:off x="4555510" y="2205799"/>
              <a:ext cx="95090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Example</a:t>
              </a:r>
              <a:endParaRPr sz="900">
                <a:solidFill>
                  <a:schemeClr val="lt1"/>
                </a:solidFill>
                <a:latin typeface="Montserrat Light"/>
                <a:ea typeface="Montserrat Light"/>
                <a:cs typeface="Montserrat Light"/>
                <a:sym typeface="Montserrat Light"/>
              </a:endParaRPr>
            </a:p>
          </p:txBody>
        </p:sp>
        <p:sp>
          <p:nvSpPr>
            <p:cNvPr id="159" name="Google Shape;159;p34"/>
            <p:cNvSpPr txBox="1"/>
            <p:nvPr/>
          </p:nvSpPr>
          <p:spPr>
            <a:xfrm>
              <a:off x="4369928" y="2542390"/>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creeping.</a:t>
              </a:r>
              <a:endParaRPr sz="1100"/>
            </a:p>
          </p:txBody>
        </p:sp>
      </p:grpSp>
      <p:sp>
        <p:nvSpPr>
          <p:cNvPr id="160" name="Google Shape;160;p34"/>
          <p:cNvSpPr/>
          <p:nvPr/>
        </p:nvSpPr>
        <p:spPr>
          <a:xfrm>
            <a:off x="1284338" y="5079522"/>
            <a:ext cx="6575325" cy="6397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pic>
        <p:nvPicPr>
          <p:cNvPr id="165" name="Google Shape;165;p35"/>
          <p:cNvPicPr preferRelativeResize="0"/>
          <p:nvPr>
            <p:ph idx="2" type="pic"/>
          </p:nvPr>
        </p:nvPicPr>
        <p:blipFill rotWithShape="1">
          <a:blip r:embed="rId3">
            <a:alphaModFix/>
          </a:blip>
          <a:srcRect b="270" l="0" r="0" t="271"/>
          <a:stretch/>
        </p:blipFill>
        <p:spPr>
          <a:xfrm>
            <a:off x="1871663" y="1"/>
            <a:ext cx="3729037" cy="3709307"/>
          </a:xfrm>
          <a:prstGeom prst="rect">
            <a:avLst/>
          </a:prstGeom>
          <a:noFill/>
          <a:ln>
            <a:noFill/>
          </a:ln>
        </p:spPr>
      </p:pic>
      <p:sp>
        <p:nvSpPr>
          <p:cNvPr id="166" name="Google Shape;166;p35"/>
          <p:cNvSpPr/>
          <p:nvPr/>
        </p:nvSpPr>
        <p:spPr>
          <a:xfrm>
            <a:off x="1871663" y="1"/>
            <a:ext cx="3729037" cy="3709307"/>
          </a:xfrm>
          <a:prstGeom prst="rect">
            <a:avLst/>
          </a:prstGeom>
          <a:gradFill>
            <a:gsLst>
              <a:gs pos="0">
                <a:srgbClr val="FFFFFF">
                  <a:alpha val="60000"/>
                </a:srgbClr>
              </a:gs>
              <a:gs pos="100000">
                <a:srgbClr val="FFFFFF">
                  <a:alpha val="13725"/>
                </a:srgbClr>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7" name="Google Shape;167;p35"/>
          <p:cNvSpPr txBox="1"/>
          <p:nvPr/>
        </p:nvSpPr>
        <p:spPr>
          <a:xfrm>
            <a:off x="6113353" y="2898364"/>
            <a:ext cx="2317969" cy="81094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168" name="Google Shape;168;p35"/>
          <p:cNvSpPr txBox="1"/>
          <p:nvPr/>
        </p:nvSpPr>
        <p:spPr>
          <a:xfrm>
            <a:off x="734105" y="1531489"/>
            <a:ext cx="2275114" cy="64633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l">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sp>
        <p:nvSpPr>
          <p:cNvPr id="169" name="Google Shape;169;p35"/>
          <p:cNvSpPr/>
          <p:nvPr/>
        </p:nvSpPr>
        <p:spPr>
          <a:xfrm>
            <a:off x="1871663" y="5079522"/>
            <a:ext cx="3729037" cy="6397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0" name="Google Shape;170;p35"/>
          <p:cNvSpPr txBox="1"/>
          <p:nvPr/>
        </p:nvSpPr>
        <p:spPr>
          <a:xfrm>
            <a:off x="2701766" y="4302082"/>
            <a:ext cx="206882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6"/>
          <p:cNvSpPr txBox="1"/>
          <p:nvPr/>
        </p:nvSpPr>
        <p:spPr>
          <a:xfrm>
            <a:off x="5014913" y="622831"/>
            <a:ext cx="3516423" cy="363802"/>
          </a:xfrm>
          <a:prstGeom prst="rect">
            <a:avLst/>
          </a:prstGeom>
          <a:noFill/>
          <a:ln>
            <a:noFill/>
          </a:ln>
        </p:spPr>
        <p:txBody>
          <a:bodyPr anchorCtr="0" anchor="t" bIns="34275" lIns="68575" spcFirstLastPara="1" rIns="68575" wrap="square" tIns="34275">
            <a:noAutofit/>
          </a:bodyPr>
          <a:lstStyle/>
          <a:p>
            <a:pPr indent="0" lvl="0" marL="0" marR="0" rtl="0" algn="l">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a:t>
            </a:r>
            <a:endParaRPr b="1" sz="1900">
              <a:solidFill>
                <a:schemeClr val="dk1"/>
              </a:solidFill>
              <a:latin typeface="Montserrat Light"/>
              <a:ea typeface="Montserrat Light"/>
              <a:cs typeface="Montserrat Light"/>
              <a:sym typeface="Montserrat Light"/>
            </a:endParaRPr>
          </a:p>
        </p:txBody>
      </p:sp>
      <p:sp>
        <p:nvSpPr>
          <p:cNvPr id="176" name="Google Shape;176;p36"/>
          <p:cNvSpPr/>
          <p:nvPr/>
        </p:nvSpPr>
        <p:spPr>
          <a:xfrm>
            <a:off x="510540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77" name="Google Shape;177;p36"/>
          <p:cNvGrpSpPr/>
          <p:nvPr/>
        </p:nvGrpSpPr>
        <p:grpSpPr>
          <a:xfrm>
            <a:off x="5105400" y="1870314"/>
            <a:ext cx="3425936" cy="601424"/>
            <a:chOff x="6807200" y="2493752"/>
            <a:chExt cx="4567914" cy="801898"/>
          </a:xfrm>
        </p:grpSpPr>
        <p:sp>
          <p:nvSpPr>
            <p:cNvPr id="178" name="Google Shape;178;p36"/>
            <p:cNvSpPr/>
            <p:nvPr/>
          </p:nvSpPr>
          <p:spPr>
            <a:xfrm>
              <a:off x="6807200" y="2495550"/>
              <a:ext cx="800100" cy="8001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9" name="Google Shape;179;p36"/>
            <p:cNvSpPr txBox="1"/>
            <p:nvPr/>
          </p:nvSpPr>
          <p:spPr>
            <a:xfrm>
              <a:off x="8081288" y="2727353"/>
              <a:ext cx="3293826"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180" name="Google Shape;180;p36"/>
            <p:cNvSpPr txBox="1"/>
            <p:nvPr/>
          </p:nvSpPr>
          <p:spPr>
            <a:xfrm>
              <a:off x="8081288" y="2493752"/>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TITLE TEXT</a:t>
              </a:r>
              <a:endParaRPr sz="800">
                <a:solidFill>
                  <a:schemeClr val="dk1"/>
                </a:solidFill>
                <a:latin typeface="Montserrat Light"/>
                <a:ea typeface="Montserrat Light"/>
                <a:cs typeface="Montserrat Light"/>
                <a:sym typeface="Montserrat Light"/>
              </a:endParaRPr>
            </a:p>
          </p:txBody>
        </p:sp>
        <p:sp>
          <p:nvSpPr>
            <p:cNvPr id="181" name="Google Shape;181;p36"/>
            <p:cNvSpPr txBox="1"/>
            <p:nvPr/>
          </p:nvSpPr>
          <p:spPr>
            <a:xfrm>
              <a:off x="6944519" y="2695545"/>
              <a:ext cx="525462"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Montserrat"/>
                  <a:ea typeface="Montserrat"/>
                  <a:cs typeface="Montserrat"/>
                  <a:sym typeface="Montserrat"/>
                </a:rPr>
                <a:t>01</a:t>
              </a:r>
              <a:endParaRPr sz="1500">
                <a:solidFill>
                  <a:schemeClr val="lt1"/>
                </a:solidFill>
                <a:latin typeface="Montserrat Light"/>
                <a:ea typeface="Montserrat Light"/>
                <a:cs typeface="Montserrat Light"/>
                <a:sym typeface="Montserrat Light"/>
              </a:endParaRPr>
            </a:p>
          </p:txBody>
        </p:sp>
      </p:grpSp>
      <p:grpSp>
        <p:nvGrpSpPr>
          <p:cNvPr id="182" name="Google Shape;182;p36"/>
          <p:cNvGrpSpPr/>
          <p:nvPr/>
        </p:nvGrpSpPr>
        <p:grpSpPr>
          <a:xfrm>
            <a:off x="5105400" y="2893813"/>
            <a:ext cx="3425936" cy="601424"/>
            <a:chOff x="6807200" y="4008227"/>
            <a:chExt cx="4567914" cy="801898"/>
          </a:xfrm>
        </p:grpSpPr>
        <p:sp>
          <p:nvSpPr>
            <p:cNvPr id="183" name="Google Shape;183;p36"/>
            <p:cNvSpPr/>
            <p:nvPr/>
          </p:nvSpPr>
          <p:spPr>
            <a:xfrm>
              <a:off x="6807200" y="4010025"/>
              <a:ext cx="800100" cy="800100"/>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4" name="Google Shape;184;p36"/>
            <p:cNvSpPr txBox="1"/>
            <p:nvPr/>
          </p:nvSpPr>
          <p:spPr>
            <a:xfrm>
              <a:off x="8081288" y="4241828"/>
              <a:ext cx="3293826"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185" name="Google Shape;185;p36"/>
            <p:cNvSpPr txBox="1"/>
            <p:nvPr/>
          </p:nvSpPr>
          <p:spPr>
            <a:xfrm>
              <a:off x="8081288" y="4008227"/>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TITLE TEXT</a:t>
              </a:r>
              <a:endParaRPr sz="800">
                <a:solidFill>
                  <a:schemeClr val="dk1"/>
                </a:solidFill>
                <a:latin typeface="Montserrat Light"/>
                <a:ea typeface="Montserrat Light"/>
                <a:cs typeface="Montserrat Light"/>
                <a:sym typeface="Montserrat Light"/>
              </a:endParaRPr>
            </a:p>
          </p:txBody>
        </p:sp>
        <p:sp>
          <p:nvSpPr>
            <p:cNvPr id="186" name="Google Shape;186;p36"/>
            <p:cNvSpPr txBox="1"/>
            <p:nvPr/>
          </p:nvSpPr>
          <p:spPr>
            <a:xfrm>
              <a:off x="6944519" y="4210020"/>
              <a:ext cx="525462"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02</a:t>
              </a:r>
              <a:endParaRPr sz="1500">
                <a:solidFill>
                  <a:schemeClr val="dk1"/>
                </a:solidFill>
                <a:latin typeface="Montserrat Light"/>
                <a:ea typeface="Montserrat Light"/>
                <a:cs typeface="Montserrat Light"/>
                <a:sym typeface="Montserrat Light"/>
              </a:endParaRPr>
            </a:p>
          </p:txBody>
        </p:sp>
      </p:grpSp>
      <p:grpSp>
        <p:nvGrpSpPr>
          <p:cNvPr id="187" name="Google Shape;187;p36"/>
          <p:cNvGrpSpPr/>
          <p:nvPr/>
        </p:nvGrpSpPr>
        <p:grpSpPr>
          <a:xfrm>
            <a:off x="5105400" y="3917313"/>
            <a:ext cx="3425936" cy="601424"/>
            <a:chOff x="6807200" y="5522702"/>
            <a:chExt cx="4567914" cy="801898"/>
          </a:xfrm>
        </p:grpSpPr>
        <p:sp>
          <p:nvSpPr>
            <p:cNvPr id="188" name="Google Shape;188;p36"/>
            <p:cNvSpPr/>
            <p:nvPr/>
          </p:nvSpPr>
          <p:spPr>
            <a:xfrm>
              <a:off x="6807200" y="5524500"/>
              <a:ext cx="800100" cy="800100"/>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9" name="Google Shape;189;p36"/>
            <p:cNvSpPr txBox="1"/>
            <p:nvPr/>
          </p:nvSpPr>
          <p:spPr>
            <a:xfrm>
              <a:off x="8081288" y="5756303"/>
              <a:ext cx="3293826"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creeping night lights divided void they're.</a:t>
              </a:r>
              <a:endParaRPr sz="1100"/>
            </a:p>
          </p:txBody>
        </p:sp>
        <p:sp>
          <p:nvSpPr>
            <p:cNvPr id="190" name="Google Shape;190;p36"/>
            <p:cNvSpPr txBox="1"/>
            <p:nvPr/>
          </p:nvSpPr>
          <p:spPr>
            <a:xfrm>
              <a:off x="8081288" y="5522702"/>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TITLE TEXT</a:t>
              </a:r>
              <a:endParaRPr sz="800">
                <a:solidFill>
                  <a:schemeClr val="dk1"/>
                </a:solidFill>
                <a:latin typeface="Montserrat Light"/>
                <a:ea typeface="Montserrat Light"/>
                <a:cs typeface="Montserrat Light"/>
                <a:sym typeface="Montserrat Light"/>
              </a:endParaRPr>
            </a:p>
          </p:txBody>
        </p:sp>
        <p:sp>
          <p:nvSpPr>
            <p:cNvPr id="191" name="Google Shape;191;p36"/>
            <p:cNvSpPr txBox="1"/>
            <p:nvPr/>
          </p:nvSpPr>
          <p:spPr>
            <a:xfrm>
              <a:off x="6944519" y="5724495"/>
              <a:ext cx="525462"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Montserrat"/>
                  <a:ea typeface="Montserrat"/>
                  <a:cs typeface="Montserrat"/>
                  <a:sym typeface="Montserrat"/>
                </a:rPr>
                <a:t>03</a:t>
              </a:r>
              <a:endParaRPr sz="1500">
                <a:solidFill>
                  <a:schemeClr val="lt1"/>
                </a:solidFill>
                <a:latin typeface="Montserrat Light"/>
                <a:ea typeface="Montserrat Light"/>
                <a:cs typeface="Montserrat Light"/>
                <a:sym typeface="Montserrat Light"/>
              </a:endParaRPr>
            </a:p>
          </p:txBody>
        </p:sp>
      </p:grpSp>
      <p:pic>
        <p:nvPicPr>
          <p:cNvPr id="192" name="Google Shape;192;p36"/>
          <p:cNvPicPr preferRelativeResize="0"/>
          <p:nvPr>
            <p:ph idx="2" type="pic"/>
          </p:nvPr>
        </p:nvPicPr>
        <p:blipFill rotWithShape="1">
          <a:blip r:embed="rId3">
            <a:alphaModFix/>
          </a:blip>
          <a:srcRect b="0" l="7635" r="7634" t="0"/>
          <a:stretch/>
        </p:blipFill>
        <p:spPr>
          <a:xfrm>
            <a:off x="612664" y="0"/>
            <a:ext cx="3839593" cy="453083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37"/>
          <p:cNvSpPr txBox="1"/>
          <p:nvPr/>
        </p:nvSpPr>
        <p:spPr>
          <a:xfrm>
            <a:off x="1133475" y="622831"/>
            <a:ext cx="6877050" cy="363802"/>
          </a:xfrm>
          <a:prstGeom prst="rect">
            <a:avLst/>
          </a:prstGeom>
          <a:noFill/>
          <a:ln>
            <a:noFill/>
          </a:ln>
        </p:spPr>
        <p:txBody>
          <a:bodyPr anchorCtr="0" anchor="t" bIns="34275" lIns="68575" spcFirstLastPara="1" rIns="68575" wrap="square" tIns="34275">
            <a:noAutofit/>
          </a:bodyPr>
          <a:lstStyle/>
          <a:p>
            <a:pPr indent="0" lvl="0" marL="0" marR="0" rtl="0" algn="ctr">
              <a:lnSpc>
                <a:spcPct val="132000"/>
              </a:lnSpc>
              <a:spcBef>
                <a:spcPts val="0"/>
              </a:spcBef>
              <a:spcAft>
                <a:spcPts val="0"/>
              </a:spcAft>
              <a:buNone/>
            </a:pPr>
            <a:r>
              <a:rPr b="1" lang="en" sz="1900">
                <a:solidFill>
                  <a:schemeClr val="dk1"/>
                </a:solidFill>
                <a:latin typeface="Montserrat"/>
                <a:ea typeface="Montserrat"/>
                <a:cs typeface="Montserrat"/>
                <a:sym typeface="Montserrat"/>
              </a:rPr>
              <a:t>LOREM IPSUM DOLOR</a:t>
            </a:r>
            <a:endParaRPr b="1" sz="1900">
              <a:solidFill>
                <a:schemeClr val="dk1"/>
              </a:solidFill>
              <a:latin typeface="Montserrat Light"/>
              <a:ea typeface="Montserrat Light"/>
              <a:cs typeface="Montserrat Light"/>
              <a:sym typeface="Montserrat Light"/>
            </a:endParaRPr>
          </a:p>
        </p:txBody>
      </p:sp>
      <p:sp>
        <p:nvSpPr>
          <p:cNvPr id="198" name="Google Shape;198;p37"/>
          <p:cNvSpPr/>
          <p:nvPr/>
        </p:nvSpPr>
        <p:spPr>
          <a:xfrm>
            <a:off x="4286250" y="1169972"/>
            <a:ext cx="571500" cy="3929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9" name="Google Shape;199;p37"/>
          <p:cNvSpPr txBox="1"/>
          <p:nvPr/>
        </p:nvSpPr>
        <p:spPr>
          <a:xfrm>
            <a:off x="3537586" y="4334071"/>
            <a:ext cx="206882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200" name="Google Shape;200;p37"/>
          <p:cNvSpPr/>
          <p:nvPr/>
        </p:nvSpPr>
        <p:spPr>
          <a:xfrm>
            <a:off x="4282649" y="1871663"/>
            <a:ext cx="1837645" cy="183764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1" name="Google Shape;201;p37"/>
          <p:cNvSpPr/>
          <p:nvPr/>
        </p:nvSpPr>
        <p:spPr>
          <a:xfrm>
            <a:off x="6339916" y="1871663"/>
            <a:ext cx="1837645" cy="1837645"/>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2" name="Google Shape;202;p37"/>
          <p:cNvSpPr/>
          <p:nvPr/>
        </p:nvSpPr>
        <p:spPr>
          <a:xfrm>
            <a:off x="8397183" y="1888320"/>
            <a:ext cx="746817" cy="1804330"/>
          </a:xfrm>
          <a:custGeom>
            <a:rect b="b" l="l" r="r" t="t"/>
            <a:pathLst>
              <a:path extrusionOk="0" h="2405774" w="995756">
                <a:moveTo>
                  <a:pt x="995756" y="0"/>
                </a:moveTo>
                <a:lnTo>
                  <a:pt x="995756" y="2405774"/>
                </a:lnTo>
                <a:lnTo>
                  <a:pt x="978197" y="2403094"/>
                </a:lnTo>
                <a:cubicBezTo>
                  <a:pt x="419941" y="2288859"/>
                  <a:pt x="0" y="1794914"/>
                  <a:pt x="0" y="1202887"/>
                </a:cubicBezTo>
                <a:cubicBezTo>
                  <a:pt x="0" y="610860"/>
                  <a:pt x="419941" y="116916"/>
                  <a:pt x="978197" y="2680"/>
                </a:cubicBezTo>
                <a:lnTo>
                  <a:pt x="995756" y="0"/>
                </a:lnTo>
                <a:close/>
              </a:path>
            </a:pathLst>
          </a:cu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03" name="Google Shape;203;p37"/>
          <p:cNvGrpSpPr/>
          <p:nvPr/>
        </p:nvGrpSpPr>
        <p:grpSpPr>
          <a:xfrm>
            <a:off x="4645078" y="2275366"/>
            <a:ext cx="1112784" cy="1030238"/>
            <a:chOff x="6193438" y="3015209"/>
            <a:chExt cx="1483712" cy="1373650"/>
          </a:xfrm>
        </p:grpSpPr>
        <p:sp>
          <p:nvSpPr>
            <p:cNvPr id="204" name="Google Shape;204;p37"/>
            <p:cNvSpPr txBox="1"/>
            <p:nvPr/>
          </p:nvSpPr>
          <p:spPr>
            <a:xfrm>
              <a:off x="6376043" y="3015209"/>
              <a:ext cx="111850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Title Text Here</a:t>
              </a:r>
              <a:endParaRPr sz="800">
                <a:solidFill>
                  <a:schemeClr val="lt1"/>
                </a:solidFill>
                <a:latin typeface="Montserrat Light"/>
                <a:ea typeface="Montserrat Light"/>
                <a:cs typeface="Montserrat Light"/>
                <a:sym typeface="Montserrat Light"/>
              </a:endParaRPr>
            </a:p>
          </p:txBody>
        </p:sp>
        <p:sp>
          <p:nvSpPr>
            <p:cNvPr id="205" name="Google Shape;205;p37"/>
            <p:cNvSpPr txBox="1"/>
            <p:nvPr/>
          </p:nvSpPr>
          <p:spPr>
            <a:xfrm>
              <a:off x="6193438" y="3526890"/>
              <a:ext cx="1483712"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doesn't creeping night lights they're.</a:t>
              </a:r>
              <a:endParaRPr sz="1100"/>
            </a:p>
          </p:txBody>
        </p:sp>
        <p:grpSp>
          <p:nvGrpSpPr>
            <p:cNvPr id="206" name="Google Shape;206;p37"/>
            <p:cNvGrpSpPr/>
            <p:nvPr/>
          </p:nvGrpSpPr>
          <p:grpSpPr>
            <a:xfrm>
              <a:off x="6450613" y="4142637"/>
              <a:ext cx="969362" cy="246222"/>
              <a:chOff x="6450613" y="4142637"/>
              <a:chExt cx="969362" cy="246222"/>
            </a:xfrm>
          </p:grpSpPr>
          <p:sp>
            <p:nvSpPr>
              <p:cNvPr id="207" name="Google Shape;207;p37"/>
              <p:cNvSpPr/>
              <p:nvPr/>
            </p:nvSpPr>
            <p:spPr>
              <a:xfrm>
                <a:off x="6450613" y="4142637"/>
                <a:ext cx="969362" cy="246222"/>
              </a:xfrm>
              <a:prstGeom prst="rect">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8" name="Google Shape;208;p37"/>
              <p:cNvSpPr txBox="1"/>
              <p:nvPr/>
            </p:nvSpPr>
            <p:spPr>
              <a:xfrm>
                <a:off x="6510144" y="4150332"/>
                <a:ext cx="850300" cy="2308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a:ea typeface="Montserrat"/>
                    <a:cs typeface="Montserrat"/>
                    <a:sym typeface="Montserrat"/>
                  </a:rPr>
                  <a:t>EXAMPLE</a:t>
                </a:r>
                <a:endParaRPr sz="700">
                  <a:solidFill>
                    <a:schemeClr val="lt1"/>
                  </a:solidFill>
                  <a:latin typeface="Montserrat Light"/>
                  <a:ea typeface="Montserrat Light"/>
                  <a:cs typeface="Montserrat Light"/>
                  <a:sym typeface="Montserrat Light"/>
                </a:endParaRPr>
              </a:p>
            </p:txBody>
          </p:sp>
        </p:grpSp>
        <p:cxnSp>
          <p:nvCxnSpPr>
            <p:cNvPr id="209" name="Google Shape;209;p37"/>
            <p:cNvCxnSpPr/>
            <p:nvPr/>
          </p:nvCxnSpPr>
          <p:spPr>
            <a:xfrm>
              <a:off x="6749699" y="3394160"/>
              <a:ext cx="371191" cy="0"/>
            </a:xfrm>
            <a:prstGeom prst="straightConnector1">
              <a:avLst/>
            </a:prstGeom>
            <a:noFill/>
            <a:ln cap="flat" cmpd="sng" w="12700">
              <a:solidFill>
                <a:schemeClr val="lt1"/>
              </a:solidFill>
              <a:prstDash val="solid"/>
              <a:miter lim="800000"/>
              <a:headEnd len="sm" w="sm" type="none"/>
              <a:tailEnd len="sm" w="sm" type="none"/>
            </a:ln>
          </p:spPr>
        </p:cxnSp>
      </p:grpSp>
      <p:grpSp>
        <p:nvGrpSpPr>
          <p:cNvPr id="210" name="Google Shape;210;p37"/>
          <p:cNvGrpSpPr/>
          <p:nvPr/>
        </p:nvGrpSpPr>
        <p:grpSpPr>
          <a:xfrm>
            <a:off x="6702346" y="2275366"/>
            <a:ext cx="1112784" cy="1030238"/>
            <a:chOff x="6193438" y="3015209"/>
            <a:chExt cx="1483712" cy="1373650"/>
          </a:xfrm>
        </p:grpSpPr>
        <p:sp>
          <p:nvSpPr>
            <p:cNvPr id="211" name="Google Shape;211;p37"/>
            <p:cNvSpPr txBox="1"/>
            <p:nvPr/>
          </p:nvSpPr>
          <p:spPr>
            <a:xfrm>
              <a:off x="6376043" y="3015209"/>
              <a:ext cx="111850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Title Text Here</a:t>
              </a:r>
              <a:endParaRPr sz="800">
                <a:solidFill>
                  <a:schemeClr val="dk1"/>
                </a:solidFill>
                <a:latin typeface="Montserrat Light"/>
                <a:ea typeface="Montserrat Light"/>
                <a:cs typeface="Montserrat Light"/>
                <a:sym typeface="Montserrat Light"/>
              </a:endParaRPr>
            </a:p>
          </p:txBody>
        </p:sp>
        <p:sp>
          <p:nvSpPr>
            <p:cNvPr id="212" name="Google Shape;212;p37"/>
            <p:cNvSpPr txBox="1"/>
            <p:nvPr/>
          </p:nvSpPr>
          <p:spPr>
            <a:xfrm>
              <a:off x="6193438" y="3526890"/>
              <a:ext cx="1483712"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they're.</a:t>
              </a:r>
              <a:endParaRPr sz="1100"/>
            </a:p>
          </p:txBody>
        </p:sp>
        <p:grpSp>
          <p:nvGrpSpPr>
            <p:cNvPr id="213" name="Google Shape;213;p37"/>
            <p:cNvGrpSpPr/>
            <p:nvPr/>
          </p:nvGrpSpPr>
          <p:grpSpPr>
            <a:xfrm>
              <a:off x="6450613" y="4142637"/>
              <a:ext cx="969362" cy="246222"/>
              <a:chOff x="6450613" y="4142637"/>
              <a:chExt cx="969362" cy="246222"/>
            </a:xfrm>
          </p:grpSpPr>
          <p:sp>
            <p:nvSpPr>
              <p:cNvPr id="214" name="Google Shape;214;p37"/>
              <p:cNvSpPr/>
              <p:nvPr/>
            </p:nvSpPr>
            <p:spPr>
              <a:xfrm>
                <a:off x="6450613" y="4142637"/>
                <a:ext cx="969362" cy="246222"/>
              </a:xfrm>
              <a:prstGeom prst="rect">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5" name="Google Shape;215;p37"/>
              <p:cNvSpPr txBox="1"/>
              <p:nvPr/>
            </p:nvSpPr>
            <p:spPr>
              <a:xfrm>
                <a:off x="6510144" y="4150332"/>
                <a:ext cx="850300" cy="2308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EXAMPLE</a:t>
                </a:r>
                <a:endParaRPr sz="700">
                  <a:solidFill>
                    <a:schemeClr val="dk1"/>
                  </a:solidFill>
                  <a:latin typeface="Montserrat Light"/>
                  <a:ea typeface="Montserrat Light"/>
                  <a:cs typeface="Montserrat Light"/>
                  <a:sym typeface="Montserrat Light"/>
                </a:endParaRPr>
              </a:p>
            </p:txBody>
          </p:sp>
        </p:grpSp>
        <p:cxnSp>
          <p:nvCxnSpPr>
            <p:cNvPr id="216" name="Google Shape;216;p37"/>
            <p:cNvCxnSpPr/>
            <p:nvPr/>
          </p:nvCxnSpPr>
          <p:spPr>
            <a:xfrm>
              <a:off x="6749699" y="3394160"/>
              <a:ext cx="371191" cy="0"/>
            </a:xfrm>
            <a:prstGeom prst="straightConnector1">
              <a:avLst/>
            </a:prstGeom>
            <a:noFill/>
            <a:ln cap="flat" cmpd="sng" w="12700">
              <a:solidFill>
                <a:srgbClr val="7F7F7F"/>
              </a:solidFill>
              <a:prstDash val="solid"/>
              <a:miter lim="800000"/>
              <a:headEnd len="sm" w="sm" type="none"/>
              <a:tailEnd len="sm" w="sm" type="none"/>
            </a:ln>
          </p:spPr>
        </p:cxnSp>
      </p:grpSp>
      <p:pic>
        <p:nvPicPr>
          <p:cNvPr id="217" name="Google Shape;217;p37"/>
          <p:cNvPicPr preferRelativeResize="0"/>
          <p:nvPr>
            <p:ph idx="2" type="pic"/>
          </p:nvPr>
        </p:nvPicPr>
        <p:blipFill rotWithShape="1">
          <a:blip r:embed="rId3">
            <a:alphaModFix/>
          </a:blip>
          <a:srcRect b="27369" l="0" r="0" t="27369"/>
          <a:stretch/>
        </p:blipFill>
        <p:spPr>
          <a:xfrm>
            <a:off x="0" y="1871663"/>
            <a:ext cx="4058334" cy="183764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8"/>
          <p:cNvSpPr/>
          <p:nvPr/>
        </p:nvSpPr>
        <p:spPr>
          <a:xfrm>
            <a:off x="3696236" y="1871663"/>
            <a:ext cx="1751528" cy="125975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3" name="Google Shape;223;p38"/>
          <p:cNvSpPr/>
          <p:nvPr/>
        </p:nvSpPr>
        <p:spPr>
          <a:xfrm>
            <a:off x="3696236" y="3258982"/>
            <a:ext cx="1751528" cy="125975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24" name="Google Shape;224;p38"/>
          <p:cNvGrpSpPr/>
          <p:nvPr/>
        </p:nvGrpSpPr>
        <p:grpSpPr>
          <a:xfrm>
            <a:off x="5907905" y="1776647"/>
            <a:ext cx="2487506" cy="1793709"/>
            <a:chOff x="8042307" y="2825791"/>
            <a:chExt cx="3316674" cy="2391612"/>
          </a:xfrm>
        </p:grpSpPr>
        <p:sp>
          <p:nvSpPr>
            <p:cNvPr id="225" name="Google Shape;225;p38"/>
            <p:cNvSpPr txBox="1"/>
            <p:nvPr/>
          </p:nvSpPr>
          <p:spPr>
            <a:xfrm>
              <a:off x="8042307" y="2825791"/>
              <a:ext cx="2548229" cy="101919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ONE GATHERED HAD THEY'RE</a:t>
              </a:r>
              <a:endParaRPr sz="1100"/>
            </a:p>
          </p:txBody>
        </p:sp>
        <p:sp>
          <p:nvSpPr>
            <p:cNvPr id="226" name="Google Shape;226;p38"/>
            <p:cNvSpPr txBox="1"/>
            <p:nvPr/>
          </p:nvSpPr>
          <p:spPr>
            <a:xfrm>
              <a:off x="8042307" y="4136145"/>
              <a:ext cx="3316674"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grpSp>
        <p:nvGrpSpPr>
          <p:cNvPr id="227" name="Google Shape;227;p38"/>
          <p:cNvGrpSpPr/>
          <p:nvPr/>
        </p:nvGrpSpPr>
        <p:grpSpPr>
          <a:xfrm>
            <a:off x="3946964" y="2221136"/>
            <a:ext cx="1250072" cy="560806"/>
            <a:chOff x="6462200" y="4312428"/>
            <a:chExt cx="1666762" cy="747742"/>
          </a:xfrm>
        </p:grpSpPr>
        <p:sp>
          <p:nvSpPr>
            <p:cNvPr id="228" name="Google Shape;228;p38"/>
            <p:cNvSpPr txBox="1"/>
            <p:nvPr/>
          </p:nvSpPr>
          <p:spPr>
            <a:xfrm>
              <a:off x="6462201"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Montserrat"/>
                  <a:ea typeface="Montserrat"/>
                  <a:cs typeface="Montserrat"/>
                  <a:sym typeface="Montserrat"/>
                </a:rPr>
                <a:t>TITLE TEXT</a:t>
              </a:r>
              <a:endParaRPr sz="800">
                <a:solidFill>
                  <a:schemeClr val="lt1"/>
                </a:solidFill>
                <a:latin typeface="Montserrat Light"/>
                <a:ea typeface="Montserrat Light"/>
                <a:cs typeface="Montserrat Light"/>
                <a:sym typeface="Montserrat Light"/>
              </a:endParaRPr>
            </a:p>
          </p:txBody>
        </p:sp>
        <p:sp>
          <p:nvSpPr>
            <p:cNvPr id="229" name="Google Shape;229;p38"/>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grpSp>
        <p:nvGrpSpPr>
          <p:cNvPr id="230" name="Google Shape;230;p38"/>
          <p:cNvGrpSpPr/>
          <p:nvPr/>
        </p:nvGrpSpPr>
        <p:grpSpPr>
          <a:xfrm>
            <a:off x="3946964" y="3608456"/>
            <a:ext cx="1250072" cy="560806"/>
            <a:chOff x="6462200" y="4312428"/>
            <a:chExt cx="1666762" cy="747742"/>
          </a:xfrm>
        </p:grpSpPr>
        <p:sp>
          <p:nvSpPr>
            <p:cNvPr id="231" name="Google Shape;231;p38"/>
            <p:cNvSpPr txBox="1"/>
            <p:nvPr/>
          </p:nvSpPr>
          <p:spPr>
            <a:xfrm>
              <a:off x="6462201"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TITLE TEXT</a:t>
              </a:r>
              <a:endParaRPr sz="800">
                <a:solidFill>
                  <a:schemeClr val="dk1"/>
                </a:solidFill>
                <a:latin typeface="Montserrat Light"/>
                <a:ea typeface="Montserrat Light"/>
                <a:cs typeface="Montserrat Light"/>
                <a:sym typeface="Montserrat Light"/>
              </a:endParaRPr>
            </a:p>
          </p:txBody>
        </p:sp>
        <p:sp>
          <p:nvSpPr>
            <p:cNvPr id="232" name="Google Shape;232;p38"/>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waters had winged.</a:t>
              </a:r>
              <a:endParaRPr sz="1100"/>
            </a:p>
          </p:txBody>
        </p:sp>
      </p:grpSp>
      <p:sp>
        <p:nvSpPr>
          <p:cNvPr id="233" name="Google Shape;233;p38"/>
          <p:cNvSpPr txBox="1"/>
          <p:nvPr/>
        </p:nvSpPr>
        <p:spPr>
          <a:xfrm>
            <a:off x="960981" y="3872405"/>
            <a:ext cx="2275114" cy="646330"/>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pic>
        <p:nvPicPr>
          <p:cNvPr id="234" name="Google Shape;234;p38"/>
          <p:cNvPicPr preferRelativeResize="0"/>
          <p:nvPr>
            <p:ph idx="2" type="pic"/>
          </p:nvPr>
        </p:nvPicPr>
        <p:blipFill rotWithShape="1">
          <a:blip r:embed="rId3">
            <a:alphaModFix/>
          </a:blip>
          <a:srcRect b="0" l="3004" r="3004" t="0"/>
          <a:stretch/>
        </p:blipFill>
        <p:spPr>
          <a:xfrm>
            <a:off x="624764" y="0"/>
            <a:ext cx="2943906" cy="313141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grpSp>
        <p:nvGrpSpPr>
          <p:cNvPr id="239" name="Google Shape;239;p39"/>
          <p:cNvGrpSpPr/>
          <p:nvPr/>
        </p:nvGrpSpPr>
        <p:grpSpPr>
          <a:xfrm>
            <a:off x="5661736" y="1937657"/>
            <a:ext cx="2857501" cy="936717"/>
            <a:chOff x="6896099" y="3458906"/>
            <a:chExt cx="3810001" cy="1248956"/>
          </a:xfrm>
        </p:grpSpPr>
        <p:sp>
          <p:nvSpPr>
            <p:cNvPr id="240" name="Google Shape;240;p39"/>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lang="en" sz="800">
                  <a:solidFill>
                    <a:schemeClr val="dk1"/>
                  </a:solidFill>
                  <a:latin typeface="Montserrat"/>
                  <a:ea typeface="Montserrat"/>
                  <a:cs typeface="Montserrat"/>
                  <a:sym typeface="Montserrat"/>
                </a:rPr>
                <a:t>DOLOR TITLE TEXT HERE</a:t>
              </a:r>
              <a:endParaRPr sz="800">
                <a:solidFill>
                  <a:schemeClr val="dk1"/>
                </a:solidFill>
                <a:latin typeface="Montserrat Light"/>
                <a:ea typeface="Montserrat Light"/>
                <a:cs typeface="Montserrat Light"/>
                <a:sym typeface="Montserrat Light"/>
              </a:endParaRPr>
            </a:p>
          </p:txBody>
        </p:sp>
        <p:grpSp>
          <p:nvGrpSpPr>
            <p:cNvPr id="241" name="Google Shape;241;p39"/>
            <p:cNvGrpSpPr/>
            <p:nvPr/>
          </p:nvGrpSpPr>
          <p:grpSpPr>
            <a:xfrm>
              <a:off x="7008103" y="3529621"/>
              <a:ext cx="490844" cy="490842"/>
              <a:chOff x="7027153" y="3529621"/>
              <a:chExt cx="490844" cy="490842"/>
            </a:xfrm>
          </p:grpSpPr>
          <p:sp>
            <p:nvSpPr>
              <p:cNvPr id="242" name="Google Shape;242;p39"/>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3" name="Google Shape;243;p39"/>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244" name="Google Shape;244;p39"/>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245" name="Google Shape;245;p39"/>
          <p:cNvGrpSpPr/>
          <p:nvPr/>
        </p:nvGrpSpPr>
        <p:grpSpPr>
          <a:xfrm>
            <a:off x="5661736" y="3582019"/>
            <a:ext cx="2857501" cy="936717"/>
            <a:chOff x="6896099" y="3458906"/>
            <a:chExt cx="3810001" cy="1248956"/>
          </a:xfrm>
        </p:grpSpPr>
        <p:sp>
          <p:nvSpPr>
            <p:cNvPr id="246" name="Google Shape;246;p39"/>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lang="en" sz="800">
                  <a:solidFill>
                    <a:schemeClr val="dk1"/>
                  </a:solidFill>
                  <a:latin typeface="Montserrat"/>
                  <a:ea typeface="Montserrat"/>
                  <a:cs typeface="Montserrat"/>
                  <a:sym typeface="Montserrat"/>
                </a:rPr>
                <a:t>DOLOR TITLE TEXT HERE</a:t>
              </a:r>
              <a:endParaRPr sz="800">
                <a:solidFill>
                  <a:schemeClr val="dk1"/>
                </a:solidFill>
                <a:latin typeface="Montserrat Light"/>
                <a:ea typeface="Montserrat Light"/>
                <a:cs typeface="Montserrat Light"/>
                <a:sym typeface="Montserrat Light"/>
              </a:endParaRPr>
            </a:p>
          </p:txBody>
        </p:sp>
        <p:grpSp>
          <p:nvGrpSpPr>
            <p:cNvPr id="247" name="Google Shape;247;p39"/>
            <p:cNvGrpSpPr/>
            <p:nvPr/>
          </p:nvGrpSpPr>
          <p:grpSpPr>
            <a:xfrm>
              <a:off x="7008103" y="3529621"/>
              <a:ext cx="490844" cy="490842"/>
              <a:chOff x="7027153" y="3529621"/>
              <a:chExt cx="490844" cy="490842"/>
            </a:xfrm>
          </p:grpSpPr>
          <p:sp>
            <p:nvSpPr>
              <p:cNvPr id="248" name="Google Shape;248;p39"/>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9" name="Google Shape;249;p39"/>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2</a:t>
                </a:r>
                <a:endParaRPr b="1" sz="1500">
                  <a:solidFill>
                    <a:schemeClr val="dk1"/>
                  </a:solidFill>
                  <a:latin typeface="Montserrat Light"/>
                  <a:ea typeface="Montserrat Light"/>
                  <a:cs typeface="Montserrat Light"/>
                  <a:sym typeface="Montserrat Light"/>
                </a:endParaRPr>
              </a:p>
            </p:txBody>
          </p:sp>
        </p:grpSp>
        <p:sp>
          <p:nvSpPr>
            <p:cNvPr id="250" name="Google Shape;250;p39"/>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251" name="Google Shape;251;p39"/>
          <p:cNvSpPr txBox="1"/>
          <p:nvPr/>
        </p:nvSpPr>
        <p:spPr>
          <a:xfrm>
            <a:off x="2808513" y="641000"/>
            <a:ext cx="2275114" cy="646330"/>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LOREM IPSUM</a:t>
            </a:r>
            <a:endParaRPr sz="1100"/>
          </a:p>
          <a:p>
            <a:pPr indent="0" lvl="0" marL="0" marR="0" rtl="0" algn="r">
              <a:lnSpc>
                <a:spcPct val="120000"/>
              </a:lnSpc>
              <a:spcBef>
                <a:spcPts val="0"/>
              </a:spcBef>
              <a:spcAft>
                <a:spcPts val="0"/>
              </a:spcAft>
              <a:buNone/>
            </a:pPr>
            <a:r>
              <a:rPr b="1" lang="en" sz="1900">
                <a:solidFill>
                  <a:schemeClr val="dk1"/>
                </a:solidFill>
                <a:latin typeface="Montserrat"/>
                <a:ea typeface="Montserrat"/>
                <a:cs typeface="Montserrat"/>
                <a:sym typeface="Montserrat"/>
              </a:rPr>
              <a:t>DOLOR</a:t>
            </a:r>
            <a:endParaRPr b="1" sz="1900">
              <a:solidFill>
                <a:schemeClr val="dk1"/>
              </a:solidFill>
              <a:latin typeface="Montserrat Light"/>
              <a:ea typeface="Montserrat Light"/>
              <a:cs typeface="Montserrat Light"/>
              <a:sym typeface="Montserrat Light"/>
            </a:endParaRPr>
          </a:p>
        </p:txBody>
      </p:sp>
      <p:sp>
        <p:nvSpPr>
          <p:cNvPr id="252" name="Google Shape;252;p39"/>
          <p:cNvSpPr txBox="1"/>
          <p:nvPr/>
        </p:nvSpPr>
        <p:spPr>
          <a:xfrm>
            <a:off x="5661736" y="622830"/>
            <a:ext cx="2803416" cy="61858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void they're.</a:t>
            </a:r>
            <a:endParaRPr sz="1100"/>
          </a:p>
        </p:txBody>
      </p:sp>
      <p:pic>
        <p:nvPicPr>
          <p:cNvPr id="253" name="Google Shape;253;p39"/>
          <p:cNvPicPr preferRelativeResize="0"/>
          <p:nvPr>
            <p:ph idx="2" type="pic"/>
          </p:nvPr>
        </p:nvPicPr>
        <p:blipFill rotWithShape="1">
          <a:blip r:embed="rId3">
            <a:alphaModFix/>
          </a:blip>
          <a:srcRect b="24614" l="0" r="0" t="24614"/>
          <a:stretch/>
        </p:blipFill>
        <p:spPr>
          <a:xfrm>
            <a:off x="0" y="1937658"/>
            <a:ext cx="5083627" cy="25810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