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2" r:id="rId1"/>
  </p:sldMasterIdLst>
  <p:notesMasterIdLst>
    <p:notesMasterId r:id="rId24"/>
  </p:notesMasterIdLst>
  <p:handoutMasterIdLst>
    <p:handoutMasterId r:id="rId25"/>
  </p:handoutMasterIdLst>
  <p:sldIdLst>
    <p:sldId id="670" r:id="rId2"/>
    <p:sldId id="671" r:id="rId3"/>
    <p:sldId id="674" r:id="rId4"/>
    <p:sldId id="694" r:id="rId5"/>
    <p:sldId id="688" r:id="rId6"/>
    <p:sldId id="669" r:id="rId7"/>
    <p:sldId id="673" r:id="rId8"/>
    <p:sldId id="677" r:id="rId9"/>
    <p:sldId id="695" r:id="rId10"/>
    <p:sldId id="672" r:id="rId11"/>
    <p:sldId id="689" r:id="rId12"/>
    <p:sldId id="696" r:id="rId13"/>
    <p:sldId id="697" r:id="rId14"/>
    <p:sldId id="679" r:id="rId15"/>
    <p:sldId id="675" r:id="rId16"/>
    <p:sldId id="691" r:id="rId17"/>
    <p:sldId id="690" r:id="rId18"/>
    <p:sldId id="692" r:id="rId19"/>
    <p:sldId id="683" r:id="rId20"/>
    <p:sldId id="698" r:id="rId21"/>
    <p:sldId id="686" r:id="rId22"/>
    <p:sldId id="630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reepiker" initials="F" lastIdx="4" clrIdx="0">
    <p:extLst>
      <p:ext uri="{19B8F6BF-5375-455C-9EA6-DF929625EA0E}">
        <p15:presenceInfo xmlns:p15="http://schemas.microsoft.com/office/powerpoint/2012/main" userId="Freepik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173" autoAdjust="0"/>
    <p:restoredTop sz="96532" autoAdjust="0"/>
  </p:normalViewPr>
  <p:slideViewPr>
    <p:cSldViewPr snapToGrid="0" snapToObjects="1">
      <p:cViewPr>
        <p:scale>
          <a:sx n="66" d="100"/>
          <a:sy n="66" d="100"/>
        </p:scale>
        <p:origin x="1014" y="21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55" d="100"/>
          <a:sy n="55" d="100"/>
        </p:scale>
        <p:origin x="288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7972-478C-A77F-903670CA4512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7972-478C-A77F-903670CA4512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7972-478C-A77F-903670CA4512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972-478C-A77F-903670CA451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4-7972-478C-A77F-903670CA4512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5-7972-478C-A77F-903670CA4512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6-7972-478C-A77F-903670CA4512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7-7972-478C-A77F-903670CA4512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7972-478C-A77F-903670CA4512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9-7972-478C-A77F-903670CA4512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A-7972-478C-A77F-903670CA4512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B-7972-478C-A77F-903670CA4512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C-7972-478C-A77F-903670CA4512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D-7972-478C-A77F-903670CA4512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2123806864"/>
        <c:axId val="2123792944"/>
      </c:barChart>
      <c:catAx>
        <c:axId val="21238068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3792944"/>
        <c:crosses val="autoZero"/>
        <c:auto val="1"/>
        <c:lblAlgn val="ctr"/>
        <c:lblOffset val="100"/>
        <c:noMultiLvlLbl val="0"/>
      </c:catAx>
      <c:valAx>
        <c:axId val="21237929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38068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tx1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0E9A-40FD-9D14-E981FCC9653E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0E9A-40FD-9D14-E981FCC9653E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0E9A-40FD-9D14-E981FCC9653E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0E9A-40FD-9D14-E981FCC9653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4-0E9A-40FD-9D14-E981FCC9653E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5-0E9A-40FD-9D14-E981FCC9653E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6-0E9A-40FD-9D14-E981FCC9653E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7-0E9A-40FD-9D14-E981FCC9653E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0E9A-40FD-9D14-E981FCC9653E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9-0E9A-40FD-9D14-E981FCC9653E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A-0E9A-40FD-9D14-E981FCC9653E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B-0E9A-40FD-9D14-E981FCC9653E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C-0E9A-40FD-9D14-E981FCC9653E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D-0E9A-40FD-9D14-E981FCC9653E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2123806864"/>
        <c:axId val="2123792944"/>
      </c:barChart>
      <c:catAx>
        <c:axId val="21238068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3792944"/>
        <c:crosses val="autoZero"/>
        <c:auto val="1"/>
        <c:lblAlgn val="ctr"/>
        <c:lblOffset val="100"/>
        <c:noMultiLvlLbl val="0"/>
      </c:catAx>
      <c:valAx>
        <c:axId val="2123792944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21238068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99D2CE1B-0954-4D33-AB5F-A7C719F844C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573FD09-A43D-4FFC-B6D0-0547FD8F508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5AFE0E-6A1C-4885-B63C-2DFDC6AB1C79}" type="datetimeFigureOut">
              <a:rPr lang="en-US" smtClean="0"/>
              <a:t>4/21/2019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CF5188-4104-49A0-8942-88B48485365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8D68E2C-942E-45D8-A73F-D445E117874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EA61BB-20CE-4FD0-BD5C-E0532AC8E2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569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4EA084-1755-244B-AA1B-DD1CDE75AFEE}" type="datetimeFigureOut">
              <a:rPr lang="en-US" smtClean="0"/>
              <a:t>4/21/2019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581F7C-1D07-BA46-A5B5-F41F280D93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00938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8ECB4D-BD78-4876-A320-98CB78C085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375D94A8-6B63-4A4A-8C99-24A5C0BF2081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113485" y="3570468"/>
            <a:ext cx="3091542" cy="2462980"/>
          </a:xfrm>
          <a:custGeom>
            <a:avLst/>
            <a:gdLst>
              <a:gd name="connsiteX0" fmla="*/ 0 w 3091542"/>
              <a:gd name="connsiteY0" fmla="*/ 0 h 2462980"/>
              <a:gd name="connsiteX1" fmla="*/ 3091542 w 3091542"/>
              <a:gd name="connsiteY1" fmla="*/ 0 h 2462980"/>
              <a:gd name="connsiteX2" fmla="*/ 3091542 w 3091542"/>
              <a:gd name="connsiteY2" fmla="*/ 2462980 h 2462980"/>
              <a:gd name="connsiteX3" fmla="*/ 0 w 3091542"/>
              <a:gd name="connsiteY3" fmla="*/ 2462980 h 2462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91542" h="2462980">
                <a:moveTo>
                  <a:pt x="0" y="0"/>
                </a:moveTo>
                <a:lnTo>
                  <a:pt x="3091542" y="0"/>
                </a:lnTo>
                <a:lnTo>
                  <a:pt x="3091542" y="2462980"/>
                </a:lnTo>
                <a:lnTo>
                  <a:pt x="0" y="246298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/>
          <a:p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4E82FDA6-B742-4ECD-AC6C-B2D698563C2F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113485" y="935164"/>
            <a:ext cx="3091542" cy="2493836"/>
          </a:xfrm>
          <a:custGeom>
            <a:avLst/>
            <a:gdLst>
              <a:gd name="connsiteX0" fmla="*/ 0 w 3091542"/>
              <a:gd name="connsiteY0" fmla="*/ 0 h 2493836"/>
              <a:gd name="connsiteX1" fmla="*/ 3091542 w 3091542"/>
              <a:gd name="connsiteY1" fmla="*/ 0 h 2493836"/>
              <a:gd name="connsiteX2" fmla="*/ 3091542 w 3091542"/>
              <a:gd name="connsiteY2" fmla="*/ 2493836 h 2493836"/>
              <a:gd name="connsiteX3" fmla="*/ 0 w 3091542"/>
              <a:gd name="connsiteY3" fmla="*/ 2493836 h 2493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91542" h="2493836">
                <a:moveTo>
                  <a:pt x="0" y="0"/>
                </a:moveTo>
                <a:lnTo>
                  <a:pt x="3091542" y="0"/>
                </a:lnTo>
                <a:lnTo>
                  <a:pt x="3091542" y="2493836"/>
                </a:lnTo>
                <a:lnTo>
                  <a:pt x="0" y="2493836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/>
          <a:p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4A2CBA52-FD94-4628-AB6D-F0B1D59208F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050971" y="935164"/>
            <a:ext cx="2917896" cy="5098284"/>
          </a:xfrm>
          <a:custGeom>
            <a:avLst/>
            <a:gdLst>
              <a:gd name="connsiteX0" fmla="*/ 0 w 2917896"/>
              <a:gd name="connsiteY0" fmla="*/ 0 h 5098284"/>
              <a:gd name="connsiteX1" fmla="*/ 2917896 w 2917896"/>
              <a:gd name="connsiteY1" fmla="*/ 0 h 5098284"/>
              <a:gd name="connsiteX2" fmla="*/ 2917896 w 2917896"/>
              <a:gd name="connsiteY2" fmla="*/ 5098284 h 5098284"/>
              <a:gd name="connsiteX3" fmla="*/ 0 w 2917896"/>
              <a:gd name="connsiteY3" fmla="*/ 5098284 h 5098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17896" h="5098284">
                <a:moveTo>
                  <a:pt x="0" y="0"/>
                </a:moveTo>
                <a:lnTo>
                  <a:pt x="2917896" y="0"/>
                </a:lnTo>
                <a:lnTo>
                  <a:pt x="2917896" y="5098284"/>
                </a:lnTo>
                <a:lnTo>
                  <a:pt x="0" y="5098284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5454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3">
            <a:extLst>
              <a:ext uri="{FF2B5EF4-FFF2-40B4-BE49-F238E27FC236}">
                <a16:creationId xmlns:a16="http://schemas.microsoft.com/office/drawing/2014/main" id="{1AA9101E-4333-44F0-86A4-AA9A75DD2A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46179" y="3664578"/>
            <a:ext cx="4062751" cy="2265236"/>
          </a:xfrm>
          <a:custGeom>
            <a:avLst/>
            <a:gdLst>
              <a:gd name="connsiteX0" fmla="*/ 0 w 4062751"/>
              <a:gd name="connsiteY0" fmla="*/ 0 h 2265236"/>
              <a:gd name="connsiteX1" fmla="*/ 4062751 w 4062751"/>
              <a:gd name="connsiteY1" fmla="*/ 0 h 2265236"/>
              <a:gd name="connsiteX2" fmla="*/ 4062751 w 4062751"/>
              <a:gd name="connsiteY2" fmla="*/ 2265236 h 2265236"/>
              <a:gd name="connsiteX3" fmla="*/ 0 w 4062751"/>
              <a:gd name="connsiteY3" fmla="*/ 2265236 h 2265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2751" h="2265236">
                <a:moveTo>
                  <a:pt x="0" y="0"/>
                </a:moveTo>
                <a:lnTo>
                  <a:pt x="4062751" y="0"/>
                </a:lnTo>
                <a:lnTo>
                  <a:pt x="4062751" y="2265236"/>
                </a:lnTo>
                <a:lnTo>
                  <a:pt x="0" y="2265236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7039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3">
            <a:extLst>
              <a:ext uri="{FF2B5EF4-FFF2-40B4-BE49-F238E27FC236}">
                <a16:creationId xmlns:a16="http://schemas.microsoft.com/office/drawing/2014/main" id="{9A3C2011-AAC0-4D8F-BB3F-896CC1E2D50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28665" y="1029371"/>
            <a:ext cx="4768842" cy="2680033"/>
          </a:xfrm>
          <a:custGeom>
            <a:avLst/>
            <a:gdLst>
              <a:gd name="connsiteX0" fmla="*/ 0 w 4768842"/>
              <a:gd name="connsiteY0" fmla="*/ 0 h 2680033"/>
              <a:gd name="connsiteX1" fmla="*/ 4768842 w 4768842"/>
              <a:gd name="connsiteY1" fmla="*/ 0 h 2680033"/>
              <a:gd name="connsiteX2" fmla="*/ 4768842 w 4768842"/>
              <a:gd name="connsiteY2" fmla="*/ 2680033 h 2680033"/>
              <a:gd name="connsiteX3" fmla="*/ 0 w 4768842"/>
              <a:gd name="connsiteY3" fmla="*/ 2680033 h 2680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8842" h="2680033">
                <a:moveTo>
                  <a:pt x="0" y="0"/>
                </a:moveTo>
                <a:lnTo>
                  <a:pt x="4768842" y="0"/>
                </a:lnTo>
                <a:lnTo>
                  <a:pt x="4768842" y="2680033"/>
                </a:lnTo>
                <a:lnTo>
                  <a:pt x="0" y="2680033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41664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FAAC5BC-C76F-401C-951C-79CB7F0D544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1" y="0"/>
            <a:ext cx="6096000" cy="6858000"/>
          </a:xfrm>
          <a:custGeom>
            <a:avLst/>
            <a:gdLst>
              <a:gd name="connsiteX0" fmla="*/ 0 w 6096000"/>
              <a:gd name="connsiteY0" fmla="*/ 0 h 6858000"/>
              <a:gd name="connsiteX1" fmla="*/ 6096000 w 6096000"/>
              <a:gd name="connsiteY1" fmla="*/ 0 h 6858000"/>
              <a:gd name="connsiteX2" fmla="*/ 6096000 w 6096000"/>
              <a:gd name="connsiteY2" fmla="*/ 6858000 h 6858000"/>
              <a:gd name="connsiteX3" fmla="*/ 0 w 6096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6858000">
                <a:moveTo>
                  <a:pt x="0" y="0"/>
                </a:moveTo>
                <a:lnTo>
                  <a:pt x="6096000" y="0"/>
                </a:lnTo>
                <a:lnTo>
                  <a:pt x="60960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26870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EB3A164A-3758-434B-908B-A8CAF3D6D95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" y="0"/>
            <a:ext cx="5050971" cy="6858000"/>
          </a:xfrm>
          <a:custGeom>
            <a:avLst/>
            <a:gdLst>
              <a:gd name="connsiteX0" fmla="*/ 0 w 5050971"/>
              <a:gd name="connsiteY0" fmla="*/ 0 h 6858000"/>
              <a:gd name="connsiteX1" fmla="*/ 5050971 w 5050971"/>
              <a:gd name="connsiteY1" fmla="*/ 0 h 6858000"/>
              <a:gd name="connsiteX2" fmla="*/ 5050971 w 5050971"/>
              <a:gd name="connsiteY2" fmla="*/ 6858000 h 6858000"/>
              <a:gd name="connsiteX3" fmla="*/ 0 w 505097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50971" h="6858000">
                <a:moveTo>
                  <a:pt x="0" y="0"/>
                </a:moveTo>
                <a:lnTo>
                  <a:pt x="5050971" y="0"/>
                </a:lnTo>
                <a:lnTo>
                  <a:pt x="5050971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5530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FAAC5BC-C76F-401C-951C-79CB7F0D544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162051"/>
            <a:ext cx="3276599" cy="2266949"/>
          </a:xfrm>
          <a:custGeom>
            <a:avLst/>
            <a:gdLst>
              <a:gd name="connsiteX0" fmla="*/ 0 w 6096000"/>
              <a:gd name="connsiteY0" fmla="*/ 0 h 6858000"/>
              <a:gd name="connsiteX1" fmla="*/ 6096000 w 6096000"/>
              <a:gd name="connsiteY1" fmla="*/ 0 h 6858000"/>
              <a:gd name="connsiteX2" fmla="*/ 6096000 w 6096000"/>
              <a:gd name="connsiteY2" fmla="*/ 6858000 h 6858000"/>
              <a:gd name="connsiteX3" fmla="*/ 0 w 6096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6858000">
                <a:moveTo>
                  <a:pt x="0" y="0"/>
                </a:moveTo>
                <a:lnTo>
                  <a:pt x="6096000" y="0"/>
                </a:lnTo>
                <a:lnTo>
                  <a:pt x="60960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/>
          <a:p>
            <a:endParaRPr lang="en-US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9EF5B9A-58F3-4761-83A8-BDC57AFB4A3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33801"/>
            <a:ext cx="3276599" cy="2266949"/>
          </a:xfrm>
          <a:custGeom>
            <a:avLst/>
            <a:gdLst>
              <a:gd name="connsiteX0" fmla="*/ 0 w 6096000"/>
              <a:gd name="connsiteY0" fmla="*/ 0 h 6858000"/>
              <a:gd name="connsiteX1" fmla="*/ 6096000 w 6096000"/>
              <a:gd name="connsiteY1" fmla="*/ 0 h 6858000"/>
              <a:gd name="connsiteX2" fmla="*/ 6096000 w 6096000"/>
              <a:gd name="connsiteY2" fmla="*/ 6858000 h 6858000"/>
              <a:gd name="connsiteX3" fmla="*/ 0 w 6096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6858000">
                <a:moveTo>
                  <a:pt x="0" y="0"/>
                </a:moveTo>
                <a:lnTo>
                  <a:pt x="6096000" y="0"/>
                </a:lnTo>
                <a:lnTo>
                  <a:pt x="60960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/>
          <a:p>
            <a:endParaRPr lang="en-US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62C815D-CE09-4435-9C76-CC987FDAB12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584634" y="1162051"/>
            <a:ext cx="3276599" cy="2266949"/>
          </a:xfrm>
          <a:custGeom>
            <a:avLst/>
            <a:gdLst>
              <a:gd name="connsiteX0" fmla="*/ 0 w 6096000"/>
              <a:gd name="connsiteY0" fmla="*/ 0 h 6858000"/>
              <a:gd name="connsiteX1" fmla="*/ 6096000 w 6096000"/>
              <a:gd name="connsiteY1" fmla="*/ 0 h 6858000"/>
              <a:gd name="connsiteX2" fmla="*/ 6096000 w 6096000"/>
              <a:gd name="connsiteY2" fmla="*/ 6858000 h 6858000"/>
              <a:gd name="connsiteX3" fmla="*/ 0 w 6096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6858000">
                <a:moveTo>
                  <a:pt x="0" y="0"/>
                </a:moveTo>
                <a:lnTo>
                  <a:pt x="6096000" y="0"/>
                </a:lnTo>
                <a:lnTo>
                  <a:pt x="60960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/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59B4247-4CF3-489E-9A00-9638778CBCE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584634" y="3733801"/>
            <a:ext cx="3276599" cy="2266949"/>
          </a:xfrm>
          <a:custGeom>
            <a:avLst/>
            <a:gdLst>
              <a:gd name="connsiteX0" fmla="*/ 0 w 6096000"/>
              <a:gd name="connsiteY0" fmla="*/ 0 h 6858000"/>
              <a:gd name="connsiteX1" fmla="*/ 6096000 w 6096000"/>
              <a:gd name="connsiteY1" fmla="*/ 0 h 6858000"/>
              <a:gd name="connsiteX2" fmla="*/ 6096000 w 6096000"/>
              <a:gd name="connsiteY2" fmla="*/ 6858000 h 6858000"/>
              <a:gd name="connsiteX3" fmla="*/ 0 w 6096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6858000">
                <a:moveTo>
                  <a:pt x="0" y="0"/>
                </a:moveTo>
                <a:lnTo>
                  <a:pt x="6096000" y="0"/>
                </a:lnTo>
                <a:lnTo>
                  <a:pt x="60960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48078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: Shape 4">
            <a:extLst>
              <a:ext uri="{FF2B5EF4-FFF2-40B4-BE49-F238E27FC236}">
                <a16:creationId xmlns:a16="http://schemas.microsoft.com/office/drawing/2014/main" id="{12B17635-2DC4-4BB6-ADA0-628F38047A9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357257" y="0"/>
            <a:ext cx="5834744" cy="6858000"/>
          </a:xfrm>
          <a:custGeom>
            <a:avLst/>
            <a:gdLst>
              <a:gd name="connsiteX0" fmla="*/ 0 w 5834744"/>
              <a:gd name="connsiteY0" fmla="*/ 0 h 6858000"/>
              <a:gd name="connsiteX1" fmla="*/ 5834744 w 5834744"/>
              <a:gd name="connsiteY1" fmla="*/ 0 h 6858000"/>
              <a:gd name="connsiteX2" fmla="*/ 5834744 w 5834744"/>
              <a:gd name="connsiteY2" fmla="*/ 6858000 h 6858000"/>
              <a:gd name="connsiteX3" fmla="*/ 0 w 583474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34744" h="6858000">
                <a:moveTo>
                  <a:pt x="0" y="0"/>
                </a:moveTo>
                <a:lnTo>
                  <a:pt x="5834744" y="0"/>
                </a:lnTo>
                <a:lnTo>
                  <a:pt x="5834744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8127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8B6A3DCA-B366-4BA9-8353-89E14E5A595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241143" y="3541487"/>
            <a:ext cx="5950857" cy="3316514"/>
          </a:xfrm>
          <a:custGeom>
            <a:avLst/>
            <a:gdLst>
              <a:gd name="connsiteX0" fmla="*/ 0 w 5950857"/>
              <a:gd name="connsiteY0" fmla="*/ 0 h 3316514"/>
              <a:gd name="connsiteX1" fmla="*/ 5950857 w 5950857"/>
              <a:gd name="connsiteY1" fmla="*/ 0 h 3316514"/>
              <a:gd name="connsiteX2" fmla="*/ 5950857 w 5950857"/>
              <a:gd name="connsiteY2" fmla="*/ 3316514 h 3316514"/>
              <a:gd name="connsiteX3" fmla="*/ 0 w 5950857"/>
              <a:gd name="connsiteY3" fmla="*/ 3316514 h 3316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50857" h="3316514">
                <a:moveTo>
                  <a:pt x="0" y="0"/>
                </a:moveTo>
                <a:lnTo>
                  <a:pt x="5950857" y="0"/>
                </a:lnTo>
                <a:lnTo>
                  <a:pt x="5950857" y="3316514"/>
                </a:lnTo>
                <a:lnTo>
                  <a:pt x="0" y="3316514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/>
          <a:p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F796AE22-78CB-4484-BA81-D39CC4DD608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6241143" cy="3541487"/>
          </a:xfrm>
          <a:custGeom>
            <a:avLst/>
            <a:gdLst>
              <a:gd name="connsiteX0" fmla="*/ 0 w 6241143"/>
              <a:gd name="connsiteY0" fmla="*/ 0 h 3541487"/>
              <a:gd name="connsiteX1" fmla="*/ 6241143 w 6241143"/>
              <a:gd name="connsiteY1" fmla="*/ 0 h 3541487"/>
              <a:gd name="connsiteX2" fmla="*/ 6241143 w 6241143"/>
              <a:gd name="connsiteY2" fmla="*/ 3541487 h 3541487"/>
              <a:gd name="connsiteX3" fmla="*/ 0 w 6241143"/>
              <a:gd name="connsiteY3" fmla="*/ 3541487 h 35414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41143" h="3541487">
                <a:moveTo>
                  <a:pt x="0" y="0"/>
                </a:moveTo>
                <a:lnTo>
                  <a:pt x="6241143" y="0"/>
                </a:lnTo>
                <a:lnTo>
                  <a:pt x="6241143" y="3541487"/>
                </a:lnTo>
                <a:lnTo>
                  <a:pt x="0" y="3541487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0072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17DF4681-AEB9-4DF5-881D-64433D84726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327586" y="2348227"/>
            <a:ext cx="2612572" cy="2612572"/>
          </a:xfrm>
          <a:custGeom>
            <a:avLst/>
            <a:gdLst>
              <a:gd name="connsiteX0" fmla="*/ 1306286 w 2612572"/>
              <a:gd name="connsiteY0" fmla="*/ 0 h 2612572"/>
              <a:gd name="connsiteX1" fmla="*/ 2612572 w 2612572"/>
              <a:gd name="connsiteY1" fmla="*/ 1306286 h 2612572"/>
              <a:gd name="connsiteX2" fmla="*/ 1306286 w 2612572"/>
              <a:gd name="connsiteY2" fmla="*/ 2612572 h 2612572"/>
              <a:gd name="connsiteX3" fmla="*/ 0 w 2612572"/>
              <a:gd name="connsiteY3" fmla="*/ 1306286 h 2612572"/>
              <a:gd name="connsiteX4" fmla="*/ 1306286 w 2612572"/>
              <a:gd name="connsiteY4" fmla="*/ 0 h 26125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12572" h="2612572">
                <a:moveTo>
                  <a:pt x="1306286" y="0"/>
                </a:moveTo>
                <a:cubicBezTo>
                  <a:pt x="2027728" y="0"/>
                  <a:pt x="2612572" y="584844"/>
                  <a:pt x="2612572" y="1306286"/>
                </a:cubicBezTo>
                <a:cubicBezTo>
                  <a:pt x="2612572" y="2027728"/>
                  <a:pt x="2027728" y="2612572"/>
                  <a:pt x="1306286" y="2612572"/>
                </a:cubicBezTo>
                <a:cubicBezTo>
                  <a:pt x="584844" y="2612572"/>
                  <a:pt x="0" y="2027728"/>
                  <a:pt x="0" y="1306286"/>
                </a:cubicBezTo>
                <a:cubicBezTo>
                  <a:pt x="0" y="584844"/>
                  <a:pt x="584844" y="0"/>
                  <a:pt x="1306286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/>
          <a:p>
            <a:endParaRPr lang="en-US" dirty="0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DD56B61C-E312-4181-BAB9-CF1181B9E1F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251843" y="2348227"/>
            <a:ext cx="2612572" cy="2612572"/>
          </a:xfrm>
          <a:custGeom>
            <a:avLst/>
            <a:gdLst>
              <a:gd name="connsiteX0" fmla="*/ 1306286 w 2612572"/>
              <a:gd name="connsiteY0" fmla="*/ 0 h 2612572"/>
              <a:gd name="connsiteX1" fmla="*/ 2612572 w 2612572"/>
              <a:gd name="connsiteY1" fmla="*/ 1306286 h 2612572"/>
              <a:gd name="connsiteX2" fmla="*/ 1306286 w 2612572"/>
              <a:gd name="connsiteY2" fmla="*/ 2612572 h 2612572"/>
              <a:gd name="connsiteX3" fmla="*/ 0 w 2612572"/>
              <a:gd name="connsiteY3" fmla="*/ 1306286 h 2612572"/>
              <a:gd name="connsiteX4" fmla="*/ 1306286 w 2612572"/>
              <a:gd name="connsiteY4" fmla="*/ 0 h 26125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12572" h="2612572">
                <a:moveTo>
                  <a:pt x="1306286" y="0"/>
                </a:moveTo>
                <a:cubicBezTo>
                  <a:pt x="2027728" y="0"/>
                  <a:pt x="2612572" y="584844"/>
                  <a:pt x="2612572" y="1306286"/>
                </a:cubicBezTo>
                <a:cubicBezTo>
                  <a:pt x="2612572" y="2027728"/>
                  <a:pt x="2027728" y="2612572"/>
                  <a:pt x="1306286" y="2612572"/>
                </a:cubicBezTo>
                <a:cubicBezTo>
                  <a:pt x="584844" y="2612572"/>
                  <a:pt x="0" y="2027728"/>
                  <a:pt x="0" y="1306286"/>
                </a:cubicBezTo>
                <a:cubicBezTo>
                  <a:pt x="0" y="584844"/>
                  <a:pt x="584844" y="0"/>
                  <a:pt x="1306286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55678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40A1F99-6D99-4005-94A5-AB90D4594E3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4429125" cy="2647949"/>
          </a:xfrm>
          <a:custGeom>
            <a:avLst/>
            <a:gdLst>
              <a:gd name="connsiteX0" fmla="*/ 0 w 6096000"/>
              <a:gd name="connsiteY0" fmla="*/ 0 h 6858000"/>
              <a:gd name="connsiteX1" fmla="*/ 6096000 w 6096000"/>
              <a:gd name="connsiteY1" fmla="*/ 0 h 6858000"/>
              <a:gd name="connsiteX2" fmla="*/ 6096000 w 6096000"/>
              <a:gd name="connsiteY2" fmla="*/ 6858000 h 6858000"/>
              <a:gd name="connsiteX3" fmla="*/ 0 w 6096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6858000">
                <a:moveTo>
                  <a:pt x="0" y="0"/>
                </a:moveTo>
                <a:lnTo>
                  <a:pt x="6096000" y="0"/>
                </a:lnTo>
                <a:lnTo>
                  <a:pt x="60960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/>
          <a:p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7802CA1-5BB9-40A4-A482-715D68D9B13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429125" y="0"/>
            <a:ext cx="4429125" cy="2647949"/>
          </a:xfrm>
          <a:custGeom>
            <a:avLst/>
            <a:gdLst>
              <a:gd name="connsiteX0" fmla="*/ 0 w 6096000"/>
              <a:gd name="connsiteY0" fmla="*/ 0 h 6858000"/>
              <a:gd name="connsiteX1" fmla="*/ 6096000 w 6096000"/>
              <a:gd name="connsiteY1" fmla="*/ 0 h 6858000"/>
              <a:gd name="connsiteX2" fmla="*/ 6096000 w 6096000"/>
              <a:gd name="connsiteY2" fmla="*/ 6858000 h 6858000"/>
              <a:gd name="connsiteX3" fmla="*/ 0 w 6096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6858000">
                <a:moveTo>
                  <a:pt x="0" y="0"/>
                </a:moveTo>
                <a:lnTo>
                  <a:pt x="6096000" y="0"/>
                </a:lnTo>
                <a:lnTo>
                  <a:pt x="60960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/>
          <a:p>
            <a:endParaRPr lang="en-US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FC1E141-2C37-4050-BBD6-35BC35B7EA2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57250" y="3686175"/>
            <a:ext cx="3143250" cy="1838323"/>
          </a:xfrm>
          <a:custGeom>
            <a:avLst/>
            <a:gdLst>
              <a:gd name="connsiteX0" fmla="*/ 0 w 6096000"/>
              <a:gd name="connsiteY0" fmla="*/ 0 h 6858000"/>
              <a:gd name="connsiteX1" fmla="*/ 6096000 w 6096000"/>
              <a:gd name="connsiteY1" fmla="*/ 0 h 6858000"/>
              <a:gd name="connsiteX2" fmla="*/ 6096000 w 6096000"/>
              <a:gd name="connsiteY2" fmla="*/ 6858000 h 6858000"/>
              <a:gd name="connsiteX3" fmla="*/ 0 w 6096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6858000">
                <a:moveTo>
                  <a:pt x="0" y="0"/>
                </a:moveTo>
                <a:lnTo>
                  <a:pt x="6096000" y="0"/>
                </a:lnTo>
                <a:lnTo>
                  <a:pt x="60960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36715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29F531B-3F63-4FAD-AD3F-A0BF74CBB50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47700" y="647700"/>
            <a:ext cx="10896600" cy="5562600"/>
          </a:xfrm>
          <a:custGeom>
            <a:avLst/>
            <a:gdLst>
              <a:gd name="connsiteX0" fmla="*/ 0 w 10896600"/>
              <a:gd name="connsiteY0" fmla="*/ 0 h 5562600"/>
              <a:gd name="connsiteX1" fmla="*/ 10896600 w 10896600"/>
              <a:gd name="connsiteY1" fmla="*/ 0 h 5562600"/>
              <a:gd name="connsiteX2" fmla="*/ 10896600 w 10896600"/>
              <a:gd name="connsiteY2" fmla="*/ 5562600 h 5562600"/>
              <a:gd name="connsiteX3" fmla="*/ 0 w 10896600"/>
              <a:gd name="connsiteY3" fmla="*/ 5562600 h 5562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896600" h="5562600">
                <a:moveTo>
                  <a:pt x="0" y="0"/>
                </a:moveTo>
                <a:lnTo>
                  <a:pt x="10896600" y="0"/>
                </a:lnTo>
                <a:lnTo>
                  <a:pt x="10896600" y="5562600"/>
                </a:lnTo>
                <a:lnTo>
                  <a:pt x="0" y="556260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007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7802CA1-5BB9-40A4-A482-715D68D9B13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163050" y="0"/>
            <a:ext cx="3028950" cy="6858000"/>
          </a:xfrm>
          <a:custGeom>
            <a:avLst/>
            <a:gdLst>
              <a:gd name="connsiteX0" fmla="*/ 0 w 6096000"/>
              <a:gd name="connsiteY0" fmla="*/ 0 h 6858000"/>
              <a:gd name="connsiteX1" fmla="*/ 6096000 w 6096000"/>
              <a:gd name="connsiteY1" fmla="*/ 0 h 6858000"/>
              <a:gd name="connsiteX2" fmla="*/ 6096000 w 6096000"/>
              <a:gd name="connsiteY2" fmla="*/ 6858000 h 6858000"/>
              <a:gd name="connsiteX3" fmla="*/ 0 w 6096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6858000">
                <a:moveTo>
                  <a:pt x="0" y="0"/>
                </a:moveTo>
                <a:lnTo>
                  <a:pt x="6096000" y="0"/>
                </a:lnTo>
                <a:lnTo>
                  <a:pt x="60960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970011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11">
            <a:extLst>
              <a:ext uri="{FF2B5EF4-FFF2-40B4-BE49-F238E27FC236}">
                <a16:creationId xmlns:a16="http://schemas.microsoft.com/office/drawing/2014/main" id="{B4F8826D-E4A0-4DEE-89F5-3B104B271F6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768850" y="1244600"/>
            <a:ext cx="2527300" cy="4368800"/>
          </a:xfrm>
          <a:custGeom>
            <a:avLst/>
            <a:gdLst>
              <a:gd name="connsiteX0" fmla="*/ 0 w 2527300"/>
              <a:gd name="connsiteY0" fmla="*/ 0 h 4368800"/>
              <a:gd name="connsiteX1" fmla="*/ 2527300 w 2527300"/>
              <a:gd name="connsiteY1" fmla="*/ 0 h 4368800"/>
              <a:gd name="connsiteX2" fmla="*/ 2527300 w 2527300"/>
              <a:gd name="connsiteY2" fmla="*/ 4368800 h 4368800"/>
              <a:gd name="connsiteX3" fmla="*/ 0 w 2527300"/>
              <a:gd name="connsiteY3" fmla="*/ 4368800 h 436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27300" h="4368800">
                <a:moveTo>
                  <a:pt x="0" y="0"/>
                </a:moveTo>
                <a:lnTo>
                  <a:pt x="2527300" y="0"/>
                </a:lnTo>
                <a:lnTo>
                  <a:pt x="2527300" y="4368800"/>
                </a:lnTo>
                <a:lnTo>
                  <a:pt x="0" y="436880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/>
          <a:p>
            <a:endParaRPr lang="en-US" dirty="0"/>
          </a:p>
        </p:txBody>
      </p:sp>
      <p:sp>
        <p:nvSpPr>
          <p:cNvPr id="9" name="Picture Placeholder 12">
            <a:extLst>
              <a:ext uri="{FF2B5EF4-FFF2-40B4-BE49-F238E27FC236}">
                <a16:creationId xmlns:a16="http://schemas.microsoft.com/office/drawing/2014/main" id="{67C78ACF-9F63-46FA-8DD1-5F331635538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524750" y="1244600"/>
            <a:ext cx="2527300" cy="4368800"/>
          </a:xfrm>
          <a:custGeom>
            <a:avLst/>
            <a:gdLst>
              <a:gd name="connsiteX0" fmla="*/ 0 w 2527300"/>
              <a:gd name="connsiteY0" fmla="*/ 0 h 4368800"/>
              <a:gd name="connsiteX1" fmla="*/ 2527300 w 2527300"/>
              <a:gd name="connsiteY1" fmla="*/ 0 h 4368800"/>
              <a:gd name="connsiteX2" fmla="*/ 2527300 w 2527300"/>
              <a:gd name="connsiteY2" fmla="*/ 4368800 h 4368800"/>
              <a:gd name="connsiteX3" fmla="*/ 0 w 2527300"/>
              <a:gd name="connsiteY3" fmla="*/ 4368800 h 436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27300" h="4368800">
                <a:moveTo>
                  <a:pt x="0" y="0"/>
                </a:moveTo>
                <a:lnTo>
                  <a:pt x="2527300" y="0"/>
                </a:lnTo>
                <a:lnTo>
                  <a:pt x="2527300" y="4368800"/>
                </a:lnTo>
                <a:lnTo>
                  <a:pt x="0" y="436880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/>
          <a:p>
            <a:endParaRPr lang="en-US" dirty="0"/>
          </a:p>
        </p:txBody>
      </p:sp>
      <p:sp>
        <p:nvSpPr>
          <p:cNvPr id="10" name="Picture Placeholder 13">
            <a:extLst>
              <a:ext uri="{FF2B5EF4-FFF2-40B4-BE49-F238E27FC236}">
                <a16:creationId xmlns:a16="http://schemas.microsoft.com/office/drawing/2014/main" id="{169E0382-2CFB-482D-95CD-B10AEB87071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0229850" y="1244600"/>
            <a:ext cx="2527300" cy="4368800"/>
          </a:xfrm>
          <a:custGeom>
            <a:avLst/>
            <a:gdLst>
              <a:gd name="connsiteX0" fmla="*/ 0 w 2527300"/>
              <a:gd name="connsiteY0" fmla="*/ 0 h 4368800"/>
              <a:gd name="connsiteX1" fmla="*/ 2527300 w 2527300"/>
              <a:gd name="connsiteY1" fmla="*/ 0 h 4368800"/>
              <a:gd name="connsiteX2" fmla="*/ 2527300 w 2527300"/>
              <a:gd name="connsiteY2" fmla="*/ 4368800 h 4368800"/>
              <a:gd name="connsiteX3" fmla="*/ 0 w 2527300"/>
              <a:gd name="connsiteY3" fmla="*/ 4368800 h 436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27300" h="4368800">
                <a:moveTo>
                  <a:pt x="0" y="0"/>
                </a:moveTo>
                <a:lnTo>
                  <a:pt x="2527300" y="0"/>
                </a:lnTo>
                <a:lnTo>
                  <a:pt x="2527300" y="4368800"/>
                </a:lnTo>
                <a:lnTo>
                  <a:pt x="0" y="436880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38635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B0020DC-EDC6-4701-8282-ACA8A7C5AE3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3048000" cy="34290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AC22D763-C60D-4704-B3FD-45A38DE780E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96000" y="0"/>
            <a:ext cx="3048000" cy="34290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79E74A22-1E45-43C9-BD91-E83ABE10226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048000" y="3429000"/>
            <a:ext cx="3048000" cy="34290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20F94431-AAB0-4BE3-9228-564B9A81E911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9144000" y="3429000"/>
            <a:ext cx="3048000" cy="34290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24845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F13C554-D590-475B-923D-0BF2F65A62C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079500" y="0"/>
            <a:ext cx="5016500" cy="6858000"/>
          </a:xfrm>
          <a:custGeom>
            <a:avLst/>
            <a:gdLst>
              <a:gd name="connsiteX0" fmla="*/ 0 w 5016500"/>
              <a:gd name="connsiteY0" fmla="*/ 0 h 6858000"/>
              <a:gd name="connsiteX1" fmla="*/ 5016500 w 5016500"/>
              <a:gd name="connsiteY1" fmla="*/ 0 h 6858000"/>
              <a:gd name="connsiteX2" fmla="*/ 5016500 w 5016500"/>
              <a:gd name="connsiteY2" fmla="*/ 6858000 h 6858000"/>
              <a:gd name="connsiteX3" fmla="*/ 0 w 50165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16500" h="6858000">
                <a:moveTo>
                  <a:pt x="0" y="0"/>
                </a:moveTo>
                <a:lnTo>
                  <a:pt x="5016500" y="0"/>
                </a:lnTo>
                <a:lnTo>
                  <a:pt x="50165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391768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DFB20ED0-0196-4DAC-8BA6-80C0688EE6F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092186" y="2586459"/>
            <a:ext cx="2149753" cy="1853235"/>
          </a:xfrm>
          <a:custGeom>
            <a:avLst/>
            <a:gdLst>
              <a:gd name="connsiteX0" fmla="*/ 463309 w 2149753"/>
              <a:gd name="connsiteY0" fmla="*/ 0 h 1853235"/>
              <a:gd name="connsiteX1" fmla="*/ 1686444 w 2149753"/>
              <a:gd name="connsiteY1" fmla="*/ 0 h 1853235"/>
              <a:gd name="connsiteX2" fmla="*/ 2149753 w 2149753"/>
              <a:gd name="connsiteY2" fmla="*/ 926618 h 1853235"/>
              <a:gd name="connsiteX3" fmla="*/ 1686444 w 2149753"/>
              <a:gd name="connsiteY3" fmla="*/ 1853235 h 1853235"/>
              <a:gd name="connsiteX4" fmla="*/ 463309 w 2149753"/>
              <a:gd name="connsiteY4" fmla="*/ 1853235 h 1853235"/>
              <a:gd name="connsiteX5" fmla="*/ 0 w 2149753"/>
              <a:gd name="connsiteY5" fmla="*/ 926618 h 1853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49753" h="1853235">
                <a:moveTo>
                  <a:pt x="463309" y="0"/>
                </a:moveTo>
                <a:lnTo>
                  <a:pt x="1686444" y="0"/>
                </a:lnTo>
                <a:lnTo>
                  <a:pt x="2149753" y="926618"/>
                </a:lnTo>
                <a:lnTo>
                  <a:pt x="1686444" y="1853235"/>
                </a:lnTo>
                <a:lnTo>
                  <a:pt x="463309" y="1853235"/>
                </a:lnTo>
                <a:lnTo>
                  <a:pt x="0" y="926618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/>
          <a:p>
            <a:endParaRPr lang="en-US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9C6D8230-4D3B-4F6B-8180-1C31555D356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551379" y="2586459"/>
            <a:ext cx="2149753" cy="1853235"/>
          </a:xfrm>
          <a:custGeom>
            <a:avLst/>
            <a:gdLst>
              <a:gd name="connsiteX0" fmla="*/ 463309 w 2149753"/>
              <a:gd name="connsiteY0" fmla="*/ 0 h 1853235"/>
              <a:gd name="connsiteX1" fmla="*/ 1686444 w 2149753"/>
              <a:gd name="connsiteY1" fmla="*/ 0 h 1853235"/>
              <a:gd name="connsiteX2" fmla="*/ 2149753 w 2149753"/>
              <a:gd name="connsiteY2" fmla="*/ 926618 h 1853235"/>
              <a:gd name="connsiteX3" fmla="*/ 1686444 w 2149753"/>
              <a:gd name="connsiteY3" fmla="*/ 1853235 h 1853235"/>
              <a:gd name="connsiteX4" fmla="*/ 463309 w 2149753"/>
              <a:gd name="connsiteY4" fmla="*/ 1853235 h 1853235"/>
              <a:gd name="connsiteX5" fmla="*/ 0 w 2149753"/>
              <a:gd name="connsiteY5" fmla="*/ 926618 h 1853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49753" h="1853235">
                <a:moveTo>
                  <a:pt x="463309" y="0"/>
                </a:moveTo>
                <a:lnTo>
                  <a:pt x="1686444" y="0"/>
                </a:lnTo>
                <a:lnTo>
                  <a:pt x="2149753" y="926618"/>
                </a:lnTo>
                <a:lnTo>
                  <a:pt x="1686444" y="1853235"/>
                </a:lnTo>
                <a:lnTo>
                  <a:pt x="463309" y="1853235"/>
                </a:lnTo>
                <a:lnTo>
                  <a:pt x="0" y="926618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/>
          <a:p>
            <a:endParaRPr lang="en-US" dirty="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3AFA6F3A-4BB3-4031-80B1-2BAD20B32743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7825598" y="2586459"/>
            <a:ext cx="2149753" cy="1853235"/>
          </a:xfrm>
          <a:custGeom>
            <a:avLst/>
            <a:gdLst>
              <a:gd name="connsiteX0" fmla="*/ 463309 w 2149753"/>
              <a:gd name="connsiteY0" fmla="*/ 0 h 1853235"/>
              <a:gd name="connsiteX1" fmla="*/ 1686444 w 2149753"/>
              <a:gd name="connsiteY1" fmla="*/ 0 h 1853235"/>
              <a:gd name="connsiteX2" fmla="*/ 2149753 w 2149753"/>
              <a:gd name="connsiteY2" fmla="*/ 926618 h 1853235"/>
              <a:gd name="connsiteX3" fmla="*/ 1686444 w 2149753"/>
              <a:gd name="connsiteY3" fmla="*/ 1853235 h 1853235"/>
              <a:gd name="connsiteX4" fmla="*/ 463309 w 2149753"/>
              <a:gd name="connsiteY4" fmla="*/ 1853235 h 1853235"/>
              <a:gd name="connsiteX5" fmla="*/ 0 w 2149753"/>
              <a:gd name="connsiteY5" fmla="*/ 926618 h 1853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49753" h="1853235">
                <a:moveTo>
                  <a:pt x="463309" y="0"/>
                </a:moveTo>
                <a:lnTo>
                  <a:pt x="1686444" y="0"/>
                </a:lnTo>
                <a:lnTo>
                  <a:pt x="2149753" y="926618"/>
                </a:lnTo>
                <a:lnTo>
                  <a:pt x="1686444" y="1853235"/>
                </a:lnTo>
                <a:lnTo>
                  <a:pt x="463309" y="1853235"/>
                </a:lnTo>
                <a:lnTo>
                  <a:pt x="0" y="926618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672964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61B9CBD8-104A-4D81-A668-6871D12664FE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321233" y="2475984"/>
            <a:ext cx="2256022" cy="1766283"/>
          </a:xfrm>
          <a:custGeom>
            <a:avLst/>
            <a:gdLst>
              <a:gd name="connsiteX0" fmla="*/ 294386 w 2256022"/>
              <a:gd name="connsiteY0" fmla="*/ 0 h 1766283"/>
              <a:gd name="connsiteX1" fmla="*/ 1961636 w 2256022"/>
              <a:gd name="connsiteY1" fmla="*/ 0 h 1766283"/>
              <a:gd name="connsiteX2" fmla="*/ 2256022 w 2256022"/>
              <a:gd name="connsiteY2" fmla="*/ 294386 h 1766283"/>
              <a:gd name="connsiteX3" fmla="*/ 2256022 w 2256022"/>
              <a:gd name="connsiteY3" fmla="*/ 1471897 h 1766283"/>
              <a:gd name="connsiteX4" fmla="*/ 1961636 w 2256022"/>
              <a:gd name="connsiteY4" fmla="*/ 1766283 h 1766283"/>
              <a:gd name="connsiteX5" fmla="*/ 294386 w 2256022"/>
              <a:gd name="connsiteY5" fmla="*/ 1766283 h 1766283"/>
              <a:gd name="connsiteX6" fmla="*/ 0 w 2256022"/>
              <a:gd name="connsiteY6" fmla="*/ 1471897 h 1766283"/>
              <a:gd name="connsiteX7" fmla="*/ 0 w 2256022"/>
              <a:gd name="connsiteY7" fmla="*/ 294386 h 1766283"/>
              <a:gd name="connsiteX8" fmla="*/ 294386 w 2256022"/>
              <a:gd name="connsiteY8" fmla="*/ 0 h 17662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56022" h="1766283">
                <a:moveTo>
                  <a:pt x="294386" y="0"/>
                </a:moveTo>
                <a:lnTo>
                  <a:pt x="1961636" y="0"/>
                </a:lnTo>
                <a:cubicBezTo>
                  <a:pt x="2124221" y="0"/>
                  <a:pt x="2256022" y="131801"/>
                  <a:pt x="2256022" y="294386"/>
                </a:cubicBezTo>
                <a:lnTo>
                  <a:pt x="2256022" y="1471897"/>
                </a:lnTo>
                <a:cubicBezTo>
                  <a:pt x="2256022" y="1634482"/>
                  <a:pt x="2124221" y="1766283"/>
                  <a:pt x="1961636" y="1766283"/>
                </a:cubicBezTo>
                <a:lnTo>
                  <a:pt x="294386" y="1766283"/>
                </a:lnTo>
                <a:cubicBezTo>
                  <a:pt x="131801" y="1766283"/>
                  <a:pt x="0" y="1634482"/>
                  <a:pt x="0" y="1471897"/>
                </a:cubicBezTo>
                <a:lnTo>
                  <a:pt x="0" y="294386"/>
                </a:lnTo>
                <a:cubicBezTo>
                  <a:pt x="0" y="131801"/>
                  <a:pt x="131801" y="0"/>
                  <a:pt x="294386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/>
          <a:p>
            <a:endParaRPr lang="en-US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42E3A1E-8F2D-4F45-ABAC-0D558868EBDB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967989" y="2475984"/>
            <a:ext cx="2256022" cy="1766283"/>
          </a:xfrm>
          <a:custGeom>
            <a:avLst/>
            <a:gdLst>
              <a:gd name="connsiteX0" fmla="*/ 294386 w 2256022"/>
              <a:gd name="connsiteY0" fmla="*/ 0 h 1766283"/>
              <a:gd name="connsiteX1" fmla="*/ 1961636 w 2256022"/>
              <a:gd name="connsiteY1" fmla="*/ 0 h 1766283"/>
              <a:gd name="connsiteX2" fmla="*/ 2256022 w 2256022"/>
              <a:gd name="connsiteY2" fmla="*/ 294386 h 1766283"/>
              <a:gd name="connsiteX3" fmla="*/ 2256022 w 2256022"/>
              <a:gd name="connsiteY3" fmla="*/ 1471897 h 1766283"/>
              <a:gd name="connsiteX4" fmla="*/ 1961636 w 2256022"/>
              <a:gd name="connsiteY4" fmla="*/ 1766283 h 1766283"/>
              <a:gd name="connsiteX5" fmla="*/ 294386 w 2256022"/>
              <a:gd name="connsiteY5" fmla="*/ 1766283 h 1766283"/>
              <a:gd name="connsiteX6" fmla="*/ 0 w 2256022"/>
              <a:gd name="connsiteY6" fmla="*/ 1471897 h 1766283"/>
              <a:gd name="connsiteX7" fmla="*/ 0 w 2256022"/>
              <a:gd name="connsiteY7" fmla="*/ 294386 h 1766283"/>
              <a:gd name="connsiteX8" fmla="*/ 294386 w 2256022"/>
              <a:gd name="connsiteY8" fmla="*/ 0 h 17662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56022" h="1766283">
                <a:moveTo>
                  <a:pt x="294386" y="0"/>
                </a:moveTo>
                <a:lnTo>
                  <a:pt x="1961636" y="0"/>
                </a:lnTo>
                <a:cubicBezTo>
                  <a:pt x="2124221" y="0"/>
                  <a:pt x="2256022" y="131801"/>
                  <a:pt x="2256022" y="294386"/>
                </a:cubicBezTo>
                <a:lnTo>
                  <a:pt x="2256022" y="1471897"/>
                </a:lnTo>
                <a:cubicBezTo>
                  <a:pt x="2256022" y="1634482"/>
                  <a:pt x="2124221" y="1766283"/>
                  <a:pt x="1961636" y="1766283"/>
                </a:cubicBezTo>
                <a:lnTo>
                  <a:pt x="294386" y="1766283"/>
                </a:lnTo>
                <a:cubicBezTo>
                  <a:pt x="131801" y="1766283"/>
                  <a:pt x="0" y="1634482"/>
                  <a:pt x="0" y="1471897"/>
                </a:cubicBezTo>
                <a:lnTo>
                  <a:pt x="0" y="294386"/>
                </a:lnTo>
                <a:cubicBezTo>
                  <a:pt x="0" y="131801"/>
                  <a:pt x="131801" y="0"/>
                  <a:pt x="294386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/>
          <a:p>
            <a:endParaRPr lang="en-US" dirty="0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B44BD01F-E870-45E6-9EA7-7F89B9F5AB01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614745" y="2475984"/>
            <a:ext cx="2256022" cy="1766283"/>
          </a:xfrm>
          <a:custGeom>
            <a:avLst/>
            <a:gdLst>
              <a:gd name="connsiteX0" fmla="*/ 294386 w 2256022"/>
              <a:gd name="connsiteY0" fmla="*/ 0 h 1766283"/>
              <a:gd name="connsiteX1" fmla="*/ 1961636 w 2256022"/>
              <a:gd name="connsiteY1" fmla="*/ 0 h 1766283"/>
              <a:gd name="connsiteX2" fmla="*/ 2256022 w 2256022"/>
              <a:gd name="connsiteY2" fmla="*/ 294386 h 1766283"/>
              <a:gd name="connsiteX3" fmla="*/ 2256022 w 2256022"/>
              <a:gd name="connsiteY3" fmla="*/ 1471897 h 1766283"/>
              <a:gd name="connsiteX4" fmla="*/ 1961636 w 2256022"/>
              <a:gd name="connsiteY4" fmla="*/ 1766283 h 1766283"/>
              <a:gd name="connsiteX5" fmla="*/ 294386 w 2256022"/>
              <a:gd name="connsiteY5" fmla="*/ 1766283 h 1766283"/>
              <a:gd name="connsiteX6" fmla="*/ 0 w 2256022"/>
              <a:gd name="connsiteY6" fmla="*/ 1471897 h 1766283"/>
              <a:gd name="connsiteX7" fmla="*/ 0 w 2256022"/>
              <a:gd name="connsiteY7" fmla="*/ 294386 h 1766283"/>
              <a:gd name="connsiteX8" fmla="*/ 294386 w 2256022"/>
              <a:gd name="connsiteY8" fmla="*/ 0 h 17662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56022" h="1766283">
                <a:moveTo>
                  <a:pt x="294386" y="0"/>
                </a:moveTo>
                <a:lnTo>
                  <a:pt x="1961636" y="0"/>
                </a:lnTo>
                <a:cubicBezTo>
                  <a:pt x="2124221" y="0"/>
                  <a:pt x="2256022" y="131801"/>
                  <a:pt x="2256022" y="294386"/>
                </a:cubicBezTo>
                <a:lnTo>
                  <a:pt x="2256022" y="1471897"/>
                </a:lnTo>
                <a:cubicBezTo>
                  <a:pt x="2256022" y="1634482"/>
                  <a:pt x="2124221" y="1766283"/>
                  <a:pt x="1961636" y="1766283"/>
                </a:cubicBezTo>
                <a:lnTo>
                  <a:pt x="294386" y="1766283"/>
                </a:lnTo>
                <a:cubicBezTo>
                  <a:pt x="131801" y="1766283"/>
                  <a:pt x="0" y="1634482"/>
                  <a:pt x="0" y="1471897"/>
                </a:cubicBezTo>
                <a:lnTo>
                  <a:pt x="0" y="294386"/>
                </a:lnTo>
                <a:cubicBezTo>
                  <a:pt x="0" y="131801"/>
                  <a:pt x="131801" y="0"/>
                  <a:pt x="294386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410836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13">
            <a:extLst>
              <a:ext uri="{FF2B5EF4-FFF2-40B4-BE49-F238E27FC236}">
                <a16:creationId xmlns:a16="http://schemas.microsoft.com/office/drawing/2014/main" id="{4D6F968E-2949-4D56-98AE-49CFCDACF6D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57250" y="0"/>
            <a:ext cx="1955030" cy="4361220"/>
          </a:xfrm>
          <a:custGeom>
            <a:avLst/>
            <a:gdLst>
              <a:gd name="connsiteX0" fmla="*/ 0 w 1955030"/>
              <a:gd name="connsiteY0" fmla="*/ 0 h 4361220"/>
              <a:gd name="connsiteX1" fmla="*/ 1955030 w 1955030"/>
              <a:gd name="connsiteY1" fmla="*/ 0 h 4361220"/>
              <a:gd name="connsiteX2" fmla="*/ 1955030 w 1955030"/>
              <a:gd name="connsiteY2" fmla="*/ 4361220 h 4361220"/>
              <a:gd name="connsiteX3" fmla="*/ 0 w 1955030"/>
              <a:gd name="connsiteY3" fmla="*/ 4361220 h 4361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55030" h="4361220">
                <a:moveTo>
                  <a:pt x="0" y="0"/>
                </a:moveTo>
                <a:lnTo>
                  <a:pt x="1955030" y="0"/>
                </a:lnTo>
                <a:lnTo>
                  <a:pt x="1955030" y="4361220"/>
                </a:lnTo>
                <a:lnTo>
                  <a:pt x="0" y="436122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/>
          <a:p>
            <a:endParaRPr lang="en-US" dirty="0"/>
          </a:p>
        </p:txBody>
      </p:sp>
      <p:sp>
        <p:nvSpPr>
          <p:cNvPr id="9" name="Picture Placeholder 17">
            <a:extLst>
              <a:ext uri="{FF2B5EF4-FFF2-40B4-BE49-F238E27FC236}">
                <a16:creationId xmlns:a16="http://schemas.microsoft.com/office/drawing/2014/main" id="{BAD81D08-2E1E-47C6-8D9D-8B8EDE3A591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997313" y="0"/>
            <a:ext cx="1955030" cy="2768888"/>
          </a:xfrm>
          <a:custGeom>
            <a:avLst/>
            <a:gdLst>
              <a:gd name="connsiteX0" fmla="*/ 0 w 1955030"/>
              <a:gd name="connsiteY0" fmla="*/ 0 h 2768888"/>
              <a:gd name="connsiteX1" fmla="*/ 1955030 w 1955030"/>
              <a:gd name="connsiteY1" fmla="*/ 0 h 2768888"/>
              <a:gd name="connsiteX2" fmla="*/ 1955030 w 1955030"/>
              <a:gd name="connsiteY2" fmla="*/ 2768888 h 2768888"/>
              <a:gd name="connsiteX3" fmla="*/ 0 w 1955030"/>
              <a:gd name="connsiteY3" fmla="*/ 2768888 h 2768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55030" h="2768888">
                <a:moveTo>
                  <a:pt x="0" y="0"/>
                </a:moveTo>
                <a:lnTo>
                  <a:pt x="1955030" y="0"/>
                </a:lnTo>
                <a:lnTo>
                  <a:pt x="1955030" y="2768888"/>
                </a:lnTo>
                <a:lnTo>
                  <a:pt x="0" y="2768888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/>
          <a:p>
            <a:endParaRPr lang="en-US" dirty="0"/>
          </a:p>
        </p:txBody>
      </p:sp>
      <p:sp>
        <p:nvSpPr>
          <p:cNvPr id="10" name="Picture Placeholder 18">
            <a:extLst>
              <a:ext uri="{FF2B5EF4-FFF2-40B4-BE49-F238E27FC236}">
                <a16:creationId xmlns:a16="http://schemas.microsoft.com/office/drawing/2014/main" id="{38BAA62B-93E7-495F-BF08-1893855B3F5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927282" y="0"/>
            <a:ext cx="1955030" cy="5307773"/>
          </a:xfrm>
          <a:custGeom>
            <a:avLst/>
            <a:gdLst>
              <a:gd name="connsiteX0" fmla="*/ 0 w 1955030"/>
              <a:gd name="connsiteY0" fmla="*/ 0 h 5307773"/>
              <a:gd name="connsiteX1" fmla="*/ 1955030 w 1955030"/>
              <a:gd name="connsiteY1" fmla="*/ 0 h 5307773"/>
              <a:gd name="connsiteX2" fmla="*/ 1955030 w 1955030"/>
              <a:gd name="connsiteY2" fmla="*/ 5307773 h 5307773"/>
              <a:gd name="connsiteX3" fmla="*/ 0 w 1955030"/>
              <a:gd name="connsiteY3" fmla="*/ 5307773 h 5307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55030" h="5307773">
                <a:moveTo>
                  <a:pt x="0" y="0"/>
                </a:moveTo>
                <a:lnTo>
                  <a:pt x="1955030" y="0"/>
                </a:lnTo>
                <a:lnTo>
                  <a:pt x="1955030" y="5307773"/>
                </a:lnTo>
                <a:lnTo>
                  <a:pt x="0" y="5307773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034969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C9DCCCD2-2721-4D21-BF9F-BDDAD407B62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3562350" cy="6858000"/>
          </a:xfrm>
          <a:custGeom>
            <a:avLst/>
            <a:gdLst>
              <a:gd name="connsiteX0" fmla="*/ 0 w 3562350"/>
              <a:gd name="connsiteY0" fmla="*/ 0 h 6858000"/>
              <a:gd name="connsiteX1" fmla="*/ 3562350 w 3562350"/>
              <a:gd name="connsiteY1" fmla="*/ 0 h 6858000"/>
              <a:gd name="connsiteX2" fmla="*/ 3562350 w 3562350"/>
              <a:gd name="connsiteY2" fmla="*/ 6858000 h 6858000"/>
              <a:gd name="connsiteX3" fmla="*/ 0 w 356235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62350" h="6858000">
                <a:moveTo>
                  <a:pt x="0" y="0"/>
                </a:moveTo>
                <a:lnTo>
                  <a:pt x="3562350" y="0"/>
                </a:lnTo>
                <a:lnTo>
                  <a:pt x="356235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/>
          <a:p>
            <a:endParaRPr lang="en-US" dirty="0"/>
          </a:p>
        </p:txBody>
      </p:sp>
      <p:sp>
        <p:nvSpPr>
          <p:cNvPr id="6" name="Picture Placeholder 12">
            <a:extLst>
              <a:ext uri="{FF2B5EF4-FFF2-40B4-BE49-F238E27FC236}">
                <a16:creationId xmlns:a16="http://schemas.microsoft.com/office/drawing/2014/main" id="{E67FA5E6-8932-4ED3-84D1-6FB1DBC3792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562350" y="0"/>
            <a:ext cx="3562350" cy="6858000"/>
          </a:xfrm>
          <a:custGeom>
            <a:avLst/>
            <a:gdLst>
              <a:gd name="connsiteX0" fmla="*/ 0 w 3562350"/>
              <a:gd name="connsiteY0" fmla="*/ 0 h 6858000"/>
              <a:gd name="connsiteX1" fmla="*/ 3562350 w 3562350"/>
              <a:gd name="connsiteY1" fmla="*/ 0 h 6858000"/>
              <a:gd name="connsiteX2" fmla="*/ 3562350 w 3562350"/>
              <a:gd name="connsiteY2" fmla="*/ 6858000 h 6858000"/>
              <a:gd name="connsiteX3" fmla="*/ 0 w 356235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62350" h="6858000">
                <a:moveTo>
                  <a:pt x="0" y="0"/>
                </a:moveTo>
                <a:lnTo>
                  <a:pt x="3562350" y="0"/>
                </a:lnTo>
                <a:lnTo>
                  <a:pt x="356235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240462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0C1F5B6-8B61-44A4-B143-02B386FCD22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175918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: Shape 4">
            <a:extLst>
              <a:ext uri="{FF2B5EF4-FFF2-40B4-BE49-F238E27FC236}">
                <a16:creationId xmlns:a16="http://schemas.microsoft.com/office/drawing/2014/main" id="{B1C86B11-CBCC-4A60-8CA4-2F45B266D5B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90350" y="3429000"/>
            <a:ext cx="6003935" cy="2525486"/>
          </a:xfrm>
          <a:custGeom>
            <a:avLst/>
            <a:gdLst>
              <a:gd name="connsiteX0" fmla="*/ 0 w 6003935"/>
              <a:gd name="connsiteY0" fmla="*/ 0 h 2525486"/>
              <a:gd name="connsiteX1" fmla="*/ 6003935 w 6003935"/>
              <a:gd name="connsiteY1" fmla="*/ 0 h 2525486"/>
              <a:gd name="connsiteX2" fmla="*/ 6003935 w 6003935"/>
              <a:gd name="connsiteY2" fmla="*/ 2525486 h 2525486"/>
              <a:gd name="connsiteX3" fmla="*/ 0 w 6003935"/>
              <a:gd name="connsiteY3" fmla="*/ 2525486 h 2525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03935" h="2525486">
                <a:moveTo>
                  <a:pt x="0" y="0"/>
                </a:moveTo>
                <a:lnTo>
                  <a:pt x="6003935" y="0"/>
                </a:lnTo>
                <a:lnTo>
                  <a:pt x="6003935" y="2525486"/>
                </a:lnTo>
                <a:lnTo>
                  <a:pt x="0" y="2525486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07471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: Shape 4">
            <a:extLst>
              <a:ext uri="{FF2B5EF4-FFF2-40B4-BE49-F238E27FC236}">
                <a16:creationId xmlns:a16="http://schemas.microsoft.com/office/drawing/2014/main" id="{3CA2AF6E-9582-4A47-83AB-8E780A9EA2C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293957" y="3038695"/>
            <a:ext cx="4991208" cy="2490361"/>
          </a:xfrm>
          <a:custGeom>
            <a:avLst/>
            <a:gdLst>
              <a:gd name="connsiteX0" fmla="*/ 0 w 4991208"/>
              <a:gd name="connsiteY0" fmla="*/ 0 h 2490361"/>
              <a:gd name="connsiteX1" fmla="*/ 4991208 w 4991208"/>
              <a:gd name="connsiteY1" fmla="*/ 0 h 2490361"/>
              <a:gd name="connsiteX2" fmla="*/ 4991208 w 4991208"/>
              <a:gd name="connsiteY2" fmla="*/ 2490361 h 2490361"/>
              <a:gd name="connsiteX3" fmla="*/ 0 w 4991208"/>
              <a:gd name="connsiteY3" fmla="*/ 2490361 h 2490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91208" h="2490361">
                <a:moveTo>
                  <a:pt x="0" y="0"/>
                </a:moveTo>
                <a:lnTo>
                  <a:pt x="4991208" y="0"/>
                </a:lnTo>
                <a:lnTo>
                  <a:pt x="4991208" y="2490361"/>
                </a:lnTo>
                <a:lnTo>
                  <a:pt x="0" y="2490361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014575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3">
            <a:extLst>
              <a:ext uri="{FF2B5EF4-FFF2-40B4-BE49-F238E27FC236}">
                <a16:creationId xmlns:a16="http://schemas.microsoft.com/office/drawing/2014/main" id="{7CA9D78F-6A16-4C99-8F85-A855C68EB25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395178" y="2110141"/>
            <a:ext cx="9401644" cy="2147492"/>
          </a:xfrm>
          <a:custGeom>
            <a:avLst/>
            <a:gdLst>
              <a:gd name="connsiteX0" fmla="*/ 0 w 9401644"/>
              <a:gd name="connsiteY0" fmla="*/ 0 h 2147492"/>
              <a:gd name="connsiteX1" fmla="*/ 9401644 w 9401644"/>
              <a:gd name="connsiteY1" fmla="*/ 0 h 2147492"/>
              <a:gd name="connsiteX2" fmla="*/ 9401644 w 9401644"/>
              <a:gd name="connsiteY2" fmla="*/ 2147492 h 2147492"/>
              <a:gd name="connsiteX3" fmla="*/ 0 w 9401644"/>
              <a:gd name="connsiteY3" fmla="*/ 2147492 h 2147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401644" h="2147492">
                <a:moveTo>
                  <a:pt x="0" y="0"/>
                </a:moveTo>
                <a:lnTo>
                  <a:pt x="9401644" y="0"/>
                </a:lnTo>
                <a:lnTo>
                  <a:pt x="9401644" y="2147492"/>
                </a:lnTo>
                <a:lnTo>
                  <a:pt x="0" y="2147492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13207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F92C989-F138-488A-BB45-1A8DB71A044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81362" y="1400677"/>
            <a:ext cx="4056646" cy="4056646"/>
          </a:xfrm>
          <a:custGeom>
            <a:avLst/>
            <a:gdLst>
              <a:gd name="connsiteX0" fmla="*/ 2028323 w 4056646"/>
              <a:gd name="connsiteY0" fmla="*/ 0 h 4056646"/>
              <a:gd name="connsiteX1" fmla="*/ 4056646 w 4056646"/>
              <a:gd name="connsiteY1" fmla="*/ 2028323 h 4056646"/>
              <a:gd name="connsiteX2" fmla="*/ 2028323 w 4056646"/>
              <a:gd name="connsiteY2" fmla="*/ 4056646 h 4056646"/>
              <a:gd name="connsiteX3" fmla="*/ 0 w 4056646"/>
              <a:gd name="connsiteY3" fmla="*/ 2028323 h 40566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56646" h="4056646">
                <a:moveTo>
                  <a:pt x="2028323" y="0"/>
                </a:moveTo>
                <a:lnTo>
                  <a:pt x="4056646" y="2028323"/>
                </a:lnTo>
                <a:lnTo>
                  <a:pt x="2028323" y="4056646"/>
                </a:lnTo>
                <a:lnTo>
                  <a:pt x="0" y="2028323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7712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DC8242F0-D998-4557-B7CB-058048FD50C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280124" y="801928"/>
            <a:ext cx="3098826" cy="4094168"/>
          </a:xfrm>
          <a:custGeom>
            <a:avLst/>
            <a:gdLst>
              <a:gd name="connsiteX0" fmla="*/ 0 w 3098826"/>
              <a:gd name="connsiteY0" fmla="*/ 0 h 4094168"/>
              <a:gd name="connsiteX1" fmla="*/ 3098826 w 3098826"/>
              <a:gd name="connsiteY1" fmla="*/ 0 h 4094168"/>
              <a:gd name="connsiteX2" fmla="*/ 3098826 w 3098826"/>
              <a:gd name="connsiteY2" fmla="*/ 4094168 h 4094168"/>
              <a:gd name="connsiteX3" fmla="*/ 0 w 3098826"/>
              <a:gd name="connsiteY3" fmla="*/ 4094168 h 4094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98826" h="4094168">
                <a:moveTo>
                  <a:pt x="0" y="0"/>
                </a:moveTo>
                <a:lnTo>
                  <a:pt x="3098826" y="0"/>
                </a:lnTo>
                <a:lnTo>
                  <a:pt x="3098826" y="4094168"/>
                </a:lnTo>
                <a:lnTo>
                  <a:pt x="0" y="4094168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/>
          <a:p>
            <a:endParaRPr lang="en-US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E767710-6CC3-479B-80C8-934F384663B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088533" y="808961"/>
            <a:ext cx="3098826" cy="4094168"/>
          </a:xfrm>
          <a:custGeom>
            <a:avLst/>
            <a:gdLst>
              <a:gd name="connsiteX0" fmla="*/ 0 w 3098826"/>
              <a:gd name="connsiteY0" fmla="*/ 0 h 4094168"/>
              <a:gd name="connsiteX1" fmla="*/ 3098826 w 3098826"/>
              <a:gd name="connsiteY1" fmla="*/ 0 h 4094168"/>
              <a:gd name="connsiteX2" fmla="*/ 3098826 w 3098826"/>
              <a:gd name="connsiteY2" fmla="*/ 4094168 h 4094168"/>
              <a:gd name="connsiteX3" fmla="*/ 0 w 3098826"/>
              <a:gd name="connsiteY3" fmla="*/ 4094168 h 4094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98826" h="4094168">
                <a:moveTo>
                  <a:pt x="0" y="0"/>
                </a:moveTo>
                <a:lnTo>
                  <a:pt x="3098826" y="0"/>
                </a:lnTo>
                <a:lnTo>
                  <a:pt x="3098826" y="4094168"/>
                </a:lnTo>
                <a:lnTo>
                  <a:pt x="0" y="4094168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/>
          <a:p>
            <a:endParaRPr lang="en-US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B3C2EDD-21E1-44BC-86D4-377C7CAADAE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13051" y="3230047"/>
            <a:ext cx="4182717" cy="2826026"/>
          </a:xfrm>
          <a:custGeom>
            <a:avLst/>
            <a:gdLst>
              <a:gd name="connsiteX0" fmla="*/ 0 w 4182717"/>
              <a:gd name="connsiteY0" fmla="*/ 0 h 2826026"/>
              <a:gd name="connsiteX1" fmla="*/ 4182717 w 4182717"/>
              <a:gd name="connsiteY1" fmla="*/ 0 h 2826026"/>
              <a:gd name="connsiteX2" fmla="*/ 4182717 w 4182717"/>
              <a:gd name="connsiteY2" fmla="*/ 2826026 h 2826026"/>
              <a:gd name="connsiteX3" fmla="*/ 0 w 4182717"/>
              <a:gd name="connsiteY3" fmla="*/ 2826026 h 2826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82717" h="2826026">
                <a:moveTo>
                  <a:pt x="0" y="0"/>
                </a:moveTo>
                <a:lnTo>
                  <a:pt x="4182717" y="0"/>
                </a:lnTo>
                <a:lnTo>
                  <a:pt x="4182717" y="2826026"/>
                </a:lnTo>
                <a:lnTo>
                  <a:pt x="0" y="2826026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51075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: Shape 4">
            <a:extLst>
              <a:ext uri="{FF2B5EF4-FFF2-40B4-BE49-F238E27FC236}">
                <a16:creationId xmlns:a16="http://schemas.microsoft.com/office/drawing/2014/main" id="{61369EAC-F853-4160-B6F9-5388181BB06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424363" y="1019629"/>
            <a:ext cx="4818744" cy="4818744"/>
          </a:xfrm>
          <a:custGeom>
            <a:avLst/>
            <a:gdLst>
              <a:gd name="connsiteX0" fmla="*/ 2409372 w 4818744"/>
              <a:gd name="connsiteY0" fmla="*/ 0 h 4818744"/>
              <a:gd name="connsiteX1" fmla="*/ 4818744 w 4818744"/>
              <a:gd name="connsiteY1" fmla="*/ 2409372 h 4818744"/>
              <a:gd name="connsiteX2" fmla="*/ 2409372 w 4818744"/>
              <a:gd name="connsiteY2" fmla="*/ 4818744 h 4818744"/>
              <a:gd name="connsiteX3" fmla="*/ 0 w 4818744"/>
              <a:gd name="connsiteY3" fmla="*/ 2409372 h 4818744"/>
              <a:gd name="connsiteX4" fmla="*/ 2409372 w 4818744"/>
              <a:gd name="connsiteY4" fmla="*/ 0 h 4818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18744" h="4818744">
                <a:moveTo>
                  <a:pt x="2409372" y="0"/>
                </a:moveTo>
                <a:cubicBezTo>
                  <a:pt x="3740031" y="0"/>
                  <a:pt x="4818744" y="1078713"/>
                  <a:pt x="4818744" y="2409372"/>
                </a:cubicBezTo>
                <a:cubicBezTo>
                  <a:pt x="4818744" y="3740031"/>
                  <a:pt x="3740031" y="4818744"/>
                  <a:pt x="2409372" y="4818744"/>
                </a:cubicBezTo>
                <a:cubicBezTo>
                  <a:pt x="1078713" y="4818744"/>
                  <a:pt x="0" y="3740031"/>
                  <a:pt x="0" y="2409372"/>
                </a:cubicBezTo>
                <a:cubicBezTo>
                  <a:pt x="0" y="1078713"/>
                  <a:pt x="1078713" y="0"/>
                  <a:pt x="2409372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26871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3">
            <a:extLst>
              <a:ext uri="{FF2B5EF4-FFF2-40B4-BE49-F238E27FC236}">
                <a16:creationId xmlns:a16="http://schemas.microsoft.com/office/drawing/2014/main" id="{058E1735-21D6-4596-A4CC-008E956C432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518451" y="2336800"/>
            <a:ext cx="5155098" cy="2235200"/>
          </a:xfrm>
          <a:custGeom>
            <a:avLst/>
            <a:gdLst>
              <a:gd name="connsiteX0" fmla="*/ 0 w 5155098"/>
              <a:gd name="connsiteY0" fmla="*/ 0 h 2235200"/>
              <a:gd name="connsiteX1" fmla="*/ 5155098 w 5155098"/>
              <a:gd name="connsiteY1" fmla="*/ 0 h 2235200"/>
              <a:gd name="connsiteX2" fmla="*/ 5155098 w 5155098"/>
              <a:gd name="connsiteY2" fmla="*/ 2235200 h 2235200"/>
              <a:gd name="connsiteX3" fmla="*/ 0 w 5155098"/>
              <a:gd name="connsiteY3" fmla="*/ 2235200 h 223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55098" h="2235200">
                <a:moveTo>
                  <a:pt x="0" y="0"/>
                </a:moveTo>
                <a:lnTo>
                  <a:pt x="5155098" y="0"/>
                </a:lnTo>
                <a:lnTo>
                  <a:pt x="5155098" y="2235200"/>
                </a:lnTo>
                <a:lnTo>
                  <a:pt x="0" y="22352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151599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AC92F47-B608-414B-A398-63D3FF9F0BD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762500" y="1206500"/>
            <a:ext cx="2667000" cy="2667000"/>
          </a:xfrm>
          <a:custGeom>
            <a:avLst/>
            <a:gdLst>
              <a:gd name="connsiteX0" fmla="*/ 0 w 2667000"/>
              <a:gd name="connsiteY0" fmla="*/ 0 h 2667000"/>
              <a:gd name="connsiteX1" fmla="*/ 2667000 w 2667000"/>
              <a:gd name="connsiteY1" fmla="*/ 0 h 2667000"/>
              <a:gd name="connsiteX2" fmla="*/ 2667000 w 2667000"/>
              <a:gd name="connsiteY2" fmla="*/ 2667000 h 2667000"/>
              <a:gd name="connsiteX3" fmla="*/ 0 w 2667000"/>
              <a:gd name="connsiteY3" fmla="*/ 2667000 h 266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67000" h="2667000">
                <a:moveTo>
                  <a:pt x="0" y="0"/>
                </a:moveTo>
                <a:lnTo>
                  <a:pt x="2667000" y="0"/>
                </a:lnTo>
                <a:lnTo>
                  <a:pt x="2667000" y="2667000"/>
                </a:lnTo>
                <a:lnTo>
                  <a:pt x="0" y="266700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7524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D2EE71B7-FBDA-4A84-8F1F-33A1CCDDF3F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255027" y="487017"/>
            <a:ext cx="5380382" cy="5883966"/>
          </a:xfrm>
          <a:custGeom>
            <a:avLst/>
            <a:gdLst>
              <a:gd name="connsiteX0" fmla="*/ 0 w 5380382"/>
              <a:gd name="connsiteY0" fmla="*/ 0 h 5883966"/>
              <a:gd name="connsiteX1" fmla="*/ 5380382 w 5380382"/>
              <a:gd name="connsiteY1" fmla="*/ 0 h 5883966"/>
              <a:gd name="connsiteX2" fmla="*/ 5380382 w 5380382"/>
              <a:gd name="connsiteY2" fmla="*/ 5883966 h 5883966"/>
              <a:gd name="connsiteX3" fmla="*/ 0 w 5380382"/>
              <a:gd name="connsiteY3" fmla="*/ 5883966 h 5883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80382" h="5883966">
                <a:moveTo>
                  <a:pt x="0" y="0"/>
                </a:moveTo>
                <a:lnTo>
                  <a:pt x="5380382" y="0"/>
                </a:lnTo>
                <a:lnTo>
                  <a:pt x="5380382" y="5883966"/>
                </a:lnTo>
                <a:lnTo>
                  <a:pt x="0" y="5883966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82304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5823" y="365125"/>
            <a:ext cx="11420354" cy="5969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676222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9" r:id="rId2"/>
    <p:sldLayoutId id="2147483715" r:id="rId3"/>
    <p:sldLayoutId id="2147483736" r:id="rId4"/>
    <p:sldLayoutId id="2147483716" r:id="rId5"/>
    <p:sldLayoutId id="2147483731" r:id="rId6"/>
    <p:sldLayoutId id="2147483737" r:id="rId7"/>
    <p:sldLayoutId id="2147483738" r:id="rId8"/>
    <p:sldLayoutId id="2147483729" r:id="rId9"/>
    <p:sldLayoutId id="2147483740" r:id="rId10"/>
    <p:sldLayoutId id="2147483732" r:id="rId11"/>
    <p:sldLayoutId id="2147483730" r:id="rId12"/>
    <p:sldLayoutId id="2147483717" r:id="rId13"/>
    <p:sldLayoutId id="2147483718" r:id="rId14"/>
    <p:sldLayoutId id="2147483719" r:id="rId15"/>
    <p:sldLayoutId id="2147483720" r:id="rId16"/>
    <p:sldLayoutId id="2147483739" r:id="rId17"/>
    <p:sldLayoutId id="2147483721" r:id="rId18"/>
    <p:sldLayoutId id="2147483722" r:id="rId19"/>
    <p:sldLayoutId id="2147483723" r:id="rId20"/>
    <p:sldLayoutId id="2147483724" r:id="rId21"/>
    <p:sldLayoutId id="2147483725" r:id="rId22"/>
    <p:sldLayoutId id="2147483733" r:id="rId23"/>
    <p:sldLayoutId id="2147483734" r:id="rId24"/>
    <p:sldLayoutId id="2147483735" r:id="rId25"/>
    <p:sldLayoutId id="2147483727" r:id="rId26"/>
    <p:sldLayoutId id="2147483728" r:id="rId27"/>
    <p:sldLayoutId id="2147483741" r:id="rId28"/>
    <p:sldLayoutId id="2147483742" r:id="rId29"/>
    <p:sldLayoutId id="2147483743" r:id="rId30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b="1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1200" b="0" i="0" kern="1200">
          <a:solidFill>
            <a:schemeClr val="tx1"/>
          </a:solidFill>
          <a:latin typeface="Bodoni 72 Book" charset="0"/>
          <a:ea typeface="Bodoni 72 Book" charset="0"/>
          <a:cs typeface="Bodoni 72 Book" charset="0"/>
        </a:defRPr>
      </a:lvl1pPr>
      <a:lvl2pPr marL="685800" indent="-228600" algn="ctr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b="0" i="0" kern="1200">
          <a:solidFill>
            <a:schemeClr val="tx1"/>
          </a:solidFill>
          <a:latin typeface="Bodoni 72 Book" charset="0"/>
          <a:ea typeface="Bodoni 72 Book" charset="0"/>
          <a:cs typeface="Bodoni 72 Book" charset="0"/>
        </a:defRPr>
      </a:lvl2pPr>
      <a:lvl3pPr marL="1143000" indent="-228600" algn="ctr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b="0" i="0" kern="1200">
          <a:solidFill>
            <a:schemeClr val="tx1"/>
          </a:solidFill>
          <a:latin typeface="Bodoni 72 Book" charset="0"/>
          <a:ea typeface="Bodoni 72 Book" charset="0"/>
          <a:cs typeface="Bodoni 72 Book" charset="0"/>
        </a:defRPr>
      </a:lvl3pPr>
      <a:lvl4pPr marL="1600200" indent="-228600" algn="ctr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b="0" i="0" kern="1200">
          <a:solidFill>
            <a:schemeClr val="tx1"/>
          </a:solidFill>
          <a:latin typeface="Bodoni 72 Book" charset="0"/>
          <a:ea typeface="Bodoni 72 Book" charset="0"/>
          <a:cs typeface="Bodoni 72 Book" charset="0"/>
        </a:defRPr>
      </a:lvl4pPr>
      <a:lvl5pPr marL="2057400" indent="-228600" algn="ctr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b="0" i="0" kern="1200">
          <a:solidFill>
            <a:schemeClr val="tx1"/>
          </a:solidFill>
          <a:latin typeface="Bodoni 72 Book" charset="0"/>
          <a:ea typeface="Bodoni 72 Book" charset="0"/>
          <a:cs typeface="Bodoni 72 Book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9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3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13.jp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FE408B09-3802-4A62-A958-B9D7161840B3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-79513"/>
            <a:ext cx="12192000" cy="6858000"/>
          </a:xfr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2D801817-1B7D-4C02-A4F4-1AE2B8380B6A}"/>
              </a:ext>
            </a:extLst>
          </p:cNvPr>
          <p:cNvSpPr/>
          <p:nvPr/>
        </p:nvSpPr>
        <p:spPr>
          <a:xfrm>
            <a:off x="3313043" y="1895061"/>
            <a:ext cx="8878957" cy="3067878"/>
          </a:xfrm>
          <a:prstGeom prst="rect">
            <a:avLst/>
          </a:prstGeom>
          <a:solidFill>
            <a:schemeClr val="tx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C551842-DEF2-49A3-B724-1BDA690BEB63}"/>
              </a:ext>
            </a:extLst>
          </p:cNvPr>
          <p:cNvSpPr txBox="1"/>
          <p:nvPr/>
        </p:nvSpPr>
        <p:spPr>
          <a:xfrm>
            <a:off x="3151517" y="2559531"/>
            <a:ext cx="5888966" cy="173893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700" spc="27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Arial" panose="020B0604020202020204" pitchFamily="34" charset="0"/>
              </a:rPr>
              <a:t>SING</a:t>
            </a:r>
          </a:p>
        </p:txBody>
      </p:sp>
    </p:spTree>
    <p:extLst>
      <p:ext uri="{BB962C8B-B14F-4D97-AF65-F5344CB8AC3E}">
        <p14:creationId xmlns:p14="http://schemas.microsoft.com/office/powerpoint/2010/main" val="36649051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0857D879-5F27-4491-831E-A838CE9FCCB3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/>
          <a:srcRect l="15113" r="15113"/>
          <a:stretch>
            <a:fillRect/>
          </a:stretch>
        </p:blipFill>
        <p:spPr/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38656BBE-4C90-4C23-9A07-201A4BF3D197}"/>
              </a:ext>
            </a:extLst>
          </p:cNvPr>
          <p:cNvGrpSpPr/>
          <p:nvPr/>
        </p:nvGrpSpPr>
        <p:grpSpPr>
          <a:xfrm>
            <a:off x="635247" y="4292951"/>
            <a:ext cx="4876327" cy="1647655"/>
            <a:chOff x="852961" y="879004"/>
            <a:chExt cx="4876327" cy="1647655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97E6B43-5220-41BC-9430-02CBB322B432}"/>
                </a:ext>
              </a:extLst>
            </p:cNvPr>
            <p:cNvSpPr txBox="1"/>
            <p:nvPr/>
          </p:nvSpPr>
          <p:spPr>
            <a:xfrm>
              <a:off x="852961" y="879004"/>
              <a:ext cx="3071812" cy="8127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800"/>
                </a:lnSpc>
              </a:pPr>
              <a:r>
                <a:rPr lang="en-US" sz="3000" spc="700" dirty="0">
                  <a:latin typeface="Roboto Slab" pitchFamily="2" charset="0"/>
                  <a:ea typeface="Roboto Slab" pitchFamily="2" charset="0"/>
                  <a:cs typeface="Montserrat Medium" charset="0"/>
                </a:rPr>
                <a:t>YOUR.</a:t>
              </a:r>
            </a:p>
            <a:p>
              <a:pPr>
                <a:lnSpc>
                  <a:spcPts val="2800"/>
                </a:lnSpc>
              </a:pPr>
              <a:r>
                <a:rPr lang="en-US" sz="3000" spc="700" dirty="0">
                  <a:latin typeface="Roboto Slab" pitchFamily="2" charset="0"/>
                  <a:ea typeface="Roboto Slab" pitchFamily="2" charset="0"/>
                  <a:cs typeface="Montserrat Medium" charset="0"/>
                </a:rPr>
                <a:t>BUSINESS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BCE2048C-7D71-4015-A572-9BA1A340A827}"/>
                </a:ext>
              </a:extLst>
            </p:cNvPr>
            <p:cNvSpPr txBox="1"/>
            <p:nvPr/>
          </p:nvSpPr>
          <p:spPr>
            <a:xfrm>
              <a:off x="852961" y="1620001"/>
              <a:ext cx="4876327" cy="9066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1000" dirty="0">
                  <a:latin typeface="Roboto Slab" pitchFamily="2" charset="0"/>
                  <a:ea typeface="Roboto Slab" pitchFamily="2" charset="0"/>
                  <a:cs typeface="Arial" panose="020B0604020202020204" pitchFamily="34" charset="0"/>
                </a:rPr>
                <a:t>Lorem ipsum dolor sit </a:t>
              </a:r>
              <a:r>
                <a:rPr lang="en-US" sz="1000" dirty="0" err="1">
                  <a:latin typeface="Roboto Slab" pitchFamily="2" charset="0"/>
                  <a:ea typeface="Roboto Slab" pitchFamily="2" charset="0"/>
                  <a:cs typeface="Arial" panose="020B0604020202020204" pitchFamily="34" charset="0"/>
                </a:rPr>
                <a:t>amet</a:t>
              </a:r>
              <a:r>
                <a:rPr lang="en-US" sz="1000" dirty="0">
                  <a:latin typeface="Roboto Slab" pitchFamily="2" charset="0"/>
                  <a:ea typeface="Roboto Slab" pitchFamily="2" charset="0"/>
                  <a:cs typeface="Arial" panose="020B0604020202020204" pitchFamily="34" charset="0"/>
                </a:rPr>
                <a:t> </a:t>
              </a:r>
              <a:r>
                <a:rPr lang="en-US" sz="1000" dirty="0" err="1">
                  <a:latin typeface="Roboto Slab" pitchFamily="2" charset="0"/>
                  <a:ea typeface="Roboto Slab" pitchFamily="2" charset="0"/>
                  <a:cs typeface="Arial" panose="020B0604020202020204" pitchFamily="34" charset="0"/>
                </a:rPr>
                <a:t>agam</a:t>
              </a:r>
              <a:r>
                <a:rPr lang="en-US" sz="1000" dirty="0">
                  <a:latin typeface="Roboto Slab" pitchFamily="2" charset="0"/>
                  <a:ea typeface="Roboto Slab" pitchFamily="2" charset="0"/>
                  <a:cs typeface="Arial" panose="020B0604020202020204" pitchFamily="34" charset="0"/>
                </a:rPr>
                <a:t> facer modo data example text are here for</a:t>
              </a:r>
            </a:p>
            <a:p>
              <a:pPr>
                <a:lnSpc>
                  <a:spcPts val="2200"/>
                </a:lnSpc>
              </a:pPr>
              <a:r>
                <a:rPr lang="en-US" sz="1000" dirty="0">
                  <a:latin typeface="Roboto Slab" pitchFamily="2" charset="0"/>
                  <a:ea typeface="Roboto Slab" pitchFamily="2" charset="0"/>
                  <a:cs typeface="Arial" panose="020B0604020202020204" pitchFamily="34" charset="0"/>
                </a:rPr>
                <a:t>your own text rewrite. Lorem ipsum dolor sit </a:t>
              </a:r>
              <a:r>
                <a:rPr lang="en-US" sz="1000" dirty="0" err="1">
                  <a:latin typeface="Roboto Slab" pitchFamily="2" charset="0"/>
                  <a:ea typeface="Roboto Slab" pitchFamily="2" charset="0"/>
                  <a:cs typeface="Arial" panose="020B0604020202020204" pitchFamily="34" charset="0"/>
                </a:rPr>
                <a:t>amet</a:t>
              </a:r>
              <a:r>
                <a:rPr lang="en-US" sz="1000" dirty="0">
                  <a:latin typeface="Roboto Slab" pitchFamily="2" charset="0"/>
                  <a:ea typeface="Roboto Slab" pitchFamily="2" charset="0"/>
                  <a:cs typeface="Arial" panose="020B0604020202020204" pitchFamily="34" charset="0"/>
                </a:rPr>
                <a:t> </a:t>
              </a:r>
              <a:r>
                <a:rPr lang="en-US" sz="1000" dirty="0" err="1">
                  <a:latin typeface="Roboto Slab" pitchFamily="2" charset="0"/>
                  <a:ea typeface="Roboto Slab" pitchFamily="2" charset="0"/>
                  <a:cs typeface="Arial" panose="020B0604020202020204" pitchFamily="34" charset="0"/>
                </a:rPr>
                <a:t>agam</a:t>
              </a:r>
              <a:r>
                <a:rPr lang="en-US" sz="1000" dirty="0">
                  <a:latin typeface="Roboto Slab" pitchFamily="2" charset="0"/>
                  <a:ea typeface="Roboto Slab" pitchFamily="2" charset="0"/>
                  <a:cs typeface="Arial" panose="020B0604020202020204" pitchFamily="34" charset="0"/>
                </a:rPr>
                <a:t> facer modo data example text are here for in the best your own.</a:t>
              </a:r>
            </a:p>
          </p:txBody>
        </p:sp>
      </p:grpSp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0A14E8A7-30AE-42FA-B1ED-8CA850DD9879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/>
          <a:srcRect t="470" b="470"/>
          <a:stretch>
            <a:fillRect/>
          </a:stretch>
        </p:blipFill>
        <p:spPr/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CC7BFEC9-C66F-436C-B281-E7D3460D90D2}"/>
              </a:ext>
            </a:extLst>
          </p:cNvPr>
          <p:cNvGrpSpPr/>
          <p:nvPr/>
        </p:nvGrpSpPr>
        <p:grpSpPr>
          <a:xfrm>
            <a:off x="6778407" y="1007073"/>
            <a:ext cx="4876328" cy="1527337"/>
            <a:chOff x="852961" y="4292951"/>
            <a:chExt cx="4876328" cy="1527337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F22260C6-ABDF-4CCE-8A46-186CC84E1D5B}"/>
                </a:ext>
              </a:extLst>
            </p:cNvPr>
            <p:cNvSpPr txBox="1"/>
            <p:nvPr/>
          </p:nvSpPr>
          <p:spPr>
            <a:xfrm>
              <a:off x="852961" y="4292951"/>
              <a:ext cx="2706472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spc="600" dirty="0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Montserrat SemiBold" charset="0"/>
                </a:rPr>
                <a:t>SECTION.PAGES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24FCAB42-03BE-44BC-879B-8553CCB97BCA}"/>
                </a:ext>
              </a:extLst>
            </p:cNvPr>
            <p:cNvSpPr txBox="1"/>
            <p:nvPr/>
          </p:nvSpPr>
          <p:spPr>
            <a:xfrm>
              <a:off x="852961" y="4662983"/>
              <a:ext cx="4876328" cy="11573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en-US" sz="900" dirty="0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Arial" panose="020B0604020202020204" pitchFamily="34" charset="0"/>
                </a:rPr>
                <a:t>Lorem ipsum dolor sit </a:t>
              </a:r>
              <a:r>
                <a:rPr lang="en-US" sz="900" dirty="0" err="1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Arial" panose="020B0604020202020204" pitchFamily="34" charset="0"/>
                </a:rPr>
                <a:t>amet</a:t>
              </a:r>
              <a:r>
                <a:rPr lang="en-US" sz="900" dirty="0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Arial" panose="020B0604020202020204" pitchFamily="34" charset="0"/>
                </a:rPr>
                <a:t> </a:t>
              </a:r>
              <a:r>
                <a:rPr lang="en-US" sz="900" dirty="0" err="1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Arial" panose="020B0604020202020204" pitchFamily="34" charset="0"/>
                </a:rPr>
                <a:t>agam</a:t>
              </a:r>
              <a:r>
                <a:rPr lang="en-US" sz="900" dirty="0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Arial" panose="020B0604020202020204" pitchFamily="34" charset="0"/>
                </a:rPr>
                <a:t> facer </a:t>
              </a:r>
              <a:r>
                <a:rPr lang="en-US" sz="900" dirty="0" err="1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Arial" panose="020B0604020202020204" pitchFamily="34" charset="0"/>
                </a:rPr>
                <a:t>modo</a:t>
              </a:r>
              <a:r>
                <a:rPr lang="en-US" sz="900" dirty="0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Arial" panose="020B0604020202020204" pitchFamily="34" charset="0"/>
                </a:rPr>
                <a:t> data example text are here for your</a:t>
              </a:r>
            </a:p>
            <a:p>
              <a:pPr>
                <a:lnSpc>
                  <a:spcPct val="200000"/>
                </a:lnSpc>
              </a:pPr>
              <a:r>
                <a:rPr lang="en-US" sz="900" dirty="0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Arial" panose="020B0604020202020204" pitchFamily="34" charset="0"/>
                </a:rPr>
                <a:t>own text rewrite. Lorem ipsum dolor sit </a:t>
              </a:r>
              <a:r>
                <a:rPr lang="en-US" sz="900" dirty="0" err="1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Arial" panose="020B0604020202020204" pitchFamily="34" charset="0"/>
                </a:rPr>
                <a:t>amet</a:t>
              </a:r>
              <a:r>
                <a:rPr lang="en-US" sz="900" dirty="0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Arial" panose="020B0604020202020204" pitchFamily="34" charset="0"/>
                </a:rPr>
                <a:t> </a:t>
              </a:r>
              <a:r>
                <a:rPr lang="en-US" sz="900" dirty="0" err="1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Arial" panose="020B0604020202020204" pitchFamily="34" charset="0"/>
                </a:rPr>
                <a:t>agam</a:t>
              </a:r>
              <a:r>
                <a:rPr lang="en-US" sz="900" dirty="0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Arial" panose="020B0604020202020204" pitchFamily="34" charset="0"/>
                </a:rPr>
                <a:t> facer </a:t>
              </a:r>
              <a:r>
                <a:rPr lang="en-US" sz="900" dirty="0" err="1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Arial" panose="020B0604020202020204" pitchFamily="34" charset="0"/>
                </a:rPr>
                <a:t>modo</a:t>
              </a:r>
              <a:r>
                <a:rPr lang="en-US" sz="900" dirty="0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Arial" panose="020B0604020202020204" pitchFamily="34" charset="0"/>
                </a:rPr>
                <a:t> data example text are here for your own text rewrite. Lorem ipsum dolor sit </a:t>
              </a:r>
              <a:r>
                <a:rPr lang="en-US" sz="900" dirty="0" err="1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Arial" panose="020B0604020202020204" pitchFamily="34" charset="0"/>
                </a:rPr>
                <a:t>amet</a:t>
              </a:r>
              <a:r>
                <a:rPr lang="en-US" sz="900" dirty="0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Arial" panose="020B0604020202020204" pitchFamily="34" charset="0"/>
                </a:rPr>
                <a:t> </a:t>
              </a:r>
              <a:r>
                <a:rPr lang="en-US" sz="900" dirty="0" err="1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Arial" panose="020B0604020202020204" pitchFamily="34" charset="0"/>
                </a:rPr>
                <a:t>agam</a:t>
              </a:r>
              <a:r>
                <a:rPr lang="en-US" sz="900" dirty="0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Arial" panose="020B0604020202020204" pitchFamily="34" charset="0"/>
                </a:rPr>
                <a:t> facer </a:t>
              </a:r>
              <a:r>
                <a:rPr lang="en-US" sz="900" dirty="0" err="1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Arial" panose="020B0604020202020204" pitchFamily="34" charset="0"/>
                </a:rPr>
                <a:t>modo</a:t>
              </a:r>
              <a:r>
                <a:rPr lang="en-US" sz="900" dirty="0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Arial" panose="020B0604020202020204" pitchFamily="34" charset="0"/>
                </a:rPr>
                <a:t> data example text are here for your own text rewrite.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032793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Placeholder 26">
            <a:extLst>
              <a:ext uri="{FF2B5EF4-FFF2-40B4-BE49-F238E27FC236}">
                <a16:creationId xmlns:a16="http://schemas.microsoft.com/office/drawing/2014/main" id="{7AE4B89E-4192-4810-B2AF-823BBEB43F0B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/>
          <a:srcRect l="17092" t="57329" r="36600" b="3638"/>
          <a:stretch/>
        </p:blipFill>
        <p:spPr>
          <a:xfrm>
            <a:off x="6424363" y="1019629"/>
            <a:ext cx="4818744" cy="4818744"/>
          </a:xfr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7A7BBCF4-5F08-4441-8998-417F8E239698}"/>
              </a:ext>
            </a:extLst>
          </p:cNvPr>
          <p:cNvGrpSpPr/>
          <p:nvPr/>
        </p:nvGrpSpPr>
        <p:grpSpPr>
          <a:xfrm>
            <a:off x="948895" y="1019629"/>
            <a:ext cx="4676809" cy="4527828"/>
            <a:chOff x="514354" y="1116700"/>
            <a:chExt cx="4676809" cy="4527828"/>
          </a:xfrm>
        </p:grpSpPr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23F7EC2C-9CBF-4267-ACC4-AA52604E857A}"/>
                </a:ext>
              </a:extLst>
            </p:cNvPr>
            <p:cNvSpPr txBox="1"/>
            <p:nvPr/>
          </p:nvSpPr>
          <p:spPr>
            <a:xfrm>
              <a:off x="709294" y="4651820"/>
              <a:ext cx="3723006" cy="9927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800"/>
                </a:lnSpc>
              </a:pPr>
              <a:r>
                <a:rPr lang="en-US" sz="1100" dirty="0">
                  <a:latin typeface="Roboto Slab" pitchFamily="2" charset="0"/>
                  <a:ea typeface="Roboto Slab" pitchFamily="2" charset="0"/>
                </a:rPr>
                <a:t>If you need help with the product, please contact the </a:t>
              </a:r>
            </a:p>
            <a:p>
              <a:pPr>
                <a:lnSpc>
                  <a:spcPts val="1800"/>
                </a:lnSpc>
              </a:pPr>
              <a:r>
                <a:rPr lang="en-US" sz="1100" dirty="0">
                  <a:latin typeface="Roboto Slab" pitchFamily="2" charset="0"/>
                  <a:ea typeface="Roboto Slab" pitchFamily="2" charset="0"/>
                </a:rPr>
                <a:t>shop owner by visiting their shop\ profile and sending them a message. For anything else (licensing, billing, </a:t>
              </a:r>
              <a:r>
                <a:rPr lang="en-US" sz="1100" dirty="0" err="1">
                  <a:latin typeface="Roboto Slab" pitchFamily="2" charset="0"/>
                  <a:ea typeface="Roboto Slab" pitchFamily="2" charset="0"/>
                </a:rPr>
                <a:t>etc</a:t>
              </a:r>
              <a:r>
                <a:rPr lang="en-US" sz="1100" dirty="0">
                  <a:latin typeface="Roboto Slab" pitchFamily="2" charset="0"/>
                  <a:ea typeface="Roboto Slab" pitchFamily="2" charset="0"/>
                </a:rPr>
                <a:t>),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A90BFD2-F110-4175-88CB-78D679AE074C}"/>
                </a:ext>
              </a:extLst>
            </p:cNvPr>
            <p:cNvSpPr txBox="1"/>
            <p:nvPr/>
          </p:nvSpPr>
          <p:spPr>
            <a:xfrm>
              <a:off x="514354" y="1116700"/>
              <a:ext cx="3696958" cy="173893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0700" spc="2700" dirty="0">
                  <a:solidFill>
                    <a:schemeClr val="bg1">
                      <a:lumMod val="75000"/>
                    </a:schemeClr>
                  </a:solidFill>
                  <a:latin typeface="Roboto Slab" pitchFamily="2" charset="0"/>
                  <a:ea typeface="Roboto Slab" pitchFamily="2" charset="0"/>
                  <a:cs typeface="Arial" panose="020B0604020202020204" pitchFamily="34" charset="0"/>
                </a:rPr>
                <a:t>456</a:t>
              </a:r>
            </a:p>
          </p:txBody>
        </p: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F40A2F1A-C601-429E-981C-C29600FA4FA7}"/>
                </a:ext>
              </a:extLst>
            </p:cNvPr>
            <p:cNvGrpSpPr/>
            <p:nvPr/>
          </p:nvGrpSpPr>
          <p:grpSpPr>
            <a:xfrm>
              <a:off x="701058" y="1712435"/>
              <a:ext cx="4490105" cy="2736209"/>
              <a:chOff x="6679810" y="3163007"/>
              <a:chExt cx="4490105" cy="2736209"/>
            </a:xfrm>
          </p:grpSpPr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C106E551-0F0D-4F33-8CC9-370F70DA3413}"/>
                  </a:ext>
                </a:extLst>
              </p:cNvPr>
              <p:cNvSpPr txBox="1"/>
              <p:nvPr/>
            </p:nvSpPr>
            <p:spPr>
              <a:xfrm>
                <a:off x="6679810" y="3163007"/>
                <a:ext cx="4155024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000" dirty="0">
                    <a:latin typeface="Roboto Slab" pitchFamily="2" charset="0"/>
                    <a:ea typeface="Roboto Slab" pitchFamily="2" charset="0"/>
                  </a:rPr>
                  <a:t>Our Services</a:t>
                </a: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029AFE24-7ED3-4491-9FA4-5A8BBBB9CA0F}"/>
                  </a:ext>
                </a:extLst>
              </p:cNvPr>
              <p:cNvSpPr txBox="1"/>
              <p:nvPr/>
            </p:nvSpPr>
            <p:spPr>
              <a:xfrm>
                <a:off x="6758940" y="4456257"/>
                <a:ext cx="4410975" cy="1442959"/>
              </a:xfrm>
              <a:prstGeom prst="rect">
                <a:avLst/>
              </a:prstGeom>
              <a:noFill/>
            </p:spPr>
            <p:txBody>
              <a:bodyPr wrap="square" numCol="1" spcCol="457200" rtlCol="0">
                <a:spAutoFit/>
              </a:bodyPr>
              <a:lstStyle/>
              <a:p>
                <a:pPr>
                  <a:lnSpc>
                    <a:spcPts val="2700"/>
                  </a:lnSpc>
                </a:pPr>
                <a:r>
                  <a:rPr lang="en-US" sz="1700" dirty="0">
                    <a:latin typeface="Roboto Slab" pitchFamily="2" charset="0"/>
                    <a:ea typeface="Roboto Slab" pitchFamily="2" charset="0"/>
                  </a:rPr>
                  <a:t>If you need help with product, please contact the shop owner by to visiting their shop profile and sending them for in a message pro design. </a:t>
                </a:r>
                <a:endParaRPr lang="en-US" sz="1700" dirty="0">
                  <a:latin typeface="Roboto Slab" pitchFamily="2" charset="0"/>
                  <a:ea typeface="Roboto Slab" pitchFamily="2" charset="0"/>
                  <a:cs typeface="Montserrat" charset="0"/>
                </a:endParaRPr>
              </a:p>
            </p:txBody>
          </p: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7D433B8F-9221-40CB-884C-3AB277F437A5}"/>
                  </a:ext>
                </a:extLst>
              </p:cNvPr>
              <p:cNvCxnSpPr/>
              <p:nvPr/>
            </p:nvCxnSpPr>
            <p:spPr>
              <a:xfrm>
                <a:off x="6881079" y="4104759"/>
                <a:ext cx="487680" cy="0"/>
              </a:xfrm>
              <a:prstGeom prst="line">
                <a:avLst/>
              </a:prstGeom>
              <a:ln w="28575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2253195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88982BAB-3880-4892-8E46-B94673237F50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18449" b="18449"/>
          <a:stretch>
            <a:fillRect/>
          </a:stretch>
        </p:blipFill>
        <p:spPr/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29B886C0-CDA6-4F7B-9300-BC22A5FE2620}"/>
              </a:ext>
            </a:extLst>
          </p:cNvPr>
          <p:cNvGrpSpPr/>
          <p:nvPr/>
        </p:nvGrpSpPr>
        <p:grpSpPr>
          <a:xfrm>
            <a:off x="890351" y="1417881"/>
            <a:ext cx="4248101" cy="1630782"/>
            <a:chOff x="1151213" y="1417881"/>
            <a:chExt cx="4248101" cy="1630782"/>
          </a:xfrm>
        </p:grpSpPr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943829B3-764B-4E78-9850-2430916BD50D}"/>
                </a:ext>
              </a:extLst>
            </p:cNvPr>
            <p:cNvCxnSpPr/>
            <p:nvPr/>
          </p:nvCxnSpPr>
          <p:spPr>
            <a:xfrm>
              <a:off x="1274330" y="1980010"/>
              <a:ext cx="327202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D38D6001-6CCA-4EF9-AC46-03E56DF25746}"/>
                </a:ext>
              </a:extLst>
            </p:cNvPr>
            <p:cNvSpPr txBox="1"/>
            <p:nvPr/>
          </p:nvSpPr>
          <p:spPr>
            <a:xfrm>
              <a:off x="1151213" y="2286788"/>
              <a:ext cx="4248101" cy="7618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800"/>
                </a:lnSpc>
              </a:pPr>
              <a:r>
                <a:rPr lang="en-US" sz="1100" dirty="0">
                  <a:latin typeface="Roboto Slab" pitchFamily="2" charset="0"/>
                  <a:ea typeface="Roboto Slab" pitchFamily="2" charset="0"/>
                </a:rPr>
                <a:t>If you need help with the product, please contact the shop</a:t>
              </a:r>
            </a:p>
            <a:p>
              <a:pPr>
                <a:lnSpc>
                  <a:spcPts val="1800"/>
                </a:lnSpc>
              </a:pPr>
              <a:r>
                <a:rPr lang="en-US" sz="1100" dirty="0">
                  <a:latin typeface="Roboto Slab" pitchFamily="2" charset="0"/>
                  <a:ea typeface="Roboto Slab" pitchFamily="2" charset="0"/>
                </a:rPr>
                <a:t>owner by visiting their shop profile and sending them a For anything else (licensing, billing, </a:t>
              </a:r>
              <a:r>
                <a:rPr lang="en-US" sz="1100" dirty="0" err="1">
                  <a:latin typeface="Roboto Slab" pitchFamily="2" charset="0"/>
                  <a:ea typeface="Roboto Slab" pitchFamily="2" charset="0"/>
                </a:rPr>
                <a:t>etc</a:t>
              </a:r>
              <a:r>
                <a:rPr lang="en-US" sz="1100" dirty="0">
                  <a:latin typeface="Roboto Slab" pitchFamily="2" charset="0"/>
                  <a:ea typeface="Roboto Slab" pitchFamily="2" charset="0"/>
                </a:rPr>
                <a:t>),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281614E0-518B-4007-8C6D-5A3D5ABC6538}"/>
                </a:ext>
              </a:extLst>
            </p:cNvPr>
            <p:cNvSpPr txBox="1"/>
            <p:nvPr/>
          </p:nvSpPr>
          <p:spPr>
            <a:xfrm>
              <a:off x="1151214" y="1417881"/>
              <a:ext cx="2552550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700" dirty="0">
                  <a:latin typeface="Roboto Slab" pitchFamily="2" charset="0"/>
                  <a:ea typeface="Roboto Slab" pitchFamily="2" charset="0"/>
                </a:rPr>
                <a:t>Project Target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153E95CE-312C-4041-AF88-A042C2E529D4}"/>
              </a:ext>
            </a:extLst>
          </p:cNvPr>
          <p:cNvGrpSpPr/>
          <p:nvPr/>
        </p:nvGrpSpPr>
        <p:grpSpPr>
          <a:xfrm>
            <a:off x="7654832" y="2003321"/>
            <a:ext cx="2859022" cy="764625"/>
            <a:chOff x="931074" y="4421579"/>
            <a:chExt cx="2859022" cy="764625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CD6E969F-6A18-4C18-AE3D-061282817359}"/>
                </a:ext>
              </a:extLst>
            </p:cNvPr>
            <p:cNvGrpSpPr/>
            <p:nvPr/>
          </p:nvGrpSpPr>
          <p:grpSpPr>
            <a:xfrm>
              <a:off x="931074" y="4421579"/>
              <a:ext cx="698500" cy="698500"/>
              <a:chOff x="5645150" y="3811054"/>
              <a:chExt cx="698500" cy="698500"/>
            </a:xfrm>
          </p:grpSpPr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2A669156-40BE-4D76-9C03-7EAE8BCE9FAD}"/>
                  </a:ext>
                </a:extLst>
              </p:cNvPr>
              <p:cNvSpPr/>
              <p:nvPr/>
            </p:nvSpPr>
            <p:spPr>
              <a:xfrm>
                <a:off x="5645150" y="3811054"/>
                <a:ext cx="698500" cy="6985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Freeform 6">
                <a:extLst>
                  <a:ext uri="{FF2B5EF4-FFF2-40B4-BE49-F238E27FC236}">
                    <a16:creationId xmlns:a16="http://schemas.microsoft.com/office/drawing/2014/main" id="{D90D0C64-4E1B-49F1-8C67-19FAB02085A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822487" y="3975101"/>
                <a:ext cx="325438" cy="346075"/>
              </a:xfrm>
              <a:custGeom>
                <a:avLst/>
                <a:gdLst>
                  <a:gd name="T0" fmla="*/ 102 w 104"/>
                  <a:gd name="T1" fmla="*/ 18 h 103"/>
                  <a:gd name="T2" fmla="*/ 101 w 104"/>
                  <a:gd name="T3" fmla="*/ 15 h 103"/>
                  <a:gd name="T4" fmla="*/ 88 w 104"/>
                  <a:gd name="T5" fmla="*/ 3 h 103"/>
                  <a:gd name="T6" fmla="*/ 85 w 104"/>
                  <a:gd name="T7" fmla="*/ 1 h 103"/>
                  <a:gd name="T8" fmla="*/ 82 w 104"/>
                  <a:gd name="T9" fmla="*/ 3 h 103"/>
                  <a:gd name="T10" fmla="*/ 1 w 104"/>
                  <a:gd name="T11" fmla="*/ 84 h 103"/>
                  <a:gd name="T12" fmla="*/ 0 w 104"/>
                  <a:gd name="T13" fmla="*/ 87 h 103"/>
                  <a:gd name="T14" fmla="*/ 1 w 104"/>
                  <a:gd name="T15" fmla="*/ 90 h 103"/>
                  <a:gd name="T16" fmla="*/ 14 w 104"/>
                  <a:gd name="T17" fmla="*/ 102 h 103"/>
                  <a:gd name="T18" fmla="*/ 17 w 104"/>
                  <a:gd name="T19" fmla="*/ 103 h 103"/>
                  <a:gd name="T20" fmla="*/ 19 w 104"/>
                  <a:gd name="T21" fmla="*/ 102 h 103"/>
                  <a:gd name="T22" fmla="*/ 101 w 104"/>
                  <a:gd name="T23" fmla="*/ 21 h 103"/>
                  <a:gd name="T24" fmla="*/ 102 w 104"/>
                  <a:gd name="T25" fmla="*/ 18 h 103"/>
                  <a:gd name="T26" fmla="*/ 74 w 104"/>
                  <a:gd name="T27" fmla="*/ 36 h 103"/>
                  <a:gd name="T28" fmla="*/ 67 w 104"/>
                  <a:gd name="T29" fmla="*/ 30 h 103"/>
                  <a:gd name="T30" fmla="*/ 85 w 104"/>
                  <a:gd name="T31" fmla="*/ 11 h 103"/>
                  <a:gd name="T32" fmla="*/ 92 w 104"/>
                  <a:gd name="T33" fmla="*/ 18 h 103"/>
                  <a:gd name="T34" fmla="*/ 74 w 104"/>
                  <a:gd name="T35" fmla="*/ 36 h 103"/>
                  <a:gd name="T36" fmla="*/ 14 w 104"/>
                  <a:gd name="T37" fmla="*/ 16 h 103"/>
                  <a:gd name="T38" fmla="*/ 16 w 104"/>
                  <a:gd name="T39" fmla="*/ 10 h 103"/>
                  <a:gd name="T40" fmla="*/ 23 w 104"/>
                  <a:gd name="T41" fmla="*/ 8 h 103"/>
                  <a:gd name="T42" fmla="*/ 16 w 104"/>
                  <a:gd name="T43" fmla="*/ 6 h 103"/>
                  <a:gd name="T44" fmla="*/ 14 w 104"/>
                  <a:gd name="T45" fmla="*/ 0 h 103"/>
                  <a:gd name="T46" fmla="*/ 13 w 104"/>
                  <a:gd name="T47" fmla="*/ 6 h 103"/>
                  <a:gd name="T48" fmla="*/ 6 w 104"/>
                  <a:gd name="T49" fmla="*/ 8 h 103"/>
                  <a:gd name="T50" fmla="*/ 13 w 104"/>
                  <a:gd name="T51" fmla="*/ 10 h 103"/>
                  <a:gd name="T52" fmla="*/ 14 w 104"/>
                  <a:gd name="T53" fmla="*/ 16 h 103"/>
                  <a:gd name="T54" fmla="*/ 31 w 104"/>
                  <a:gd name="T55" fmla="*/ 24 h 103"/>
                  <a:gd name="T56" fmla="*/ 35 w 104"/>
                  <a:gd name="T57" fmla="*/ 36 h 103"/>
                  <a:gd name="T58" fmla="*/ 39 w 104"/>
                  <a:gd name="T59" fmla="*/ 24 h 103"/>
                  <a:gd name="T60" fmla="*/ 51 w 104"/>
                  <a:gd name="T61" fmla="*/ 20 h 103"/>
                  <a:gd name="T62" fmla="*/ 39 w 104"/>
                  <a:gd name="T63" fmla="*/ 16 h 103"/>
                  <a:gd name="T64" fmla="*/ 35 w 104"/>
                  <a:gd name="T65" fmla="*/ 4 h 103"/>
                  <a:gd name="T66" fmla="*/ 31 w 104"/>
                  <a:gd name="T67" fmla="*/ 16 h 103"/>
                  <a:gd name="T68" fmla="*/ 19 w 104"/>
                  <a:gd name="T69" fmla="*/ 20 h 103"/>
                  <a:gd name="T70" fmla="*/ 31 w 104"/>
                  <a:gd name="T71" fmla="*/ 24 h 103"/>
                  <a:gd name="T72" fmla="*/ 97 w 104"/>
                  <a:gd name="T73" fmla="*/ 46 h 103"/>
                  <a:gd name="T74" fmla="*/ 95 w 104"/>
                  <a:gd name="T75" fmla="*/ 40 h 103"/>
                  <a:gd name="T76" fmla="*/ 94 w 104"/>
                  <a:gd name="T77" fmla="*/ 46 h 103"/>
                  <a:gd name="T78" fmla="*/ 87 w 104"/>
                  <a:gd name="T79" fmla="*/ 48 h 103"/>
                  <a:gd name="T80" fmla="*/ 94 w 104"/>
                  <a:gd name="T81" fmla="*/ 50 h 103"/>
                  <a:gd name="T82" fmla="*/ 95 w 104"/>
                  <a:gd name="T83" fmla="*/ 56 h 103"/>
                  <a:gd name="T84" fmla="*/ 97 w 104"/>
                  <a:gd name="T85" fmla="*/ 50 h 103"/>
                  <a:gd name="T86" fmla="*/ 104 w 104"/>
                  <a:gd name="T87" fmla="*/ 48 h 103"/>
                  <a:gd name="T88" fmla="*/ 97 w 104"/>
                  <a:gd name="T89" fmla="*/ 46 h 103"/>
                  <a:gd name="T90" fmla="*/ 55 w 104"/>
                  <a:gd name="T91" fmla="*/ 16 h 103"/>
                  <a:gd name="T92" fmla="*/ 57 w 104"/>
                  <a:gd name="T93" fmla="*/ 10 h 103"/>
                  <a:gd name="T94" fmla="*/ 63 w 104"/>
                  <a:gd name="T95" fmla="*/ 8 h 103"/>
                  <a:gd name="T96" fmla="*/ 57 w 104"/>
                  <a:gd name="T97" fmla="*/ 6 h 103"/>
                  <a:gd name="T98" fmla="*/ 55 w 104"/>
                  <a:gd name="T99" fmla="*/ 0 h 103"/>
                  <a:gd name="T100" fmla="*/ 53 w 104"/>
                  <a:gd name="T101" fmla="*/ 6 h 103"/>
                  <a:gd name="T102" fmla="*/ 47 w 104"/>
                  <a:gd name="T103" fmla="*/ 8 h 103"/>
                  <a:gd name="T104" fmla="*/ 53 w 104"/>
                  <a:gd name="T105" fmla="*/ 10 h 103"/>
                  <a:gd name="T106" fmla="*/ 55 w 104"/>
                  <a:gd name="T107" fmla="*/ 16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04" h="103">
                    <a:moveTo>
                      <a:pt x="102" y="18"/>
                    </a:moveTo>
                    <a:cubicBezTo>
                      <a:pt x="102" y="17"/>
                      <a:pt x="101" y="16"/>
                      <a:pt x="101" y="15"/>
                    </a:cubicBezTo>
                    <a:cubicBezTo>
                      <a:pt x="88" y="3"/>
                      <a:pt x="88" y="3"/>
                      <a:pt x="88" y="3"/>
                    </a:cubicBezTo>
                    <a:cubicBezTo>
                      <a:pt x="87" y="2"/>
                      <a:pt x="86" y="1"/>
                      <a:pt x="85" y="1"/>
                    </a:cubicBezTo>
                    <a:cubicBezTo>
                      <a:pt x="84" y="1"/>
                      <a:pt x="83" y="2"/>
                      <a:pt x="82" y="3"/>
                    </a:cubicBezTo>
                    <a:cubicBezTo>
                      <a:pt x="1" y="84"/>
                      <a:pt x="1" y="84"/>
                      <a:pt x="1" y="84"/>
                    </a:cubicBezTo>
                    <a:cubicBezTo>
                      <a:pt x="0" y="85"/>
                      <a:pt x="0" y="86"/>
                      <a:pt x="0" y="87"/>
                    </a:cubicBezTo>
                    <a:cubicBezTo>
                      <a:pt x="0" y="88"/>
                      <a:pt x="0" y="89"/>
                      <a:pt x="1" y="90"/>
                    </a:cubicBezTo>
                    <a:cubicBezTo>
                      <a:pt x="14" y="102"/>
                      <a:pt x="14" y="102"/>
                      <a:pt x="14" y="102"/>
                    </a:cubicBezTo>
                    <a:cubicBezTo>
                      <a:pt x="14" y="103"/>
                      <a:pt x="15" y="103"/>
                      <a:pt x="17" y="103"/>
                    </a:cubicBezTo>
                    <a:cubicBezTo>
                      <a:pt x="18" y="103"/>
                      <a:pt x="19" y="103"/>
                      <a:pt x="19" y="102"/>
                    </a:cubicBezTo>
                    <a:cubicBezTo>
                      <a:pt x="101" y="21"/>
                      <a:pt x="101" y="21"/>
                      <a:pt x="101" y="21"/>
                    </a:cubicBezTo>
                    <a:cubicBezTo>
                      <a:pt x="101" y="20"/>
                      <a:pt x="102" y="19"/>
                      <a:pt x="102" y="18"/>
                    </a:cubicBezTo>
                    <a:moveTo>
                      <a:pt x="74" y="36"/>
                    </a:moveTo>
                    <a:cubicBezTo>
                      <a:pt x="67" y="30"/>
                      <a:pt x="67" y="30"/>
                      <a:pt x="67" y="30"/>
                    </a:cubicBezTo>
                    <a:cubicBezTo>
                      <a:pt x="85" y="11"/>
                      <a:pt x="85" y="11"/>
                      <a:pt x="85" y="11"/>
                    </a:cubicBezTo>
                    <a:cubicBezTo>
                      <a:pt x="92" y="18"/>
                      <a:pt x="92" y="18"/>
                      <a:pt x="92" y="18"/>
                    </a:cubicBezTo>
                    <a:lnTo>
                      <a:pt x="74" y="36"/>
                    </a:lnTo>
                    <a:close/>
                    <a:moveTo>
                      <a:pt x="14" y="16"/>
                    </a:moveTo>
                    <a:cubicBezTo>
                      <a:pt x="16" y="10"/>
                      <a:pt x="16" y="10"/>
                      <a:pt x="16" y="10"/>
                    </a:cubicBezTo>
                    <a:cubicBezTo>
                      <a:pt x="23" y="8"/>
                      <a:pt x="23" y="8"/>
                      <a:pt x="23" y="8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13" y="10"/>
                      <a:pt x="13" y="10"/>
                      <a:pt x="13" y="10"/>
                    </a:cubicBezTo>
                    <a:lnTo>
                      <a:pt x="14" y="16"/>
                    </a:lnTo>
                    <a:close/>
                    <a:moveTo>
                      <a:pt x="31" y="24"/>
                    </a:moveTo>
                    <a:cubicBezTo>
                      <a:pt x="35" y="36"/>
                      <a:pt x="35" y="36"/>
                      <a:pt x="35" y="36"/>
                    </a:cubicBezTo>
                    <a:cubicBezTo>
                      <a:pt x="39" y="24"/>
                      <a:pt x="39" y="24"/>
                      <a:pt x="39" y="24"/>
                    </a:cubicBezTo>
                    <a:cubicBezTo>
                      <a:pt x="51" y="20"/>
                      <a:pt x="51" y="20"/>
                      <a:pt x="51" y="20"/>
                    </a:cubicBezTo>
                    <a:cubicBezTo>
                      <a:pt x="39" y="16"/>
                      <a:pt x="39" y="16"/>
                      <a:pt x="39" y="16"/>
                    </a:cubicBezTo>
                    <a:cubicBezTo>
                      <a:pt x="35" y="4"/>
                      <a:pt x="35" y="4"/>
                      <a:pt x="35" y="4"/>
                    </a:cubicBezTo>
                    <a:cubicBezTo>
                      <a:pt x="31" y="16"/>
                      <a:pt x="31" y="16"/>
                      <a:pt x="31" y="16"/>
                    </a:cubicBezTo>
                    <a:cubicBezTo>
                      <a:pt x="19" y="20"/>
                      <a:pt x="19" y="20"/>
                      <a:pt x="19" y="20"/>
                    </a:cubicBezTo>
                    <a:lnTo>
                      <a:pt x="31" y="24"/>
                    </a:lnTo>
                    <a:close/>
                    <a:moveTo>
                      <a:pt x="97" y="46"/>
                    </a:moveTo>
                    <a:cubicBezTo>
                      <a:pt x="95" y="40"/>
                      <a:pt x="95" y="40"/>
                      <a:pt x="95" y="40"/>
                    </a:cubicBezTo>
                    <a:cubicBezTo>
                      <a:pt x="94" y="46"/>
                      <a:pt x="94" y="46"/>
                      <a:pt x="94" y="46"/>
                    </a:cubicBezTo>
                    <a:cubicBezTo>
                      <a:pt x="87" y="48"/>
                      <a:pt x="87" y="48"/>
                      <a:pt x="87" y="48"/>
                    </a:cubicBezTo>
                    <a:cubicBezTo>
                      <a:pt x="94" y="50"/>
                      <a:pt x="94" y="50"/>
                      <a:pt x="94" y="50"/>
                    </a:cubicBezTo>
                    <a:cubicBezTo>
                      <a:pt x="95" y="56"/>
                      <a:pt x="95" y="56"/>
                      <a:pt x="95" y="56"/>
                    </a:cubicBezTo>
                    <a:cubicBezTo>
                      <a:pt x="97" y="50"/>
                      <a:pt x="97" y="50"/>
                      <a:pt x="97" y="50"/>
                    </a:cubicBezTo>
                    <a:cubicBezTo>
                      <a:pt x="104" y="48"/>
                      <a:pt x="104" y="48"/>
                      <a:pt x="104" y="48"/>
                    </a:cubicBezTo>
                    <a:lnTo>
                      <a:pt x="97" y="46"/>
                    </a:lnTo>
                    <a:close/>
                    <a:moveTo>
                      <a:pt x="55" y="16"/>
                    </a:moveTo>
                    <a:cubicBezTo>
                      <a:pt x="57" y="10"/>
                      <a:pt x="57" y="10"/>
                      <a:pt x="57" y="10"/>
                    </a:cubicBezTo>
                    <a:cubicBezTo>
                      <a:pt x="63" y="8"/>
                      <a:pt x="63" y="8"/>
                      <a:pt x="63" y="8"/>
                    </a:cubicBezTo>
                    <a:cubicBezTo>
                      <a:pt x="57" y="6"/>
                      <a:pt x="57" y="6"/>
                      <a:pt x="57" y="6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47" y="8"/>
                      <a:pt x="47" y="8"/>
                      <a:pt x="47" y="8"/>
                    </a:cubicBezTo>
                    <a:cubicBezTo>
                      <a:pt x="53" y="10"/>
                      <a:pt x="53" y="10"/>
                      <a:pt x="53" y="10"/>
                    </a:cubicBezTo>
                    <a:lnTo>
                      <a:pt x="55" y="1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DE22CE19-CEE9-48FE-9833-3DBD97A7D3EE}"/>
                </a:ext>
              </a:extLst>
            </p:cNvPr>
            <p:cNvGrpSpPr/>
            <p:nvPr/>
          </p:nvGrpSpPr>
          <p:grpSpPr>
            <a:xfrm>
              <a:off x="1784712" y="4467983"/>
              <a:ext cx="2005384" cy="718221"/>
              <a:chOff x="6407348" y="3819358"/>
              <a:chExt cx="2005384" cy="718221"/>
            </a:xfrm>
          </p:grpSpPr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9516C73D-DFC5-44F4-A9E3-FC8BD6F498F0}"/>
                  </a:ext>
                </a:extLst>
              </p:cNvPr>
              <p:cNvSpPr txBox="1"/>
              <p:nvPr/>
            </p:nvSpPr>
            <p:spPr>
              <a:xfrm>
                <a:off x="6407348" y="3819358"/>
                <a:ext cx="1464363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500" dirty="0">
                    <a:latin typeface="Roboto Slab" pitchFamily="2" charset="0"/>
                    <a:ea typeface="Roboto Slab" pitchFamily="2" charset="0"/>
                  </a:rPr>
                  <a:t>MARKETING</a:t>
                </a:r>
              </a:p>
            </p:txBody>
          </p: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0ED26E79-313A-4944-B173-9E63EA0715E2}"/>
                  </a:ext>
                </a:extLst>
              </p:cNvPr>
              <p:cNvSpPr txBox="1"/>
              <p:nvPr/>
            </p:nvSpPr>
            <p:spPr>
              <a:xfrm>
                <a:off x="6407348" y="4048919"/>
                <a:ext cx="2005384" cy="488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en-US" sz="1100" dirty="0">
                    <a:latin typeface="Roboto Slab" pitchFamily="2" charset="0"/>
                    <a:ea typeface="Roboto Slab" pitchFamily="2" charset="0"/>
                  </a:rPr>
                  <a:t>Need help with the product,</a:t>
                </a:r>
              </a:p>
              <a:p>
                <a:pPr>
                  <a:lnSpc>
                    <a:spcPts val="1600"/>
                  </a:lnSpc>
                </a:pPr>
                <a:r>
                  <a:rPr lang="en-US" sz="1100" dirty="0">
                    <a:latin typeface="Roboto Slab" pitchFamily="2" charset="0"/>
                    <a:ea typeface="Roboto Slab" pitchFamily="2" charset="0"/>
                  </a:rPr>
                  <a:t>Creative design. </a:t>
                </a:r>
              </a:p>
            </p:txBody>
          </p:sp>
        </p:grp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107F91E9-404F-4687-A69B-BF50D495D5CE}"/>
              </a:ext>
            </a:extLst>
          </p:cNvPr>
          <p:cNvGrpSpPr/>
          <p:nvPr/>
        </p:nvGrpSpPr>
        <p:grpSpPr>
          <a:xfrm>
            <a:off x="7654832" y="3429935"/>
            <a:ext cx="2928098" cy="749385"/>
            <a:chOff x="3917618" y="4421579"/>
            <a:chExt cx="2928098" cy="749385"/>
          </a:xfrm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5C737468-DB3C-4713-804D-D81418CB57A0}"/>
                </a:ext>
              </a:extLst>
            </p:cNvPr>
            <p:cNvSpPr/>
            <p:nvPr/>
          </p:nvSpPr>
          <p:spPr>
            <a:xfrm>
              <a:off x="3917618" y="4421579"/>
              <a:ext cx="698500" cy="6985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0" name="Freeform 8">
              <a:extLst>
                <a:ext uri="{FF2B5EF4-FFF2-40B4-BE49-F238E27FC236}">
                  <a16:creationId xmlns:a16="http://schemas.microsoft.com/office/drawing/2014/main" id="{67655C51-09E6-4AF5-9480-FFC761A5E09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68702" y="4611026"/>
              <a:ext cx="371952" cy="358775"/>
            </a:xfrm>
            <a:custGeom>
              <a:avLst/>
              <a:gdLst>
                <a:gd name="T0" fmla="*/ 95 w 108"/>
                <a:gd name="T1" fmla="*/ 64 h 107"/>
                <a:gd name="T2" fmla="*/ 57 w 108"/>
                <a:gd name="T3" fmla="*/ 106 h 107"/>
                <a:gd name="T4" fmla="*/ 54 w 108"/>
                <a:gd name="T5" fmla="*/ 107 h 107"/>
                <a:gd name="T6" fmla="*/ 52 w 108"/>
                <a:gd name="T7" fmla="*/ 106 h 107"/>
                <a:gd name="T8" fmla="*/ 14 w 108"/>
                <a:gd name="T9" fmla="*/ 64 h 107"/>
                <a:gd name="T10" fmla="*/ 0 w 108"/>
                <a:gd name="T11" fmla="*/ 32 h 107"/>
                <a:gd name="T12" fmla="*/ 29 w 108"/>
                <a:gd name="T13" fmla="*/ 0 h 107"/>
                <a:gd name="T14" fmla="*/ 54 w 108"/>
                <a:gd name="T15" fmla="*/ 15 h 107"/>
                <a:gd name="T16" fmla="*/ 80 w 108"/>
                <a:gd name="T17" fmla="*/ 0 h 107"/>
                <a:gd name="T18" fmla="*/ 108 w 108"/>
                <a:gd name="T19" fmla="*/ 32 h 107"/>
                <a:gd name="T20" fmla="*/ 95 w 108"/>
                <a:gd name="T21" fmla="*/ 64 h 107"/>
                <a:gd name="T22" fmla="*/ 80 w 108"/>
                <a:gd name="T23" fmla="*/ 8 h 107"/>
                <a:gd name="T24" fmla="*/ 57 w 108"/>
                <a:gd name="T25" fmla="*/ 24 h 107"/>
                <a:gd name="T26" fmla="*/ 51 w 108"/>
                <a:gd name="T27" fmla="*/ 24 h 107"/>
                <a:gd name="T28" fmla="*/ 29 w 108"/>
                <a:gd name="T29" fmla="*/ 8 h 107"/>
                <a:gd name="T30" fmla="*/ 8 w 108"/>
                <a:gd name="T31" fmla="*/ 32 h 107"/>
                <a:gd name="T32" fmla="*/ 19 w 108"/>
                <a:gd name="T33" fmla="*/ 57 h 107"/>
                <a:gd name="T34" fmla="*/ 54 w 108"/>
                <a:gd name="T35" fmla="*/ 97 h 107"/>
                <a:gd name="T36" fmla="*/ 89 w 108"/>
                <a:gd name="T37" fmla="*/ 57 h 107"/>
                <a:gd name="T38" fmla="*/ 101 w 108"/>
                <a:gd name="T39" fmla="*/ 32 h 107"/>
                <a:gd name="T40" fmla="*/ 80 w 108"/>
                <a:gd name="T41" fmla="*/ 8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8" h="107">
                  <a:moveTo>
                    <a:pt x="95" y="64"/>
                  </a:moveTo>
                  <a:cubicBezTo>
                    <a:pt x="57" y="106"/>
                    <a:pt x="57" y="106"/>
                    <a:pt x="57" y="106"/>
                  </a:cubicBezTo>
                  <a:cubicBezTo>
                    <a:pt x="56" y="107"/>
                    <a:pt x="55" y="107"/>
                    <a:pt x="54" y="107"/>
                  </a:cubicBezTo>
                  <a:cubicBezTo>
                    <a:pt x="53" y="107"/>
                    <a:pt x="52" y="107"/>
                    <a:pt x="52" y="106"/>
                  </a:cubicBezTo>
                  <a:cubicBezTo>
                    <a:pt x="14" y="64"/>
                    <a:pt x="14" y="64"/>
                    <a:pt x="14" y="64"/>
                  </a:cubicBezTo>
                  <a:cubicBezTo>
                    <a:pt x="14" y="63"/>
                    <a:pt x="0" y="49"/>
                    <a:pt x="0" y="32"/>
                  </a:cubicBezTo>
                  <a:cubicBezTo>
                    <a:pt x="0" y="12"/>
                    <a:pt x="11" y="0"/>
                    <a:pt x="29" y="0"/>
                  </a:cubicBezTo>
                  <a:cubicBezTo>
                    <a:pt x="40" y="0"/>
                    <a:pt x="50" y="9"/>
                    <a:pt x="54" y="15"/>
                  </a:cubicBezTo>
                  <a:cubicBezTo>
                    <a:pt x="59" y="9"/>
                    <a:pt x="69" y="0"/>
                    <a:pt x="80" y="0"/>
                  </a:cubicBezTo>
                  <a:cubicBezTo>
                    <a:pt x="98" y="0"/>
                    <a:pt x="108" y="12"/>
                    <a:pt x="108" y="32"/>
                  </a:cubicBezTo>
                  <a:cubicBezTo>
                    <a:pt x="108" y="49"/>
                    <a:pt x="95" y="63"/>
                    <a:pt x="95" y="64"/>
                  </a:cubicBezTo>
                  <a:moveTo>
                    <a:pt x="80" y="8"/>
                  </a:moveTo>
                  <a:cubicBezTo>
                    <a:pt x="71" y="8"/>
                    <a:pt x="60" y="20"/>
                    <a:pt x="57" y="24"/>
                  </a:cubicBezTo>
                  <a:cubicBezTo>
                    <a:pt x="56" y="26"/>
                    <a:pt x="53" y="26"/>
                    <a:pt x="51" y="24"/>
                  </a:cubicBezTo>
                  <a:cubicBezTo>
                    <a:pt x="48" y="20"/>
                    <a:pt x="38" y="8"/>
                    <a:pt x="29" y="8"/>
                  </a:cubicBezTo>
                  <a:cubicBezTo>
                    <a:pt x="20" y="8"/>
                    <a:pt x="8" y="13"/>
                    <a:pt x="8" y="32"/>
                  </a:cubicBezTo>
                  <a:cubicBezTo>
                    <a:pt x="8" y="45"/>
                    <a:pt x="19" y="57"/>
                    <a:pt x="19" y="5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9" y="57"/>
                    <a:pt x="101" y="45"/>
                    <a:pt x="101" y="32"/>
                  </a:cubicBezTo>
                  <a:cubicBezTo>
                    <a:pt x="101" y="13"/>
                    <a:pt x="89" y="8"/>
                    <a:pt x="80" y="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F58F13FC-125B-4537-B8B0-EE0CC5F41FE1}"/>
                </a:ext>
              </a:extLst>
            </p:cNvPr>
            <p:cNvGrpSpPr/>
            <p:nvPr/>
          </p:nvGrpSpPr>
          <p:grpSpPr>
            <a:xfrm>
              <a:off x="4840332" y="4467983"/>
              <a:ext cx="2005384" cy="702981"/>
              <a:chOff x="6407348" y="3819358"/>
              <a:chExt cx="2005384" cy="702981"/>
            </a:xfrm>
          </p:grpSpPr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A1202C8C-1639-4A6F-AE96-371EC4790407}"/>
                  </a:ext>
                </a:extLst>
              </p:cNvPr>
              <p:cNvSpPr txBox="1"/>
              <p:nvPr/>
            </p:nvSpPr>
            <p:spPr>
              <a:xfrm>
                <a:off x="6407348" y="3819358"/>
                <a:ext cx="1464363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500" dirty="0">
                    <a:latin typeface="Roboto Slab" pitchFamily="2" charset="0"/>
                    <a:ea typeface="Roboto Slab" pitchFamily="2" charset="0"/>
                  </a:rPr>
                  <a:t>MARKETING</a:t>
                </a:r>
              </a:p>
            </p:txBody>
          </p: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618352D0-6E26-4D25-B370-2C454F5D8CD3}"/>
                  </a:ext>
                </a:extLst>
              </p:cNvPr>
              <p:cNvSpPr txBox="1"/>
              <p:nvPr/>
            </p:nvSpPr>
            <p:spPr>
              <a:xfrm>
                <a:off x="6407348" y="4033679"/>
                <a:ext cx="2005384" cy="488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en-US" sz="1100" dirty="0">
                    <a:latin typeface="Roboto Slab" pitchFamily="2" charset="0"/>
                    <a:ea typeface="Roboto Slab" pitchFamily="2" charset="0"/>
                  </a:rPr>
                  <a:t>Need help with the product,</a:t>
                </a:r>
              </a:p>
              <a:p>
                <a:pPr>
                  <a:lnSpc>
                    <a:spcPts val="1600"/>
                  </a:lnSpc>
                </a:pPr>
                <a:r>
                  <a:rPr lang="en-US" sz="1100" dirty="0">
                    <a:latin typeface="Roboto Slab" pitchFamily="2" charset="0"/>
                    <a:ea typeface="Roboto Slab" pitchFamily="2" charset="0"/>
                  </a:rPr>
                  <a:t>Creative design. 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086174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E7C23E2C-9FCB-46E0-A2A9-A973E80B4F7F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l="14494" r="14494"/>
          <a:stretch>
            <a:fillRect/>
          </a:stretch>
        </p:blipFill>
        <p:spPr/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C2DA5C71-8825-4364-A501-DCA8E8FF7FBA}"/>
              </a:ext>
            </a:extLst>
          </p:cNvPr>
          <p:cNvGrpSpPr/>
          <p:nvPr/>
        </p:nvGrpSpPr>
        <p:grpSpPr>
          <a:xfrm>
            <a:off x="6679336" y="1439670"/>
            <a:ext cx="4366487" cy="4415355"/>
            <a:chOff x="6431544" y="1436956"/>
            <a:chExt cx="4366487" cy="4415355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1164E69F-383A-4E19-B465-947BE1087DDB}"/>
                </a:ext>
              </a:extLst>
            </p:cNvPr>
            <p:cNvSpPr txBox="1"/>
            <p:nvPr/>
          </p:nvSpPr>
          <p:spPr>
            <a:xfrm>
              <a:off x="6431544" y="1436956"/>
              <a:ext cx="4366487" cy="82375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100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  <a:cs typeface="Arial" panose="020B0604020202020204" pitchFamily="34" charset="0"/>
                </a:rPr>
                <a:t>This is dummy text to replace your own text</a:t>
              </a:r>
            </a:p>
            <a:p>
              <a:pPr>
                <a:lnSpc>
                  <a:spcPct val="150000"/>
                </a:lnSpc>
              </a:pPr>
              <a:r>
                <a:rPr lang="en-US" sz="1100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  <a:cs typeface="Arial" panose="020B0604020202020204" pitchFamily="34" charset="0"/>
                </a:rPr>
                <a:t>instead So you can edit it with just double click on this text &amp; start to editing this is dummy.</a:t>
              </a:r>
            </a:p>
          </p:txBody>
        </p: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5798FDBF-4A15-4C0B-ADF2-3BAB06AC441D}"/>
                </a:ext>
              </a:extLst>
            </p:cNvPr>
            <p:cNvGrpSpPr/>
            <p:nvPr/>
          </p:nvGrpSpPr>
          <p:grpSpPr>
            <a:xfrm>
              <a:off x="6431544" y="3619813"/>
              <a:ext cx="4326614" cy="2232498"/>
              <a:chOff x="6537649" y="3329064"/>
              <a:chExt cx="4326614" cy="2232498"/>
            </a:xfrm>
          </p:grpSpPr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BBC80790-0FBC-4C52-A9FA-274DA8022805}"/>
                  </a:ext>
                </a:extLst>
              </p:cNvPr>
              <p:cNvSpPr/>
              <p:nvPr/>
            </p:nvSpPr>
            <p:spPr>
              <a:xfrm>
                <a:off x="6537649" y="3407003"/>
                <a:ext cx="369332" cy="369328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>
                  <a:latin typeface="Arial" panose="020B0604020202020204" pitchFamily="34" charset="0"/>
                  <a:ea typeface="Montserrat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0F0C1FE0-29B6-4524-8596-AE205179AB13}"/>
                  </a:ext>
                </a:extLst>
              </p:cNvPr>
              <p:cNvSpPr txBox="1"/>
              <p:nvPr/>
            </p:nvSpPr>
            <p:spPr>
              <a:xfrm>
                <a:off x="6612701" y="3426138"/>
                <a:ext cx="220433" cy="276999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rgbClr val="FFFFFF"/>
                    </a:solidFill>
                    <a:latin typeface="Arial" panose="020B0604020202020204" pitchFamily="34" charset="0"/>
                    <a:ea typeface="Montserrat" charset="0"/>
                    <a:cs typeface="Arial" panose="020B0604020202020204" pitchFamily="34" charset="0"/>
                  </a:rPr>
                  <a:t>1</a:t>
                </a:r>
              </a:p>
            </p:txBody>
          </p:sp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B872CEFE-E5E8-47F1-9089-E479068F2DAD}"/>
                  </a:ext>
                </a:extLst>
              </p:cNvPr>
              <p:cNvSpPr/>
              <p:nvPr/>
            </p:nvSpPr>
            <p:spPr>
              <a:xfrm>
                <a:off x="6537649" y="3973239"/>
                <a:ext cx="369332" cy="369328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>
                  <a:latin typeface="Arial" panose="020B0604020202020204" pitchFamily="34" charset="0"/>
                  <a:ea typeface="Montserrat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67FCD40D-BBDF-4566-A7C6-1CA6447AA0C6}"/>
                  </a:ext>
                </a:extLst>
              </p:cNvPr>
              <p:cNvSpPr txBox="1"/>
              <p:nvPr/>
            </p:nvSpPr>
            <p:spPr>
              <a:xfrm>
                <a:off x="6612701" y="3992374"/>
                <a:ext cx="220433" cy="276999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rgbClr val="FFFFFF"/>
                    </a:solidFill>
                    <a:latin typeface="Arial" panose="020B0604020202020204" pitchFamily="34" charset="0"/>
                    <a:ea typeface="Montserrat" charset="0"/>
                    <a:cs typeface="Arial" panose="020B0604020202020204" pitchFamily="34" charset="0"/>
                  </a:rPr>
                  <a:t>2</a:t>
                </a:r>
              </a:p>
            </p:txBody>
          </p:sp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D120FD1F-65A8-4CD9-BD58-612FAFBED289}"/>
                  </a:ext>
                </a:extLst>
              </p:cNvPr>
              <p:cNvSpPr/>
              <p:nvPr/>
            </p:nvSpPr>
            <p:spPr>
              <a:xfrm>
                <a:off x="6537649" y="4538587"/>
                <a:ext cx="369332" cy="369328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>
                  <a:latin typeface="Arial" panose="020B0604020202020204" pitchFamily="34" charset="0"/>
                  <a:ea typeface="Montserrat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D260D5BD-8297-40E3-87D4-860A35EAEF4A}"/>
                  </a:ext>
                </a:extLst>
              </p:cNvPr>
              <p:cNvSpPr txBox="1"/>
              <p:nvPr/>
            </p:nvSpPr>
            <p:spPr>
              <a:xfrm>
                <a:off x="6612701" y="4557722"/>
                <a:ext cx="220433" cy="276999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rgbClr val="FFFFFF"/>
                    </a:solidFill>
                    <a:latin typeface="Arial" panose="020B0604020202020204" pitchFamily="34" charset="0"/>
                    <a:ea typeface="Montserrat" charset="0"/>
                    <a:cs typeface="Arial" panose="020B0604020202020204" pitchFamily="34" charset="0"/>
                  </a:rPr>
                  <a:t>3</a:t>
                </a:r>
              </a:p>
            </p:txBody>
          </p:sp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1F74BB55-78A9-4C95-8382-9126C3FA6302}"/>
                  </a:ext>
                </a:extLst>
              </p:cNvPr>
              <p:cNvSpPr/>
              <p:nvPr/>
            </p:nvSpPr>
            <p:spPr>
              <a:xfrm>
                <a:off x="6537649" y="5107638"/>
                <a:ext cx="369332" cy="369328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>
                  <a:latin typeface="Arial" panose="020B0604020202020204" pitchFamily="34" charset="0"/>
                  <a:ea typeface="Montserrat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77F8E47E-C189-42AA-8110-9E19231D7183}"/>
                  </a:ext>
                </a:extLst>
              </p:cNvPr>
              <p:cNvSpPr txBox="1"/>
              <p:nvPr/>
            </p:nvSpPr>
            <p:spPr>
              <a:xfrm>
                <a:off x="6612701" y="5126773"/>
                <a:ext cx="220433" cy="276999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rgbClr val="FFFFFF"/>
                    </a:solidFill>
                    <a:latin typeface="Arial" panose="020B0604020202020204" pitchFamily="34" charset="0"/>
                    <a:ea typeface="Montserrat" charset="0"/>
                    <a:cs typeface="Arial" panose="020B0604020202020204" pitchFamily="34" charset="0"/>
                  </a:rPr>
                  <a:t>4</a:t>
                </a:r>
              </a:p>
            </p:txBody>
          </p:sp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8DFBA427-715A-4CE5-ABD6-6F460E48D028}"/>
                  </a:ext>
                </a:extLst>
              </p:cNvPr>
              <p:cNvSpPr txBox="1"/>
              <p:nvPr/>
            </p:nvSpPr>
            <p:spPr>
              <a:xfrm>
                <a:off x="6953002" y="3432904"/>
                <a:ext cx="1508669" cy="297069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000" dirty="0">
                    <a:solidFill>
                      <a:srgbClr val="000000"/>
                    </a:solidFill>
                    <a:latin typeface="Roboto Slab" pitchFamily="2" charset="0"/>
                    <a:ea typeface="Roboto Slab" pitchFamily="2" charset="0"/>
                    <a:cs typeface="Arial" panose="020B0604020202020204" pitchFamily="34" charset="0"/>
                  </a:rPr>
                  <a:t>Text to replace your</a:t>
                </a:r>
              </a:p>
            </p:txBody>
          </p:sp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B37CB62B-787D-46C2-8E56-6C81087D6253}"/>
                  </a:ext>
                </a:extLst>
              </p:cNvPr>
              <p:cNvSpPr txBox="1"/>
              <p:nvPr/>
            </p:nvSpPr>
            <p:spPr>
              <a:xfrm>
                <a:off x="6953002" y="3889170"/>
                <a:ext cx="1619469" cy="527901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000" dirty="0">
                    <a:solidFill>
                      <a:srgbClr val="000000"/>
                    </a:solidFill>
                    <a:latin typeface="Roboto Slab" pitchFamily="2" charset="0"/>
                    <a:ea typeface="Roboto Slab" pitchFamily="2" charset="0"/>
                    <a:cs typeface="Arial" panose="020B0604020202020204" pitchFamily="34" charset="0"/>
                  </a:rPr>
                  <a:t>Replace your this is dummy text goes here</a:t>
                </a:r>
              </a:p>
            </p:txBody>
          </p:sp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650338A1-5D5B-4F24-9A79-0B476B2A4566}"/>
                  </a:ext>
                </a:extLst>
              </p:cNvPr>
              <p:cNvSpPr txBox="1"/>
              <p:nvPr/>
            </p:nvSpPr>
            <p:spPr>
              <a:xfrm>
                <a:off x="6953003" y="4557000"/>
                <a:ext cx="1508668" cy="297069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000" dirty="0">
                    <a:solidFill>
                      <a:srgbClr val="000000"/>
                    </a:solidFill>
                    <a:latin typeface="Roboto Slab" pitchFamily="2" charset="0"/>
                    <a:ea typeface="Roboto Slab" pitchFamily="2" charset="0"/>
                    <a:cs typeface="Arial" panose="020B0604020202020204" pitchFamily="34" charset="0"/>
                  </a:rPr>
                  <a:t>Instead replace your</a:t>
                </a:r>
              </a:p>
            </p:txBody>
          </p:sp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DD3BC176-F05E-4B6B-91DD-B1B6E0F112FF}"/>
                  </a:ext>
                </a:extLst>
              </p:cNvPr>
              <p:cNvSpPr txBox="1"/>
              <p:nvPr/>
            </p:nvSpPr>
            <p:spPr>
              <a:xfrm>
                <a:off x="6953003" y="5022086"/>
                <a:ext cx="1508668" cy="527901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000" dirty="0">
                    <a:solidFill>
                      <a:srgbClr val="000000"/>
                    </a:solidFill>
                    <a:latin typeface="Roboto Slab" pitchFamily="2" charset="0"/>
                    <a:ea typeface="Roboto Slab" pitchFamily="2" charset="0"/>
                    <a:cs typeface="Arial" panose="020B0604020202020204" pitchFamily="34" charset="0"/>
                  </a:rPr>
                  <a:t>This is dummy This replace</a:t>
                </a:r>
              </a:p>
            </p:txBody>
          </p:sp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B68AAAAA-B625-46FB-9391-C540AF331C7D}"/>
                  </a:ext>
                </a:extLst>
              </p:cNvPr>
              <p:cNvSpPr/>
              <p:nvPr/>
            </p:nvSpPr>
            <p:spPr>
              <a:xfrm>
                <a:off x="8832681" y="3407003"/>
                <a:ext cx="369332" cy="369328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>
                  <a:latin typeface="Arial" panose="020B0604020202020204" pitchFamily="34" charset="0"/>
                  <a:ea typeface="Montserrat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29B2BE07-0EB0-4208-A6C9-B6234BD122C0}"/>
                  </a:ext>
                </a:extLst>
              </p:cNvPr>
              <p:cNvSpPr txBox="1"/>
              <p:nvPr/>
            </p:nvSpPr>
            <p:spPr>
              <a:xfrm>
                <a:off x="8907733" y="3426137"/>
                <a:ext cx="220433" cy="276999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rgbClr val="FFFFFF"/>
                    </a:solidFill>
                    <a:latin typeface="Arial" panose="020B0604020202020204" pitchFamily="34" charset="0"/>
                    <a:ea typeface="Montserrat" charset="0"/>
                    <a:cs typeface="Arial" panose="020B0604020202020204" pitchFamily="34" charset="0"/>
                  </a:rPr>
                  <a:t>5</a:t>
                </a:r>
              </a:p>
            </p:txBody>
          </p:sp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DE3D2269-A212-41C2-813F-B4EA1C5DD882}"/>
                  </a:ext>
                </a:extLst>
              </p:cNvPr>
              <p:cNvSpPr/>
              <p:nvPr/>
            </p:nvSpPr>
            <p:spPr>
              <a:xfrm>
                <a:off x="8832681" y="3973239"/>
                <a:ext cx="369332" cy="369328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>
                  <a:latin typeface="Arial" panose="020B0604020202020204" pitchFamily="34" charset="0"/>
                  <a:ea typeface="Montserrat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9A714512-03B4-46E2-947D-1664EFE142AD}"/>
                  </a:ext>
                </a:extLst>
              </p:cNvPr>
              <p:cNvSpPr txBox="1"/>
              <p:nvPr/>
            </p:nvSpPr>
            <p:spPr>
              <a:xfrm>
                <a:off x="8907733" y="3992373"/>
                <a:ext cx="220433" cy="276999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rgbClr val="FFFFFF"/>
                    </a:solidFill>
                    <a:latin typeface="Arial" panose="020B0604020202020204" pitchFamily="34" charset="0"/>
                    <a:ea typeface="Montserrat" charset="0"/>
                    <a:cs typeface="Arial" panose="020B0604020202020204" pitchFamily="34" charset="0"/>
                  </a:rPr>
                  <a:t>6</a:t>
                </a:r>
              </a:p>
            </p:txBody>
          </p:sp>
          <p:sp>
            <p:nvSpPr>
              <p:cNvPr id="78" name="Oval 77">
                <a:extLst>
                  <a:ext uri="{FF2B5EF4-FFF2-40B4-BE49-F238E27FC236}">
                    <a16:creationId xmlns:a16="http://schemas.microsoft.com/office/drawing/2014/main" id="{7134592A-B819-4150-91A8-D3F36966EE29}"/>
                  </a:ext>
                </a:extLst>
              </p:cNvPr>
              <p:cNvSpPr/>
              <p:nvPr/>
            </p:nvSpPr>
            <p:spPr>
              <a:xfrm>
                <a:off x="8832681" y="4538587"/>
                <a:ext cx="369332" cy="369328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>
                  <a:latin typeface="Arial" panose="020B0604020202020204" pitchFamily="34" charset="0"/>
                  <a:ea typeface="Montserrat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AA538C4D-5B0A-4D06-BD69-DD7E568000BE}"/>
                  </a:ext>
                </a:extLst>
              </p:cNvPr>
              <p:cNvSpPr txBox="1"/>
              <p:nvPr/>
            </p:nvSpPr>
            <p:spPr>
              <a:xfrm>
                <a:off x="8907733" y="4557721"/>
                <a:ext cx="220433" cy="276999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rgbClr val="FFFFFF"/>
                    </a:solidFill>
                    <a:latin typeface="Arial" panose="020B0604020202020204" pitchFamily="34" charset="0"/>
                    <a:ea typeface="Montserrat" charset="0"/>
                    <a:cs typeface="Arial" panose="020B0604020202020204" pitchFamily="34" charset="0"/>
                  </a:rPr>
                  <a:t>7</a:t>
                </a:r>
              </a:p>
            </p:txBody>
          </p:sp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68C1D227-B099-4D3C-A167-860023134F39}"/>
                  </a:ext>
                </a:extLst>
              </p:cNvPr>
              <p:cNvSpPr/>
              <p:nvPr/>
            </p:nvSpPr>
            <p:spPr>
              <a:xfrm>
                <a:off x="8832681" y="5107638"/>
                <a:ext cx="369332" cy="369328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>
                  <a:latin typeface="Arial" panose="020B0604020202020204" pitchFamily="34" charset="0"/>
                  <a:ea typeface="Montserrat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B8759BC9-1345-4F52-998F-143185B47E01}"/>
                  </a:ext>
                </a:extLst>
              </p:cNvPr>
              <p:cNvSpPr txBox="1"/>
              <p:nvPr/>
            </p:nvSpPr>
            <p:spPr>
              <a:xfrm>
                <a:off x="8907733" y="5126772"/>
                <a:ext cx="220433" cy="276999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rgbClr val="FFFFFF"/>
                    </a:solidFill>
                    <a:latin typeface="Arial" panose="020B0604020202020204" pitchFamily="34" charset="0"/>
                    <a:ea typeface="Montserrat" charset="0"/>
                    <a:cs typeface="Arial" panose="020B0604020202020204" pitchFamily="34" charset="0"/>
                  </a:rPr>
                  <a:t>8</a:t>
                </a:r>
              </a:p>
            </p:txBody>
          </p:sp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BF9693F5-FF03-45FE-B407-5CCD14736058}"/>
                  </a:ext>
                </a:extLst>
              </p:cNvPr>
              <p:cNvSpPr txBox="1"/>
              <p:nvPr/>
            </p:nvSpPr>
            <p:spPr>
              <a:xfrm>
                <a:off x="9224885" y="3329064"/>
                <a:ext cx="1369572" cy="527901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000" dirty="0">
                    <a:latin typeface="Roboto Slab" pitchFamily="2" charset="0"/>
                    <a:ea typeface="Roboto Slab" pitchFamily="2" charset="0"/>
                    <a:cs typeface="Arial" panose="020B0604020202020204" pitchFamily="34" charset="0"/>
                  </a:rPr>
                  <a:t>Second line Text to replace your</a:t>
                </a:r>
              </a:p>
            </p:txBody>
          </p:sp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AAD08284-7636-4646-8512-72457C009D6D}"/>
                  </a:ext>
                </a:extLst>
              </p:cNvPr>
              <p:cNvSpPr txBox="1"/>
              <p:nvPr/>
            </p:nvSpPr>
            <p:spPr>
              <a:xfrm>
                <a:off x="9224885" y="4016161"/>
                <a:ext cx="1470156" cy="297069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000" dirty="0">
                    <a:latin typeface="Roboto Slab" pitchFamily="2" charset="0"/>
                    <a:ea typeface="Roboto Slab" pitchFamily="2" charset="0"/>
                    <a:cs typeface="Arial" panose="020B0604020202020204" pitchFamily="34" charset="0"/>
                  </a:rPr>
                  <a:t>Dummy text goes</a:t>
                </a:r>
              </a:p>
            </p:txBody>
          </p:sp>
          <p:sp>
            <p:nvSpPr>
              <p:cNvPr id="84" name="TextBox 83">
                <a:extLst>
                  <a:ext uri="{FF2B5EF4-FFF2-40B4-BE49-F238E27FC236}">
                    <a16:creationId xmlns:a16="http://schemas.microsoft.com/office/drawing/2014/main" id="{9FACEC67-98B2-4CE6-96A5-3FBE33F8FF2C}"/>
                  </a:ext>
                </a:extLst>
              </p:cNvPr>
              <p:cNvSpPr txBox="1"/>
              <p:nvPr/>
            </p:nvSpPr>
            <p:spPr>
              <a:xfrm>
                <a:off x="9224885" y="4453159"/>
                <a:ext cx="1639378" cy="527901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000" dirty="0">
                    <a:latin typeface="Roboto Slab" pitchFamily="2" charset="0"/>
                    <a:ea typeface="Roboto Slab" pitchFamily="2" charset="0"/>
                    <a:cs typeface="Arial" panose="020B0604020202020204" pitchFamily="34" charset="0"/>
                  </a:rPr>
                  <a:t>Third second Instead replace your</a:t>
                </a:r>
              </a:p>
            </p:txBody>
          </p:sp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F7A800FD-C24C-4EC6-9EE7-18F8ACD1D89F}"/>
                  </a:ext>
                </a:extLst>
              </p:cNvPr>
              <p:cNvSpPr txBox="1"/>
              <p:nvPr/>
            </p:nvSpPr>
            <p:spPr>
              <a:xfrm>
                <a:off x="9224885" y="5033661"/>
                <a:ext cx="1470156" cy="527901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000" dirty="0">
                    <a:latin typeface="Roboto Slab" pitchFamily="2" charset="0"/>
                    <a:ea typeface="Roboto Slab" pitchFamily="2" charset="0"/>
                    <a:cs typeface="Arial" panose="020B0604020202020204" pitchFamily="34" charset="0"/>
                  </a:rPr>
                  <a:t>This is dummy replace</a:t>
                </a:r>
              </a:p>
            </p:txBody>
          </p:sp>
        </p:grp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098D323F-C6C2-48BE-8D3D-76E433DD3E5F}"/>
              </a:ext>
            </a:extLst>
          </p:cNvPr>
          <p:cNvGrpSpPr/>
          <p:nvPr/>
        </p:nvGrpSpPr>
        <p:grpSpPr>
          <a:xfrm>
            <a:off x="1146179" y="933614"/>
            <a:ext cx="4068500" cy="2362767"/>
            <a:chOff x="1423389" y="1458648"/>
            <a:chExt cx="4068500" cy="2362767"/>
          </a:xfrm>
        </p:grpSpPr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2BDEA647-9672-4DB7-B64C-2BDAD7E3EA31}"/>
                </a:ext>
              </a:extLst>
            </p:cNvPr>
            <p:cNvSpPr txBox="1"/>
            <p:nvPr/>
          </p:nvSpPr>
          <p:spPr>
            <a:xfrm>
              <a:off x="1429139" y="3036585"/>
              <a:ext cx="4062750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000" dirty="0">
                  <a:latin typeface="Roboto Slab" pitchFamily="2" charset="0"/>
                  <a:ea typeface="Roboto Slab" pitchFamily="2" charset="0"/>
                  <a:cs typeface="Arial" panose="020B0604020202020204" pitchFamily="34" charset="0"/>
                </a:rPr>
                <a:t>Lorem ipsum dolor sit </a:t>
              </a:r>
              <a:r>
                <a:rPr lang="en-US" sz="1000" dirty="0" err="1">
                  <a:latin typeface="Roboto Slab" pitchFamily="2" charset="0"/>
                  <a:ea typeface="Roboto Slab" pitchFamily="2" charset="0"/>
                  <a:cs typeface="Arial" panose="020B0604020202020204" pitchFamily="34" charset="0"/>
                </a:rPr>
                <a:t>amet</a:t>
              </a:r>
              <a:r>
                <a:rPr lang="en-US" sz="1000" dirty="0">
                  <a:latin typeface="Roboto Slab" pitchFamily="2" charset="0"/>
                  <a:ea typeface="Roboto Slab" pitchFamily="2" charset="0"/>
                  <a:cs typeface="Arial" panose="020B0604020202020204" pitchFamily="34" charset="0"/>
                </a:rPr>
                <a:t> </a:t>
              </a:r>
              <a:r>
                <a:rPr lang="en-US" sz="1000" dirty="0" err="1">
                  <a:latin typeface="Roboto Slab" pitchFamily="2" charset="0"/>
                  <a:ea typeface="Roboto Slab" pitchFamily="2" charset="0"/>
                  <a:cs typeface="Arial" panose="020B0604020202020204" pitchFamily="34" charset="0"/>
                </a:rPr>
                <a:t>agam</a:t>
              </a:r>
              <a:r>
                <a:rPr lang="en-US" sz="1000" dirty="0">
                  <a:latin typeface="Roboto Slab" pitchFamily="2" charset="0"/>
                  <a:ea typeface="Roboto Slab" pitchFamily="2" charset="0"/>
                  <a:cs typeface="Arial" panose="020B0604020202020204" pitchFamily="34" charset="0"/>
                </a:rPr>
                <a:t> facer </a:t>
              </a:r>
              <a:r>
                <a:rPr lang="en-US" sz="1000" dirty="0" err="1">
                  <a:latin typeface="Roboto Slab" pitchFamily="2" charset="0"/>
                  <a:ea typeface="Roboto Slab" pitchFamily="2" charset="0"/>
                  <a:cs typeface="Arial" panose="020B0604020202020204" pitchFamily="34" charset="0"/>
                </a:rPr>
                <a:t>modo</a:t>
              </a:r>
              <a:r>
                <a:rPr lang="en-US" sz="1000" dirty="0">
                  <a:latin typeface="Roboto Slab" pitchFamily="2" charset="0"/>
                  <a:ea typeface="Roboto Slab" pitchFamily="2" charset="0"/>
                  <a:cs typeface="Arial" panose="020B0604020202020204" pitchFamily="34" charset="0"/>
                </a:rPr>
                <a:t> data example</a:t>
              </a:r>
            </a:p>
            <a:p>
              <a:pPr>
                <a:lnSpc>
                  <a:spcPct val="150000"/>
                </a:lnSpc>
              </a:pPr>
              <a:r>
                <a:rPr lang="en-US" sz="1000" dirty="0">
                  <a:latin typeface="Roboto Slab" pitchFamily="2" charset="0"/>
                  <a:ea typeface="Roboto Slab" pitchFamily="2" charset="0"/>
                  <a:cs typeface="Arial" panose="020B0604020202020204" pitchFamily="34" charset="0"/>
                </a:rPr>
                <a:t>text are here for your own text rewrite. Lorem ipsum dolor sit </a:t>
              </a:r>
              <a:r>
                <a:rPr lang="en-US" sz="1000" dirty="0" err="1">
                  <a:latin typeface="Roboto Slab" pitchFamily="2" charset="0"/>
                  <a:ea typeface="Roboto Slab" pitchFamily="2" charset="0"/>
                  <a:cs typeface="Arial" panose="020B0604020202020204" pitchFamily="34" charset="0"/>
                </a:rPr>
                <a:t>amet</a:t>
              </a:r>
              <a:r>
                <a:rPr lang="en-US" sz="1000" dirty="0">
                  <a:latin typeface="Roboto Slab" pitchFamily="2" charset="0"/>
                  <a:ea typeface="Roboto Slab" pitchFamily="2" charset="0"/>
                  <a:cs typeface="Arial" panose="020B0604020202020204" pitchFamily="34" charset="0"/>
                </a:rPr>
                <a:t> </a:t>
              </a:r>
              <a:r>
                <a:rPr lang="en-US" sz="1000" dirty="0" err="1">
                  <a:latin typeface="Roboto Slab" pitchFamily="2" charset="0"/>
                  <a:ea typeface="Roboto Slab" pitchFamily="2" charset="0"/>
                  <a:cs typeface="Arial" panose="020B0604020202020204" pitchFamily="34" charset="0"/>
                </a:rPr>
                <a:t>agam</a:t>
              </a:r>
              <a:r>
                <a:rPr lang="en-US" sz="1000" dirty="0">
                  <a:latin typeface="Roboto Slab" pitchFamily="2" charset="0"/>
                  <a:ea typeface="Roboto Slab" pitchFamily="2" charset="0"/>
                  <a:cs typeface="Arial" panose="020B0604020202020204" pitchFamily="34" charset="0"/>
                </a:rPr>
                <a:t> facer </a:t>
              </a:r>
              <a:r>
                <a:rPr lang="en-US" sz="1000" dirty="0" err="1">
                  <a:latin typeface="Roboto Slab" pitchFamily="2" charset="0"/>
                  <a:ea typeface="Roboto Slab" pitchFamily="2" charset="0"/>
                  <a:cs typeface="Arial" panose="020B0604020202020204" pitchFamily="34" charset="0"/>
                </a:rPr>
                <a:t>modo</a:t>
              </a:r>
              <a:r>
                <a:rPr lang="en-US" sz="1000" dirty="0">
                  <a:latin typeface="Roboto Slab" pitchFamily="2" charset="0"/>
                  <a:ea typeface="Roboto Slab" pitchFamily="2" charset="0"/>
                  <a:cs typeface="Arial" panose="020B0604020202020204" pitchFamily="34" charset="0"/>
                </a:rPr>
                <a:t> data example text are here.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FBD03856-F64F-496F-905A-C058CAA9573B}"/>
                </a:ext>
              </a:extLst>
            </p:cNvPr>
            <p:cNvSpPr txBox="1"/>
            <p:nvPr/>
          </p:nvSpPr>
          <p:spPr>
            <a:xfrm>
              <a:off x="1423389" y="1458648"/>
              <a:ext cx="3236163" cy="13388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700" u="sng" spc="300" dirty="0">
                  <a:latin typeface="Roboto Slab" pitchFamily="2" charset="0"/>
                  <a:ea typeface="Roboto Slab" pitchFamily="2" charset="0"/>
                  <a:cs typeface="Montserrat Medium" charset="0"/>
                </a:rPr>
                <a:t>LOREM</a:t>
              </a:r>
            </a:p>
            <a:p>
              <a:r>
                <a:rPr lang="en-US" sz="2700" u="sng" spc="300" dirty="0">
                  <a:latin typeface="Roboto Slab" pitchFamily="2" charset="0"/>
                  <a:ea typeface="Roboto Slab" pitchFamily="2" charset="0"/>
                  <a:cs typeface="Montserrat Medium" charset="0"/>
                </a:rPr>
                <a:t>IPSUM.DOLOR SIT.AMET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506221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901B3A80-74E5-4D18-9534-ACDB15D9AD5D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2"/>
          <a:srcRect l="33906" r="33906"/>
          <a:stretch>
            <a:fillRect/>
          </a:stretch>
        </p:blipFill>
        <p:spPr/>
      </p:pic>
      <p:pic>
        <p:nvPicPr>
          <p:cNvPr id="18" name="Picture Placeholder 17">
            <a:extLst>
              <a:ext uri="{FF2B5EF4-FFF2-40B4-BE49-F238E27FC236}">
                <a16:creationId xmlns:a16="http://schemas.microsoft.com/office/drawing/2014/main" id="{8623FFF6-20F6-4953-B66F-BA2E9614ED1D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3"/>
          <a:srcRect l="2908" r="2908"/>
          <a:stretch>
            <a:fillRect/>
          </a:stretch>
        </p:blipFill>
        <p:spPr/>
      </p:pic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D5867F60-A03C-45E5-BB54-274532E01692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4"/>
          <a:srcRect t="24741" b="24741"/>
          <a:stretch>
            <a:fillRect/>
          </a:stretch>
        </p:blipFill>
        <p:spPr/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00393E13-7881-4BAB-8D3A-36F514D4F8E4}"/>
              </a:ext>
            </a:extLst>
          </p:cNvPr>
          <p:cNvGrpSpPr/>
          <p:nvPr/>
        </p:nvGrpSpPr>
        <p:grpSpPr>
          <a:xfrm>
            <a:off x="986972" y="935164"/>
            <a:ext cx="3627791" cy="4983177"/>
            <a:chOff x="986972" y="846665"/>
            <a:chExt cx="3627791" cy="4983177"/>
          </a:xfrm>
        </p:grpSpPr>
        <p:grpSp>
          <p:nvGrpSpPr>
            <p:cNvPr id="87" name="Group 86">
              <a:extLst>
                <a:ext uri="{FF2B5EF4-FFF2-40B4-BE49-F238E27FC236}">
                  <a16:creationId xmlns:a16="http://schemas.microsoft.com/office/drawing/2014/main" id="{6679DFAB-AB99-42D4-854D-DEADB58EC87D}"/>
                </a:ext>
              </a:extLst>
            </p:cNvPr>
            <p:cNvGrpSpPr/>
            <p:nvPr/>
          </p:nvGrpSpPr>
          <p:grpSpPr>
            <a:xfrm>
              <a:off x="986972" y="2899015"/>
              <a:ext cx="3627791" cy="2930827"/>
              <a:chOff x="7256908" y="4480535"/>
              <a:chExt cx="3848618" cy="2930827"/>
            </a:xfrm>
          </p:grpSpPr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367E201D-26CE-4B51-9B93-6FCF44293E72}"/>
                  </a:ext>
                </a:extLst>
              </p:cNvPr>
              <p:cNvSpPr txBox="1"/>
              <p:nvPr/>
            </p:nvSpPr>
            <p:spPr>
              <a:xfrm>
                <a:off x="7256909" y="4879484"/>
                <a:ext cx="3848617" cy="14599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2200"/>
                  </a:lnSpc>
                </a:pPr>
                <a:r>
                  <a:rPr lang="en-US" sz="87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Slab" pitchFamily="2" charset="0"/>
                    <a:ea typeface="Roboto Slab" pitchFamily="2" charset="0"/>
                    <a:cs typeface="Arial" panose="020B0604020202020204" pitchFamily="34" charset="0"/>
                  </a:rPr>
                  <a:t>Have them for one. Living grass to for can't gathered waters had winged. Creepiest don't subdue which </a:t>
                </a:r>
                <a:r>
                  <a:rPr lang="en-US" sz="87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Slab" pitchFamily="2" charset="0"/>
                    <a:ea typeface="Roboto Slab" pitchFamily="2" charset="0"/>
                    <a:cs typeface="Arial" panose="020B0604020202020204" pitchFamily="34" charset="0"/>
                  </a:rPr>
                  <a:t>i</a:t>
                </a:r>
                <a:r>
                  <a:rPr lang="en-US" sz="87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Slab" pitchFamily="2" charset="0"/>
                    <a:ea typeface="Roboto Slab" pitchFamily="2" charset="0"/>
                    <a:cs typeface="Arial" panose="020B0604020202020204" pitchFamily="34" charset="0"/>
                  </a:rPr>
                  <a:t> two set had seasons. Fifth you'll, man wherein seas our </a:t>
                </a:r>
                <a:r>
                  <a:rPr lang="en-US" sz="87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Slab" pitchFamily="2" charset="0"/>
                    <a:ea typeface="Roboto Slab" pitchFamily="2" charset="0"/>
                    <a:cs typeface="Arial" panose="020B0604020202020204" pitchFamily="34" charset="0"/>
                  </a:rPr>
                  <a:t>creepingcreepingHave</a:t>
                </a:r>
                <a:r>
                  <a:rPr lang="en-US" sz="87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Slab" pitchFamily="2" charset="0"/>
                    <a:ea typeface="Roboto Slab" pitchFamily="2" charset="0"/>
                    <a:cs typeface="Arial" panose="020B0604020202020204" pitchFamily="34" charset="0"/>
                  </a:rPr>
                  <a:t> them for one. Living grass to for can't gathered waters had winged. Creepiest don't subdue which </a:t>
                </a:r>
                <a:r>
                  <a:rPr lang="en-US" sz="87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Slab" pitchFamily="2" charset="0"/>
                    <a:ea typeface="Roboto Slab" pitchFamily="2" charset="0"/>
                    <a:cs typeface="Arial" panose="020B0604020202020204" pitchFamily="34" charset="0"/>
                  </a:rPr>
                  <a:t>i</a:t>
                </a:r>
                <a:r>
                  <a:rPr lang="en-US" sz="87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Slab" pitchFamily="2" charset="0"/>
                    <a:ea typeface="Roboto Slab" pitchFamily="2" charset="0"/>
                    <a:cs typeface="Arial" panose="020B0604020202020204" pitchFamily="34" charset="0"/>
                  </a:rPr>
                  <a:t> two set had seasons.</a:t>
                </a:r>
              </a:p>
            </p:txBody>
          </p:sp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F79CC83F-EDB0-4967-B6C4-C255B6C0B03E}"/>
                  </a:ext>
                </a:extLst>
              </p:cNvPr>
              <p:cNvSpPr txBox="1"/>
              <p:nvPr/>
            </p:nvSpPr>
            <p:spPr>
              <a:xfrm>
                <a:off x="7256908" y="4480535"/>
                <a:ext cx="1633309" cy="292388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en-US" sz="1300" dirty="0">
                    <a:latin typeface="Roboto Slab" pitchFamily="2" charset="0"/>
                    <a:ea typeface="Roboto Slab" pitchFamily="2" charset="0"/>
                    <a:cs typeface="Arial" panose="020B0604020202020204" pitchFamily="34" charset="0"/>
                  </a:rPr>
                  <a:t>This is Minimal</a:t>
                </a:r>
              </a:p>
            </p:txBody>
          </p:sp>
          <p:sp>
            <p:nvSpPr>
              <p:cNvPr id="90" name="TextBox 89">
                <a:extLst>
                  <a:ext uri="{FF2B5EF4-FFF2-40B4-BE49-F238E27FC236}">
                    <a16:creationId xmlns:a16="http://schemas.microsoft.com/office/drawing/2014/main" id="{F321341C-CFCD-49E6-967C-8A4BDFD549BD}"/>
                  </a:ext>
                </a:extLst>
              </p:cNvPr>
              <p:cNvSpPr txBox="1"/>
              <p:nvPr/>
            </p:nvSpPr>
            <p:spPr>
              <a:xfrm>
                <a:off x="7256909" y="6517784"/>
                <a:ext cx="3657109" cy="8935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2200"/>
                  </a:lnSpc>
                </a:pPr>
                <a:r>
                  <a:rPr lang="en-US" sz="87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Slab" pitchFamily="2" charset="0"/>
                    <a:ea typeface="Roboto Slab" pitchFamily="2" charset="0"/>
                    <a:cs typeface="Arial" panose="020B0604020202020204" pitchFamily="34" charset="0"/>
                  </a:rPr>
                  <a:t>Have them for one. Living grass to for can't gathered waters had winged. Creepiest don't subdue which </a:t>
                </a:r>
                <a:r>
                  <a:rPr lang="en-US" sz="87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Slab" pitchFamily="2" charset="0"/>
                    <a:ea typeface="Roboto Slab" pitchFamily="2" charset="0"/>
                    <a:cs typeface="Arial" panose="020B0604020202020204" pitchFamily="34" charset="0"/>
                  </a:rPr>
                  <a:t>i</a:t>
                </a:r>
                <a:r>
                  <a:rPr lang="en-US" sz="87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Slab" pitchFamily="2" charset="0"/>
                    <a:ea typeface="Roboto Slab" pitchFamily="2" charset="0"/>
                    <a:cs typeface="Arial" panose="020B0604020202020204" pitchFamily="34" charset="0"/>
                  </a:rPr>
                  <a:t> two set had seasons. Fifth you'll, man wherein seas ..</a:t>
                </a:r>
              </a:p>
            </p:txBody>
          </p:sp>
        </p:grp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EB5EFE46-F97C-481C-B808-4443A85816AD}"/>
                </a:ext>
              </a:extLst>
            </p:cNvPr>
            <p:cNvSpPr txBox="1"/>
            <p:nvPr/>
          </p:nvSpPr>
          <p:spPr>
            <a:xfrm>
              <a:off x="986972" y="846665"/>
              <a:ext cx="3236163" cy="13388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700" u="sng" spc="300" dirty="0">
                  <a:latin typeface="Roboto Slab" pitchFamily="2" charset="0"/>
                  <a:ea typeface="Roboto Slab" pitchFamily="2" charset="0"/>
                  <a:cs typeface="Montserrat Medium" charset="0"/>
                </a:rPr>
                <a:t>LOREM</a:t>
              </a:r>
            </a:p>
            <a:p>
              <a:r>
                <a:rPr lang="en-US" sz="2700" u="sng" spc="300" dirty="0">
                  <a:latin typeface="Roboto Slab" pitchFamily="2" charset="0"/>
                  <a:ea typeface="Roboto Slab" pitchFamily="2" charset="0"/>
                  <a:cs typeface="Montserrat Medium" charset="0"/>
                </a:rPr>
                <a:t>IPSUM.DOLOR SIT.AMET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066050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61D3A1E0-DE0E-4684-B7B9-7ACED8E6DC03}"/>
              </a:ext>
            </a:extLst>
          </p:cNvPr>
          <p:cNvCxnSpPr/>
          <p:nvPr/>
        </p:nvCxnSpPr>
        <p:spPr>
          <a:xfrm>
            <a:off x="5898879" y="1248064"/>
            <a:ext cx="270415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0690FE8B-0A79-4BD5-B2A6-37768B91F37A}"/>
              </a:ext>
            </a:extLst>
          </p:cNvPr>
          <p:cNvSpPr txBox="1"/>
          <p:nvPr/>
        </p:nvSpPr>
        <p:spPr>
          <a:xfrm>
            <a:off x="2879784" y="1363658"/>
            <a:ext cx="6308604" cy="533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100" dirty="0">
                <a:latin typeface="Roboto Slab" pitchFamily="2" charset="0"/>
                <a:ea typeface="Roboto Slab" pitchFamily="2" charset="0"/>
              </a:rPr>
              <a:t>If you need help with the product, please contact the shop owner by visiting their shop\ profile and sending them a message. For anything else (licensing, billing, </a:t>
            </a:r>
            <a:r>
              <a:rPr lang="en-US" sz="1100" dirty="0" err="1">
                <a:latin typeface="Roboto Slab" pitchFamily="2" charset="0"/>
                <a:ea typeface="Roboto Slab" pitchFamily="2" charset="0"/>
              </a:rPr>
              <a:t>etc</a:t>
            </a:r>
            <a:r>
              <a:rPr lang="en-US" sz="1100" dirty="0">
                <a:latin typeface="Roboto Slab" pitchFamily="2" charset="0"/>
                <a:ea typeface="Roboto Slab" pitchFamily="2" charset="0"/>
              </a:rPr>
              <a:t>),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160E67A-397E-4463-94E4-B5EEFA9BB374}"/>
              </a:ext>
            </a:extLst>
          </p:cNvPr>
          <p:cNvSpPr txBox="1"/>
          <p:nvPr/>
        </p:nvSpPr>
        <p:spPr>
          <a:xfrm>
            <a:off x="3107052" y="722477"/>
            <a:ext cx="585406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700" dirty="0">
                <a:latin typeface="Roboto Slab" pitchFamily="2" charset="0"/>
                <a:ea typeface="Roboto Slab" pitchFamily="2" charset="0"/>
              </a:rPr>
              <a:t>team leader worldwide</a:t>
            </a:r>
          </a:p>
        </p:txBody>
      </p:sp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E3AC2776-703C-4FA1-8E3C-D06D9999B03A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/>
          <a:stretch>
            <a:fillRect/>
          </a:stretch>
        </p:blipFill>
        <p:spPr/>
      </p:pic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636B7EA5-44DA-4048-92DF-392010B163EE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/>
          <a:srcRect l="16667" r="16667"/>
          <a:stretch>
            <a:fillRect/>
          </a:stretch>
        </p:blipFill>
        <p:spPr/>
      </p:pic>
      <p:sp>
        <p:nvSpPr>
          <p:cNvPr id="55" name="TextBox 54">
            <a:extLst>
              <a:ext uri="{FF2B5EF4-FFF2-40B4-BE49-F238E27FC236}">
                <a16:creationId xmlns:a16="http://schemas.microsoft.com/office/drawing/2014/main" id="{9D559041-3064-44D6-8C6C-FE7E565CBDDF}"/>
              </a:ext>
            </a:extLst>
          </p:cNvPr>
          <p:cNvSpPr txBox="1"/>
          <p:nvPr/>
        </p:nvSpPr>
        <p:spPr>
          <a:xfrm>
            <a:off x="979258" y="5234705"/>
            <a:ext cx="10109656" cy="750462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>
              <a:lnSpc>
                <a:spcPts val="2700"/>
              </a:lnSpc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  <a:latin typeface="Roboto Slab" pitchFamily="2" charset="0"/>
                <a:ea typeface="Roboto Slab" pitchFamily="2" charset="0"/>
              </a:rPr>
              <a:t>If you need help with the product, please contact the shop owner than by visiting their shop profile and sending them a message. </a:t>
            </a:r>
            <a:endParaRPr lang="en-US" sz="1700" dirty="0">
              <a:solidFill>
                <a:schemeClr val="bg1">
                  <a:lumMod val="65000"/>
                </a:schemeClr>
              </a:solidFill>
              <a:latin typeface="Roboto Slab" pitchFamily="2" charset="0"/>
              <a:ea typeface="Roboto Slab" pitchFamily="2" charset="0"/>
              <a:cs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53645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ABC73974-DFED-4217-8E14-0CA9FE0B8417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225ED13C-0774-43F3-BCCF-904241E5105F}"/>
              </a:ext>
            </a:extLst>
          </p:cNvPr>
          <p:cNvSpPr/>
          <p:nvPr/>
        </p:nvSpPr>
        <p:spPr>
          <a:xfrm>
            <a:off x="3258457" y="0"/>
            <a:ext cx="5675086" cy="6858000"/>
          </a:xfrm>
          <a:prstGeom prst="rect">
            <a:avLst/>
          </a:prstGeom>
          <a:solidFill>
            <a:schemeClr val="tx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729A458-F3BF-4BFD-A2CC-1EEEF8722658}"/>
              </a:ext>
            </a:extLst>
          </p:cNvPr>
          <p:cNvGrpSpPr/>
          <p:nvPr/>
        </p:nvGrpSpPr>
        <p:grpSpPr>
          <a:xfrm>
            <a:off x="3757596" y="1763028"/>
            <a:ext cx="4676809" cy="3331944"/>
            <a:chOff x="873299" y="1763028"/>
            <a:chExt cx="4676809" cy="3331944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BCE2B66B-3E28-4E26-A9EB-9AAC47BF998C}"/>
                </a:ext>
              </a:extLst>
            </p:cNvPr>
            <p:cNvSpPr txBox="1"/>
            <p:nvPr/>
          </p:nvSpPr>
          <p:spPr>
            <a:xfrm>
              <a:off x="873299" y="1763028"/>
              <a:ext cx="3696958" cy="173893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0700" spc="2700" dirty="0">
                  <a:solidFill>
                    <a:schemeClr val="bg1">
                      <a:lumMod val="65000"/>
                    </a:schemeClr>
                  </a:solidFill>
                  <a:latin typeface="Roboto Slab" pitchFamily="2" charset="0"/>
                  <a:ea typeface="Roboto Slab" pitchFamily="2" charset="0"/>
                  <a:cs typeface="Arial" panose="020B0604020202020204" pitchFamily="34" charset="0"/>
                </a:rPr>
                <a:t>456</a:t>
              </a:r>
            </a:p>
          </p:txBody>
        </p: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05350ADE-2E4E-46C6-9DCC-C4ADAFB487DF}"/>
                </a:ext>
              </a:extLst>
            </p:cNvPr>
            <p:cNvGrpSpPr/>
            <p:nvPr/>
          </p:nvGrpSpPr>
          <p:grpSpPr>
            <a:xfrm>
              <a:off x="1060003" y="2358763"/>
              <a:ext cx="4490105" cy="2736209"/>
              <a:chOff x="6679810" y="3163007"/>
              <a:chExt cx="4490105" cy="2736209"/>
            </a:xfrm>
          </p:grpSpPr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FC1F5F8D-BEC8-4F24-A894-0295803B1084}"/>
                  </a:ext>
                </a:extLst>
              </p:cNvPr>
              <p:cNvSpPr txBox="1"/>
              <p:nvPr/>
            </p:nvSpPr>
            <p:spPr>
              <a:xfrm>
                <a:off x="6679810" y="3163007"/>
                <a:ext cx="4155024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000" dirty="0">
                    <a:solidFill>
                      <a:schemeClr val="bg1">
                        <a:lumMod val="95000"/>
                      </a:schemeClr>
                    </a:solidFill>
                    <a:latin typeface="Roboto Slab" pitchFamily="2" charset="0"/>
                    <a:ea typeface="Roboto Slab" pitchFamily="2" charset="0"/>
                  </a:rPr>
                  <a:t>OUR TEAM</a:t>
                </a: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D29B91E8-161F-4C3A-82BC-81A519F77FE0}"/>
                  </a:ext>
                </a:extLst>
              </p:cNvPr>
              <p:cNvSpPr txBox="1"/>
              <p:nvPr/>
            </p:nvSpPr>
            <p:spPr>
              <a:xfrm>
                <a:off x="6758940" y="4456257"/>
                <a:ext cx="4410975" cy="1442959"/>
              </a:xfrm>
              <a:prstGeom prst="rect">
                <a:avLst/>
              </a:prstGeom>
              <a:noFill/>
            </p:spPr>
            <p:txBody>
              <a:bodyPr wrap="square" numCol="1" spcCol="457200" rtlCol="0">
                <a:spAutoFit/>
              </a:bodyPr>
              <a:lstStyle/>
              <a:p>
                <a:pPr>
                  <a:lnSpc>
                    <a:spcPts val="2700"/>
                  </a:lnSpc>
                </a:pPr>
                <a:r>
                  <a:rPr lang="en-US" sz="17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</a:rPr>
                  <a:t>If you need help with product, please contact the shop owner by to visiting their shop profile and sending them for in a message pro design. </a:t>
                </a:r>
                <a:endParaRPr lang="en-US" sz="17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Montserrat" charset="0"/>
                </a:endParaRPr>
              </a:p>
            </p:txBody>
          </p: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89B846ED-E54E-43AA-9230-CE5ADF120CC4}"/>
                  </a:ext>
                </a:extLst>
              </p:cNvPr>
              <p:cNvCxnSpPr/>
              <p:nvPr/>
            </p:nvCxnSpPr>
            <p:spPr>
              <a:xfrm>
                <a:off x="6881079" y="4104759"/>
                <a:ext cx="487680" cy="0"/>
              </a:xfrm>
              <a:prstGeom prst="line">
                <a:avLst/>
              </a:prstGeom>
              <a:ln w="28575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7053879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35">
            <a:extLst>
              <a:ext uri="{FF2B5EF4-FFF2-40B4-BE49-F238E27FC236}">
                <a16:creationId xmlns:a16="http://schemas.microsoft.com/office/drawing/2014/main" id="{BFC2F7E1-99F2-43B8-9B34-DAFEB09AC950}"/>
              </a:ext>
            </a:extLst>
          </p:cNvPr>
          <p:cNvSpPr txBox="1"/>
          <p:nvPr/>
        </p:nvSpPr>
        <p:spPr>
          <a:xfrm>
            <a:off x="3862388" y="1127867"/>
            <a:ext cx="4467226" cy="757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Roboto Slab" pitchFamily="2" charset="0"/>
                <a:ea typeface="Roboto Slab" pitchFamily="2" charset="0"/>
              </a:rPr>
              <a:t>Power is in the details! Discover the power of a theme made for architecture design, interior design and for every architect and contractor! Ratio is packed.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C835DDE-3CDA-4055-A62A-E0E9866719FD}"/>
              </a:ext>
            </a:extLst>
          </p:cNvPr>
          <p:cNvSpPr txBox="1"/>
          <p:nvPr/>
        </p:nvSpPr>
        <p:spPr>
          <a:xfrm>
            <a:off x="3729489" y="466147"/>
            <a:ext cx="4733024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7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Slab" pitchFamily="2" charset="0"/>
                <a:ea typeface="Roboto Slab" pitchFamily="2" charset="0"/>
              </a:rPr>
              <a:t>LETEST MEMBER</a:t>
            </a: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7F1A8205-C53E-45B2-8538-1A5F448153C1}"/>
              </a:ext>
            </a:extLst>
          </p:cNvPr>
          <p:cNvCxnSpPr/>
          <p:nvPr/>
        </p:nvCxnSpPr>
        <p:spPr>
          <a:xfrm>
            <a:off x="5873751" y="2042267"/>
            <a:ext cx="4445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" name="Group 43">
            <a:extLst>
              <a:ext uri="{FF2B5EF4-FFF2-40B4-BE49-F238E27FC236}">
                <a16:creationId xmlns:a16="http://schemas.microsoft.com/office/drawing/2014/main" id="{448ECC1A-1E33-47D1-94F3-9EFE2CCC8980}"/>
              </a:ext>
            </a:extLst>
          </p:cNvPr>
          <p:cNvGrpSpPr/>
          <p:nvPr/>
        </p:nvGrpSpPr>
        <p:grpSpPr>
          <a:xfrm>
            <a:off x="1092185" y="4819663"/>
            <a:ext cx="3274219" cy="1328920"/>
            <a:chOff x="929139" y="4883440"/>
            <a:chExt cx="3274219" cy="1328920"/>
          </a:xfrm>
        </p:grpSpPr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5A4849F2-AF06-40DF-A7B7-5C242A411BFC}"/>
                </a:ext>
              </a:extLst>
            </p:cNvPr>
            <p:cNvGrpSpPr/>
            <p:nvPr/>
          </p:nvGrpSpPr>
          <p:grpSpPr>
            <a:xfrm>
              <a:off x="929139" y="4883440"/>
              <a:ext cx="3274219" cy="574179"/>
              <a:chOff x="929139" y="4765330"/>
              <a:chExt cx="3274219" cy="574179"/>
            </a:xfrm>
          </p:grpSpPr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9483098E-5248-4683-837F-B6760981773B}"/>
                  </a:ext>
                </a:extLst>
              </p:cNvPr>
              <p:cNvSpPr txBox="1"/>
              <p:nvPr/>
            </p:nvSpPr>
            <p:spPr>
              <a:xfrm>
                <a:off x="929139" y="4765330"/>
                <a:ext cx="2256021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fontAlgn="base"/>
                <a:r>
                  <a:rPr lang="en-US" sz="1600" cap="all" dirty="0">
                    <a:latin typeface="Roboto Slab" pitchFamily="2" charset="0"/>
                    <a:ea typeface="Roboto Slab" pitchFamily="2" charset="0"/>
                  </a:rPr>
                  <a:t>YOUNG ARCHITECTS</a:t>
                </a:r>
              </a:p>
            </p:txBody>
          </p:sp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661BC0D3-20FD-4B6B-AF17-CDFEC9BBE893}"/>
                  </a:ext>
                </a:extLst>
              </p:cNvPr>
              <p:cNvSpPr txBox="1"/>
              <p:nvPr/>
            </p:nvSpPr>
            <p:spPr>
              <a:xfrm>
                <a:off x="929140" y="5062510"/>
                <a:ext cx="327421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fontAlgn="base"/>
                <a:r>
                  <a:rPr lang="en-US" sz="1200" i="1" dirty="0">
                    <a:latin typeface="Roboto Slab" pitchFamily="2" charset="0"/>
                    <a:ea typeface="Roboto Slab" pitchFamily="2" charset="0"/>
                  </a:rPr>
                  <a:t>by /Gavin Bell Housing / Apr 15, 2016</a:t>
                </a:r>
              </a:p>
            </p:txBody>
          </p:sp>
        </p:grp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1E749766-BDFB-4E23-A5FB-660273098459}"/>
                </a:ext>
              </a:extLst>
            </p:cNvPr>
            <p:cNvSpPr txBox="1"/>
            <p:nvPr/>
          </p:nvSpPr>
          <p:spPr>
            <a:xfrm>
              <a:off x="929140" y="5528198"/>
              <a:ext cx="2800350" cy="6841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lnSpc>
                  <a:spcPts val="1600"/>
                </a:lnSpc>
              </a:pPr>
              <a:r>
                <a:rPr lang="en-US" sz="900" i="1" dirty="0">
                  <a:latin typeface="Roboto Slab" pitchFamily="2" charset="0"/>
                  <a:ea typeface="Roboto Slab" pitchFamily="2" charset="0"/>
                </a:rPr>
                <a:t>Just one click and a few minutes to import the whole Ratio demo content, including all for pages, widgets, content and more.</a:t>
              </a:r>
            </a:p>
          </p:txBody>
        </p:sp>
      </p:grpSp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4ED2E28C-9756-48FE-BDC1-23AE62484BB8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2"/>
          <a:srcRect l="11358" r="11358"/>
          <a:stretch>
            <a:fillRect/>
          </a:stretch>
        </p:blipFill>
        <p:spPr/>
      </p:pic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E07F6CF8-7693-4F02-85EE-A08F32AD49D8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3"/>
          <a:srcRect l="11358" r="11358"/>
          <a:stretch>
            <a:fillRect/>
          </a:stretch>
        </p:blipFill>
        <p:spPr/>
      </p:pic>
      <p:grpSp>
        <p:nvGrpSpPr>
          <p:cNvPr id="57" name="Group 56">
            <a:extLst>
              <a:ext uri="{FF2B5EF4-FFF2-40B4-BE49-F238E27FC236}">
                <a16:creationId xmlns:a16="http://schemas.microsoft.com/office/drawing/2014/main" id="{E0E0B665-259C-4E02-ADFE-FF8F6462FFC3}"/>
              </a:ext>
            </a:extLst>
          </p:cNvPr>
          <p:cNvGrpSpPr/>
          <p:nvPr/>
        </p:nvGrpSpPr>
        <p:grpSpPr>
          <a:xfrm>
            <a:off x="4551378" y="4819663"/>
            <a:ext cx="3274219" cy="1328920"/>
            <a:chOff x="929139" y="4883440"/>
            <a:chExt cx="3274219" cy="1328920"/>
          </a:xfrm>
        </p:grpSpPr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59188551-F3FF-49E1-95BB-A56AE51F1D1C}"/>
                </a:ext>
              </a:extLst>
            </p:cNvPr>
            <p:cNvGrpSpPr/>
            <p:nvPr/>
          </p:nvGrpSpPr>
          <p:grpSpPr>
            <a:xfrm>
              <a:off x="929139" y="4883440"/>
              <a:ext cx="3274219" cy="574179"/>
              <a:chOff x="929139" y="4765330"/>
              <a:chExt cx="3274219" cy="574179"/>
            </a:xfrm>
          </p:grpSpPr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7C8345B7-BD42-4B04-BA5B-C31CA2E545EC}"/>
                  </a:ext>
                </a:extLst>
              </p:cNvPr>
              <p:cNvSpPr txBox="1"/>
              <p:nvPr/>
            </p:nvSpPr>
            <p:spPr>
              <a:xfrm>
                <a:off x="929139" y="4765330"/>
                <a:ext cx="2256021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fontAlgn="base"/>
                <a:r>
                  <a:rPr lang="en-US" sz="1600" cap="all" dirty="0">
                    <a:latin typeface="Roboto Slab" pitchFamily="2" charset="0"/>
                    <a:ea typeface="Roboto Slab" pitchFamily="2" charset="0"/>
                  </a:rPr>
                  <a:t>YOUNG ARCHITECTS</a:t>
                </a:r>
              </a:p>
            </p:txBody>
          </p:sp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799D79D6-6D7C-4680-9A7E-F04830F92244}"/>
                  </a:ext>
                </a:extLst>
              </p:cNvPr>
              <p:cNvSpPr txBox="1"/>
              <p:nvPr/>
            </p:nvSpPr>
            <p:spPr>
              <a:xfrm>
                <a:off x="929140" y="5062510"/>
                <a:ext cx="327421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fontAlgn="base"/>
                <a:r>
                  <a:rPr lang="en-US" sz="1200" i="1" dirty="0">
                    <a:latin typeface="Roboto Slab" pitchFamily="2" charset="0"/>
                    <a:ea typeface="Roboto Slab" pitchFamily="2" charset="0"/>
                  </a:rPr>
                  <a:t>by /Gavin Bell Housing / Apr 15, 2016</a:t>
                </a:r>
              </a:p>
            </p:txBody>
          </p:sp>
        </p:grp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91BEA2CC-1F48-4B69-9887-369C73E3381C}"/>
                </a:ext>
              </a:extLst>
            </p:cNvPr>
            <p:cNvSpPr txBox="1"/>
            <p:nvPr/>
          </p:nvSpPr>
          <p:spPr>
            <a:xfrm>
              <a:off x="929140" y="5528198"/>
              <a:ext cx="2800350" cy="6841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lnSpc>
                  <a:spcPts val="1600"/>
                </a:lnSpc>
              </a:pPr>
              <a:r>
                <a:rPr lang="en-US" sz="900" i="1" dirty="0">
                  <a:latin typeface="Roboto Slab" pitchFamily="2" charset="0"/>
                  <a:ea typeface="Roboto Slab" pitchFamily="2" charset="0"/>
                </a:rPr>
                <a:t>Just one click and a few minutes to import the whole Ratio demo content, including all for pages, widgets, content and more.</a:t>
              </a: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87B5DE3E-82CA-479F-8E61-B4BEBD31D64D}"/>
              </a:ext>
            </a:extLst>
          </p:cNvPr>
          <p:cNvGrpSpPr/>
          <p:nvPr/>
        </p:nvGrpSpPr>
        <p:grpSpPr>
          <a:xfrm>
            <a:off x="7825597" y="4819663"/>
            <a:ext cx="3274219" cy="1328920"/>
            <a:chOff x="929139" y="4883440"/>
            <a:chExt cx="3274219" cy="1328920"/>
          </a:xfrm>
        </p:grpSpPr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8771FC87-76B4-4818-B038-FC2077AA88A0}"/>
                </a:ext>
              </a:extLst>
            </p:cNvPr>
            <p:cNvGrpSpPr/>
            <p:nvPr/>
          </p:nvGrpSpPr>
          <p:grpSpPr>
            <a:xfrm>
              <a:off x="929139" y="4883440"/>
              <a:ext cx="3274219" cy="574179"/>
              <a:chOff x="929139" y="4765330"/>
              <a:chExt cx="3274219" cy="574179"/>
            </a:xfrm>
          </p:grpSpPr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98D14861-BBC8-477B-89D6-3E95D357267C}"/>
                  </a:ext>
                </a:extLst>
              </p:cNvPr>
              <p:cNvSpPr txBox="1"/>
              <p:nvPr/>
            </p:nvSpPr>
            <p:spPr>
              <a:xfrm>
                <a:off x="929139" y="4765330"/>
                <a:ext cx="2256021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fontAlgn="base"/>
                <a:r>
                  <a:rPr lang="en-US" sz="1600" cap="all" dirty="0">
                    <a:latin typeface="Roboto Slab" pitchFamily="2" charset="0"/>
                    <a:ea typeface="Roboto Slab" pitchFamily="2" charset="0"/>
                  </a:rPr>
                  <a:t>YOUNG ARCHITECTS</a:t>
                </a:r>
              </a:p>
            </p:txBody>
          </p:sp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8E0ADF3C-FCE5-40D1-9D39-92D92DF425EC}"/>
                  </a:ext>
                </a:extLst>
              </p:cNvPr>
              <p:cNvSpPr txBox="1"/>
              <p:nvPr/>
            </p:nvSpPr>
            <p:spPr>
              <a:xfrm>
                <a:off x="929140" y="5062510"/>
                <a:ext cx="327421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fontAlgn="base"/>
                <a:r>
                  <a:rPr lang="en-US" sz="1200" i="1" dirty="0">
                    <a:latin typeface="Roboto Slab" pitchFamily="2" charset="0"/>
                    <a:ea typeface="Roboto Slab" pitchFamily="2" charset="0"/>
                  </a:rPr>
                  <a:t>by /Gavin Bell Housing / Apr 15, 2016</a:t>
                </a:r>
              </a:p>
            </p:txBody>
          </p:sp>
        </p:grp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929F636E-07CE-4DE7-AE5B-12CA877DC416}"/>
                </a:ext>
              </a:extLst>
            </p:cNvPr>
            <p:cNvSpPr txBox="1"/>
            <p:nvPr/>
          </p:nvSpPr>
          <p:spPr>
            <a:xfrm>
              <a:off x="929140" y="5528198"/>
              <a:ext cx="2800350" cy="6841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lnSpc>
                  <a:spcPts val="1600"/>
                </a:lnSpc>
              </a:pPr>
              <a:r>
                <a:rPr lang="en-US" sz="900" i="1" dirty="0">
                  <a:latin typeface="Roboto Slab" pitchFamily="2" charset="0"/>
                  <a:ea typeface="Roboto Slab" pitchFamily="2" charset="0"/>
                </a:rPr>
                <a:t>Just one click and a few minutes to import the whole Ratio demo content, including all for pages, widgets, content and more.</a:t>
              </a:r>
            </a:p>
          </p:txBody>
        </p:sp>
      </p:grpSp>
      <p:sp>
        <p:nvSpPr>
          <p:cNvPr id="32" name="Hexagon 31">
            <a:extLst>
              <a:ext uri="{FF2B5EF4-FFF2-40B4-BE49-F238E27FC236}">
                <a16:creationId xmlns:a16="http://schemas.microsoft.com/office/drawing/2014/main" id="{B1267A7B-F43A-4706-A4C1-435F79F334EB}"/>
              </a:ext>
            </a:extLst>
          </p:cNvPr>
          <p:cNvSpPr/>
          <p:nvPr/>
        </p:nvSpPr>
        <p:spPr>
          <a:xfrm>
            <a:off x="7825597" y="2586458"/>
            <a:ext cx="2149753" cy="1853235"/>
          </a:xfrm>
          <a:prstGeom prst="hexago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7" name="Picture Placeholder 26">
            <a:extLst>
              <a:ext uri="{FF2B5EF4-FFF2-40B4-BE49-F238E27FC236}">
                <a16:creationId xmlns:a16="http://schemas.microsoft.com/office/drawing/2014/main" id="{9969C15C-C074-4CCD-9FD0-AF8FAD01D898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 rotWithShape="1">
          <a:blip r:embed="rId4"/>
          <a:srcRect l="17418" t="22699" r="22841"/>
          <a:stretch/>
        </p:blipFill>
        <p:spPr>
          <a:xfrm>
            <a:off x="7825598" y="2586459"/>
            <a:ext cx="2149753" cy="1853235"/>
          </a:xfrm>
        </p:spPr>
      </p:pic>
    </p:spTree>
    <p:extLst>
      <p:ext uri="{BB962C8B-B14F-4D97-AF65-F5344CB8AC3E}">
        <p14:creationId xmlns:p14="http://schemas.microsoft.com/office/powerpoint/2010/main" val="8069631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35">
            <a:extLst>
              <a:ext uri="{FF2B5EF4-FFF2-40B4-BE49-F238E27FC236}">
                <a16:creationId xmlns:a16="http://schemas.microsoft.com/office/drawing/2014/main" id="{BFC2F7E1-99F2-43B8-9B34-DAFEB09AC950}"/>
              </a:ext>
            </a:extLst>
          </p:cNvPr>
          <p:cNvSpPr txBox="1"/>
          <p:nvPr/>
        </p:nvSpPr>
        <p:spPr>
          <a:xfrm>
            <a:off x="3862388" y="1276134"/>
            <a:ext cx="4467226" cy="757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Roboto Slab" pitchFamily="2" charset="0"/>
                <a:ea typeface="Roboto Slab" pitchFamily="2" charset="0"/>
              </a:rPr>
              <a:t>Power is in the details! Discover the power of a theme made for architecture design, interior design and for every architect and contractor! Ratio is packed.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C835DDE-3CDA-4055-A62A-E0E9866719FD}"/>
              </a:ext>
            </a:extLst>
          </p:cNvPr>
          <p:cNvSpPr txBox="1"/>
          <p:nvPr/>
        </p:nvSpPr>
        <p:spPr>
          <a:xfrm>
            <a:off x="3729489" y="466147"/>
            <a:ext cx="4733024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7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Slab" pitchFamily="2" charset="0"/>
                <a:ea typeface="Roboto Slab" pitchFamily="2" charset="0"/>
              </a:rPr>
              <a:t>LETEST MEMBER</a:t>
            </a: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7F1A8205-C53E-45B2-8538-1A5F448153C1}"/>
              </a:ext>
            </a:extLst>
          </p:cNvPr>
          <p:cNvCxnSpPr/>
          <p:nvPr/>
        </p:nvCxnSpPr>
        <p:spPr>
          <a:xfrm>
            <a:off x="5929022" y="1127867"/>
            <a:ext cx="333959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oup 12">
            <a:extLst>
              <a:ext uri="{FF2B5EF4-FFF2-40B4-BE49-F238E27FC236}">
                <a16:creationId xmlns:a16="http://schemas.microsoft.com/office/drawing/2014/main" id="{AC97DD2D-9A7E-4E18-B0D6-58B78BA0C9C9}"/>
              </a:ext>
            </a:extLst>
          </p:cNvPr>
          <p:cNvGrpSpPr/>
          <p:nvPr/>
        </p:nvGrpSpPr>
        <p:grpSpPr>
          <a:xfrm>
            <a:off x="812134" y="4684343"/>
            <a:ext cx="3274218" cy="1328920"/>
            <a:chOff x="769867" y="4883440"/>
            <a:chExt cx="3274218" cy="1328920"/>
          </a:xfrm>
        </p:grpSpPr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9483098E-5248-4683-837F-B6760981773B}"/>
                </a:ext>
              </a:extLst>
            </p:cNvPr>
            <p:cNvSpPr txBox="1"/>
            <p:nvPr/>
          </p:nvSpPr>
          <p:spPr>
            <a:xfrm>
              <a:off x="1278966" y="4883440"/>
              <a:ext cx="225602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base"/>
              <a:r>
                <a:rPr lang="en-US" sz="1600" cap="all" dirty="0">
                  <a:latin typeface="Roboto Slab" pitchFamily="2" charset="0"/>
                  <a:ea typeface="Roboto Slab" pitchFamily="2" charset="0"/>
                </a:rPr>
                <a:t>YOUNG ARCHITECTS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661BC0D3-20FD-4B6B-AF17-CDFEC9BBE893}"/>
                </a:ext>
              </a:extLst>
            </p:cNvPr>
            <p:cNvSpPr txBox="1"/>
            <p:nvPr/>
          </p:nvSpPr>
          <p:spPr>
            <a:xfrm>
              <a:off x="769867" y="5180620"/>
              <a:ext cx="327421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base"/>
              <a:r>
                <a:rPr lang="en-US" sz="1200" i="1" dirty="0">
                  <a:latin typeface="Roboto Slab" pitchFamily="2" charset="0"/>
                  <a:ea typeface="Roboto Slab" pitchFamily="2" charset="0"/>
                </a:rPr>
                <a:t>by /Gavin Bell Housing / Apr 15, 2016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1E749766-BDFB-4E23-A5FB-660273098459}"/>
                </a:ext>
              </a:extLst>
            </p:cNvPr>
            <p:cNvSpPr txBox="1"/>
            <p:nvPr/>
          </p:nvSpPr>
          <p:spPr>
            <a:xfrm>
              <a:off x="1006801" y="5528198"/>
              <a:ext cx="2800350" cy="6841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base">
                <a:lnSpc>
                  <a:spcPts val="1600"/>
                </a:lnSpc>
              </a:pPr>
              <a:r>
                <a:rPr lang="en-US" sz="900" i="1" dirty="0">
                  <a:latin typeface="Roboto Slab" pitchFamily="2" charset="0"/>
                  <a:ea typeface="Roboto Slab" pitchFamily="2" charset="0"/>
                </a:rPr>
                <a:t>Just one click and a few minutes to import the whole Ratio demo content, including all for pages, widgets, content and more.</a:t>
              </a:r>
            </a:p>
          </p:txBody>
        </p:sp>
      </p:grpSp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9CDA6950-CDD2-4288-9124-91E09DE71938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2"/>
          <a:srcRect l="7404" r="7404"/>
          <a:stretch>
            <a:fillRect/>
          </a:stretch>
        </p:blipFill>
        <p:spPr/>
      </p:pic>
      <p:grpSp>
        <p:nvGrpSpPr>
          <p:cNvPr id="40" name="Group 39">
            <a:extLst>
              <a:ext uri="{FF2B5EF4-FFF2-40B4-BE49-F238E27FC236}">
                <a16:creationId xmlns:a16="http://schemas.microsoft.com/office/drawing/2014/main" id="{49B80D64-E3CB-4DED-B3EA-F75D79B7F3D5}"/>
              </a:ext>
            </a:extLst>
          </p:cNvPr>
          <p:cNvGrpSpPr/>
          <p:nvPr/>
        </p:nvGrpSpPr>
        <p:grpSpPr>
          <a:xfrm>
            <a:off x="4458891" y="4684343"/>
            <a:ext cx="3274218" cy="1328920"/>
            <a:chOff x="769867" y="4883440"/>
            <a:chExt cx="3274218" cy="1328920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B583E628-FAF9-4916-9233-B602E4E082D5}"/>
                </a:ext>
              </a:extLst>
            </p:cNvPr>
            <p:cNvSpPr txBox="1"/>
            <p:nvPr/>
          </p:nvSpPr>
          <p:spPr>
            <a:xfrm>
              <a:off x="1278966" y="4883440"/>
              <a:ext cx="225602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base"/>
              <a:r>
                <a:rPr lang="en-US" sz="1600" cap="all" dirty="0">
                  <a:latin typeface="Roboto Slab" pitchFamily="2" charset="0"/>
                  <a:ea typeface="Roboto Slab" pitchFamily="2" charset="0"/>
                </a:rPr>
                <a:t>YOUNG ARCHITECTS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4A98E49C-B369-4FA0-9F73-1830966423BE}"/>
                </a:ext>
              </a:extLst>
            </p:cNvPr>
            <p:cNvSpPr txBox="1"/>
            <p:nvPr/>
          </p:nvSpPr>
          <p:spPr>
            <a:xfrm>
              <a:off x="769867" y="5180620"/>
              <a:ext cx="327421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base"/>
              <a:r>
                <a:rPr lang="en-US" sz="1200" i="1" dirty="0">
                  <a:latin typeface="Roboto Slab" pitchFamily="2" charset="0"/>
                  <a:ea typeface="Roboto Slab" pitchFamily="2" charset="0"/>
                </a:rPr>
                <a:t>by /Gavin Bell Housing / Apr 15, 2016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2DFA6C17-1D83-4185-A1AF-8ABE36DA1451}"/>
                </a:ext>
              </a:extLst>
            </p:cNvPr>
            <p:cNvSpPr txBox="1"/>
            <p:nvPr/>
          </p:nvSpPr>
          <p:spPr>
            <a:xfrm>
              <a:off x="1006801" y="5528198"/>
              <a:ext cx="2800350" cy="6841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base">
                <a:lnSpc>
                  <a:spcPts val="1600"/>
                </a:lnSpc>
              </a:pPr>
              <a:r>
                <a:rPr lang="en-US" sz="900" i="1" dirty="0">
                  <a:latin typeface="Roboto Slab" pitchFamily="2" charset="0"/>
                  <a:ea typeface="Roboto Slab" pitchFamily="2" charset="0"/>
                </a:rPr>
                <a:t>Just one click and a few minutes to import the whole Ratio demo content, including all for pages, widgets, content and more.</a:t>
              </a:r>
            </a:p>
          </p:txBody>
        </p:sp>
      </p:grpSp>
      <p:pic>
        <p:nvPicPr>
          <p:cNvPr id="21" name="Picture Placeholder 20">
            <a:extLst>
              <a:ext uri="{FF2B5EF4-FFF2-40B4-BE49-F238E27FC236}">
                <a16:creationId xmlns:a16="http://schemas.microsoft.com/office/drawing/2014/main" id="{07848899-A2F6-4B66-8AE0-FB03BC4E1296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3"/>
          <a:srcRect l="7374" r="7374"/>
          <a:stretch>
            <a:fillRect/>
          </a:stretch>
        </p:blipFill>
        <p:spPr/>
      </p:pic>
      <p:grpSp>
        <p:nvGrpSpPr>
          <p:cNvPr id="47" name="Group 46">
            <a:extLst>
              <a:ext uri="{FF2B5EF4-FFF2-40B4-BE49-F238E27FC236}">
                <a16:creationId xmlns:a16="http://schemas.microsoft.com/office/drawing/2014/main" id="{DDB900EF-F26B-43F6-A55B-55BF7CB96446}"/>
              </a:ext>
            </a:extLst>
          </p:cNvPr>
          <p:cNvGrpSpPr/>
          <p:nvPr/>
        </p:nvGrpSpPr>
        <p:grpSpPr>
          <a:xfrm>
            <a:off x="8105648" y="4684343"/>
            <a:ext cx="3274218" cy="1328920"/>
            <a:chOff x="769867" y="4883440"/>
            <a:chExt cx="3274218" cy="1328920"/>
          </a:xfrm>
        </p:grpSpPr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C41CBDEC-971A-4515-90BC-3687B11BEEFE}"/>
                </a:ext>
              </a:extLst>
            </p:cNvPr>
            <p:cNvSpPr txBox="1"/>
            <p:nvPr/>
          </p:nvSpPr>
          <p:spPr>
            <a:xfrm>
              <a:off x="1278966" y="4883440"/>
              <a:ext cx="225602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base"/>
              <a:r>
                <a:rPr lang="en-US" sz="1600" cap="all" dirty="0">
                  <a:latin typeface="Roboto Slab" pitchFamily="2" charset="0"/>
                  <a:ea typeface="Roboto Slab" pitchFamily="2" charset="0"/>
                </a:rPr>
                <a:t>YOUNG ARCHITECTS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E9AEB787-18DD-49FA-B74B-E8CBBF7E9B3A}"/>
                </a:ext>
              </a:extLst>
            </p:cNvPr>
            <p:cNvSpPr txBox="1"/>
            <p:nvPr/>
          </p:nvSpPr>
          <p:spPr>
            <a:xfrm>
              <a:off x="769867" y="5180620"/>
              <a:ext cx="327421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base"/>
              <a:r>
                <a:rPr lang="en-US" sz="1200" i="1" dirty="0">
                  <a:latin typeface="Roboto Slab" pitchFamily="2" charset="0"/>
                  <a:ea typeface="Roboto Slab" pitchFamily="2" charset="0"/>
                </a:rPr>
                <a:t>by /Gavin Bell Housing / Apr 15, 2016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02B77267-935A-4CA2-85AA-70B76DD02532}"/>
                </a:ext>
              </a:extLst>
            </p:cNvPr>
            <p:cNvSpPr txBox="1"/>
            <p:nvPr/>
          </p:nvSpPr>
          <p:spPr>
            <a:xfrm>
              <a:off x="1006801" y="5528198"/>
              <a:ext cx="2800350" cy="6841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base">
                <a:lnSpc>
                  <a:spcPts val="1600"/>
                </a:lnSpc>
              </a:pPr>
              <a:r>
                <a:rPr lang="en-US" sz="900" i="1" dirty="0">
                  <a:latin typeface="Roboto Slab" pitchFamily="2" charset="0"/>
                  <a:ea typeface="Roboto Slab" pitchFamily="2" charset="0"/>
                </a:rPr>
                <a:t>Just one click and a few minutes to import the whole Ratio demo content, including all for pages, widgets, content and more.</a:t>
              </a:r>
            </a:p>
          </p:txBody>
        </p:sp>
      </p:grp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AD6F8AC1-1C75-49C4-860D-74DAF94DDB86}"/>
              </a:ext>
            </a:extLst>
          </p:cNvPr>
          <p:cNvSpPr/>
          <p:nvPr/>
        </p:nvSpPr>
        <p:spPr>
          <a:xfrm>
            <a:off x="8614745" y="2475983"/>
            <a:ext cx="2256022" cy="1766283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3" name="Picture Placeholder 32">
            <a:extLst>
              <a:ext uri="{FF2B5EF4-FFF2-40B4-BE49-F238E27FC236}">
                <a16:creationId xmlns:a16="http://schemas.microsoft.com/office/drawing/2014/main" id="{9FE0AE82-EB05-4E08-A9D6-A3B36A8774A6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 rotWithShape="1">
          <a:blip r:embed="rId4"/>
          <a:srcRect l="11526" t="20018" r="20336"/>
          <a:stretch/>
        </p:blipFill>
        <p:spPr>
          <a:xfrm>
            <a:off x="8614745" y="2475984"/>
            <a:ext cx="2256022" cy="1766283"/>
          </a:xfrm>
        </p:spPr>
      </p:pic>
    </p:spTree>
    <p:extLst>
      <p:ext uri="{BB962C8B-B14F-4D97-AF65-F5344CB8AC3E}">
        <p14:creationId xmlns:p14="http://schemas.microsoft.com/office/powerpoint/2010/main" val="40090124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E76B041-043F-4D2C-848B-0F56299AC8E1}"/>
              </a:ext>
            </a:extLst>
          </p:cNvPr>
          <p:cNvSpPr/>
          <p:nvPr/>
        </p:nvSpPr>
        <p:spPr>
          <a:xfrm>
            <a:off x="0" y="4744278"/>
            <a:ext cx="12192000" cy="211372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1F1E6F3-B0B1-49A3-860D-C0EA68206475}"/>
              </a:ext>
            </a:extLst>
          </p:cNvPr>
          <p:cNvSpPr txBox="1"/>
          <p:nvPr/>
        </p:nvSpPr>
        <p:spPr>
          <a:xfrm>
            <a:off x="4018488" y="913207"/>
            <a:ext cx="41550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latin typeface="Roboto Slab" pitchFamily="2" charset="0"/>
                <a:ea typeface="Roboto Slab" pitchFamily="2" charset="0"/>
              </a:rPr>
              <a:t>Infographic</a:t>
            </a:r>
          </a:p>
        </p:txBody>
      </p:sp>
      <p:graphicFrame>
        <p:nvGraphicFramePr>
          <p:cNvPr id="17" name="Chart 16">
            <a:extLst>
              <a:ext uri="{FF2B5EF4-FFF2-40B4-BE49-F238E27FC236}">
                <a16:creationId xmlns:a16="http://schemas.microsoft.com/office/drawing/2014/main" id="{DEF0D6CF-7CB0-4C22-A967-DE0E1A5963B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47703444"/>
              </p:ext>
            </p:extLst>
          </p:nvPr>
        </p:nvGraphicFramePr>
        <p:xfrm>
          <a:off x="1108710" y="2740755"/>
          <a:ext cx="9974580" cy="15860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1" name="TextBox 20">
            <a:extLst>
              <a:ext uri="{FF2B5EF4-FFF2-40B4-BE49-F238E27FC236}">
                <a16:creationId xmlns:a16="http://schemas.microsoft.com/office/drawing/2014/main" id="{D81B278D-BA0B-4775-A4B0-3806731C88C6}"/>
              </a:ext>
            </a:extLst>
          </p:cNvPr>
          <p:cNvSpPr txBox="1"/>
          <p:nvPr/>
        </p:nvSpPr>
        <p:spPr>
          <a:xfrm>
            <a:off x="1258957" y="5494356"/>
            <a:ext cx="9674086" cy="6135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200"/>
              </a:lnSpc>
            </a:pPr>
            <a:r>
              <a:rPr lang="en-US" sz="870" dirty="0">
                <a:latin typeface="Roboto Slab" pitchFamily="2" charset="0"/>
                <a:ea typeface="Roboto Slab" pitchFamily="2" charset="0"/>
                <a:cs typeface="Arial" panose="020B0604020202020204" pitchFamily="34" charset="0"/>
              </a:rPr>
              <a:t>Have them for one. Living grass to for can't gathered waters had winged. Creepiest don't subdue which </a:t>
            </a:r>
            <a:r>
              <a:rPr lang="en-US" sz="870" dirty="0" err="1">
                <a:latin typeface="Roboto Slab" pitchFamily="2" charset="0"/>
                <a:ea typeface="Roboto Slab" pitchFamily="2" charset="0"/>
                <a:cs typeface="Arial" panose="020B0604020202020204" pitchFamily="34" charset="0"/>
              </a:rPr>
              <a:t>i</a:t>
            </a:r>
            <a:r>
              <a:rPr lang="en-US" sz="870" dirty="0">
                <a:latin typeface="Roboto Slab" pitchFamily="2" charset="0"/>
                <a:ea typeface="Roboto Slab" pitchFamily="2" charset="0"/>
                <a:cs typeface="Arial" panose="020B0604020202020204" pitchFamily="34" charset="0"/>
              </a:rPr>
              <a:t> two set had seasons. Fifth you'll, man wherein seas our </a:t>
            </a:r>
            <a:r>
              <a:rPr lang="en-US" sz="870" dirty="0" err="1">
                <a:latin typeface="Roboto Slab" pitchFamily="2" charset="0"/>
                <a:ea typeface="Roboto Slab" pitchFamily="2" charset="0"/>
                <a:cs typeface="Arial" panose="020B0604020202020204" pitchFamily="34" charset="0"/>
              </a:rPr>
              <a:t>creepingcreepingHave</a:t>
            </a:r>
            <a:r>
              <a:rPr lang="en-US" sz="870" dirty="0">
                <a:latin typeface="Roboto Slab" pitchFamily="2" charset="0"/>
                <a:ea typeface="Roboto Slab" pitchFamily="2" charset="0"/>
                <a:cs typeface="Arial" panose="020B0604020202020204" pitchFamily="34" charset="0"/>
              </a:rPr>
              <a:t> them for one. Living grass to for can't gathered waters had winged. Creepiest don't subdue which </a:t>
            </a:r>
            <a:r>
              <a:rPr lang="en-US" sz="870" dirty="0" err="1">
                <a:latin typeface="Roboto Slab" pitchFamily="2" charset="0"/>
                <a:ea typeface="Roboto Slab" pitchFamily="2" charset="0"/>
                <a:cs typeface="Arial" panose="020B0604020202020204" pitchFamily="34" charset="0"/>
              </a:rPr>
              <a:t>i</a:t>
            </a:r>
            <a:r>
              <a:rPr lang="en-US" sz="870" dirty="0">
                <a:latin typeface="Roboto Slab" pitchFamily="2" charset="0"/>
                <a:ea typeface="Roboto Slab" pitchFamily="2" charset="0"/>
                <a:cs typeface="Arial" panose="020B0604020202020204" pitchFamily="34" charset="0"/>
              </a:rPr>
              <a:t> two set had seasons.</a:t>
            </a:r>
          </a:p>
        </p:txBody>
      </p:sp>
    </p:spTree>
    <p:extLst>
      <p:ext uri="{BB962C8B-B14F-4D97-AF65-F5344CB8AC3E}">
        <p14:creationId xmlns:p14="http://schemas.microsoft.com/office/powerpoint/2010/main" val="38610146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Placeholder 20">
            <a:extLst>
              <a:ext uri="{FF2B5EF4-FFF2-40B4-BE49-F238E27FC236}">
                <a16:creationId xmlns:a16="http://schemas.microsoft.com/office/drawing/2014/main" id="{49FC4468-43DB-4E6E-AD79-8639429BE57B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l="16667" r="16667"/>
          <a:stretch>
            <a:fillRect/>
          </a:stretch>
        </p:blipFill>
        <p:spPr/>
      </p:pic>
      <p:grpSp>
        <p:nvGrpSpPr>
          <p:cNvPr id="35" name="Group 34">
            <a:extLst>
              <a:ext uri="{FF2B5EF4-FFF2-40B4-BE49-F238E27FC236}">
                <a16:creationId xmlns:a16="http://schemas.microsoft.com/office/drawing/2014/main" id="{EEAB8046-295B-4F4E-92B6-CF7F1E8431EE}"/>
              </a:ext>
            </a:extLst>
          </p:cNvPr>
          <p:cNvGrpSpPr/>
          <p:nvPr/>
        </p:nvGrpSpPr>
        <p:grpSpPr>
          <a:xfrm>
            <a:off x="6233829" y="1763028"/>
            <a:ext cx="4676809" cy="3331944"/>
            <a:chOff x="6493106" y="2567272"/>
            <a:chExt cx="4676809" cy="3331944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5E01BF8-F729-44E6-AAFB-A08AA47BA04D}"/>
                </a:ext>
              </a:extLst>
            </p:cNvPr>
            <p:cNvSpPr txBox="1"/>
            <p:nvPr/>
          </p:nvSpPr>
          <p:spPr>
            <a:xfrm>
              <a:off x="6493106" y="2567272"/>
              <a:ext cx="3696958" cy="173893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0700" spc="2700" dirty="0">
                  <a:solidFill>
                    <a:schemeClr val="bg1">
                      <a:lumMod val="95000"/>
                    </a:schemeClr>
                  </a:solidFill>
                  <a:latin typeface="Roboto Slab" pitchFamily="2" charset="0"/>
                  <a:ea typeface="Roboto Slab" pitchFamily="2" charset="0"/>
                  <a:cs typeface="Arial" panose="020B0604020202020204" pitchFamily="34" charset="0"/>
                </a:rPr>
                <a:t>123</a:t>
              </a:r>
            </a:p>
          </p:txBody>
        </p: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1F34FBED-68E3-4DA0-BF33-9672BCAC81C3}"/>
                </a:ext>
              </a:extLst>
            </p:cNvPr>
            <p:cNvGrpSpPr/>
            <p:nvPr/>
          </p:nvGrpSpPr>
          <p:grpSpPr>
            <a:xfrm>
              <a:off x="6679810" y="3163007"/>
              <a:ext cx="4490105" cy="2736209"/>
              <a:chOff x="6679810" y="3163007"/>
              <a:chExt cx="4490105" cy="2736209"/>
            </a:xfrm>
          </p:grpSpPr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1C475153-5127-4A52-833C-8BC33AA036F8}"/>
                  </a:ext>
                </a:extLst>
              </p:cNvPr>
              <p:cNvSpPr txBox="1"/>
              <p:nvPr/>
            </p:nvSpPr>
            <p:spPr>
              <a:xfrm>
                <a:off x="6679810" y="3163007"/>
                <a:ext cx="4155024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000" dirty="0">
                    <a:latin typeface="Roboto Slab" pitchFamily="2" charset="0"/>
                    <a:ea typeface="Roboto Slab" pitchFamily="2" charset="0"/>
                  </a:rPr>
                  <a:t>Welcome </a:t>
                </a:r>
                <a:r>
                  <a:rPr lang="en-US" sz="4000" dirty="0" err="1">
                    <a:latin typeface="Roboto Slab" pitchFamily="2" charset="0"/>
                    <a:ea typeface="Roboto Slab" pitchFamily="2" charset="0"/>
                  </a:rPr>
                  <a:t>Peges</a:t>
                </a:r>
                <a:endParaRPr lang="en-US" sz="4000" dirty="0">
                  <a:latin typeface="Roboto Slab" pitchFamily="2" charset="0"/>
                  <a:ea typeface="Roboto Slab" pitchFamily="2" charset="0"/>
                </a:endParaRP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70B0648D-8DE3-472A-A149-8BE2D0E617F4}"/>
                  </a:ext>
                </a:extLst>
              </p:cNvPr>
              <p:cNvSpPr txBox="1"/>
              <p:nvPr/>
            </p:nvSpPr>
            <p:spPr>
              <a:xfrm>
                <a:off x="6758940" y="4456257"/>
                <a:ext cx="4410975" cy="1442959"/>
              </a:xfrm>
              <a:prstGeom prst="rect">
                <a:avLst/>
              </a:prstGeom>
              <a:noFill/>
            </p:spPr>
            <p:txBody>
              <a:bodyPr wrap="square" numCol="1" spcCol="457200" rtlCol="0">
                <a:spAutoFit/>
              </a:bodyPr>
              <a:lstStyle/>
              <a:p>
                <a:pPr>
                  <a:lnSpc>
                    <a:spcPts val="2700"/>
                  </a:lnSpc>
                </a:pPr>
                <a:r>
                  <a:rPr lang="en-US" sz="1700" dirty="0">
                    <a:solidFill>
                      <a:sysClr val="windowText" lastClr="000000"/>
                    </a:solidFill>
                    <a:latin typeface="Roboto Slab" pitchFamily="2" charset="0"/>
                    <a:ea typeface="Roboto Slab" pitchFamily="2" charset="0"/>
                  </a:rPr>
                  <a:t>If you need help with the product, please contact the shop owner by to visiting their shop profile and sending them for in a message pro design. </a:t>
                </a:r>
                <a:endParaRPr lang="en-US" sz="1700" dirty="0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Montserrat" charset="0"/>
                </a:endParaRPr>
              </a:p>
            </p:txBody>
          </p: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064D76BF-334A-45A0-8B89-23EC21D1693A}"/>
                  </a:ext>
                </a:extLst>
              </p:cNvPr>
              <p:cNvCxnSpPr/>
              <p:nvPr/>
            </p:nvCxnSpPr>
            <p:spPr>
              <a:xfrm>
                <a:off x="6881079" y="4104759"/>
                <a:ext cx="48768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2386796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" name="Group 63">
            <a:extLst>
              <a:ext uri="{FF2B5EF4-FFF2-40B4-BE49-F238E27FC236}">
                <a16:creationId xmlns:a16="http://schemas.microsoft.com/office/drawing/2014/main" id="{4B4FA3FF-5C4C-45FF-B0B2-B02CB21949A8}"/>
              </a:ext>
            </a:extLst>
          </p:cNvPr>
          <p:cNvGrpSpPr/>
          <p:nvPr/>
        </p:nvGrpSpPr>
        <p:grpSpPr>
          <a:xfrm>
            <a:off x="2971802" y="427235"/>
            <a:ext cx="6248398" cy="1184747"/>
            <a:chOff x="2971802" y="427235"/>
            <a:chExt cx="6248398" cy="1184747"/>
          </a:xfrm>
        </p:grpSpPr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B8076088-A69E-44C1-B380-B74D269BCE7D}"/>
                </a:ext>
              </a:extLst>
            </p:cNvPr>
            <p:cNvSpPr txBox="1"/>
            <p:nvPr/>
          </p:nvSpPr>
          <p:spPr>
            <a:xfrm>
              <a:off x="3162302" y="1085043"/>
              <a:ext cx="5867398" cy="5269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800"/>
                </a:lnSpc>
              </a:pPr>
              <a:r>
                <a:rPr lang="en-US" sz="900" dirty="0">
                  <a:solidFill>
                    <a:schemeClr val="bg1">
                      <a:lumMod val="50000"/>
                    </a:schemeClr>
                  </a:solidFill>
                  <a:latin typeface="Roboto Slab" pitchFamily="2" charset="0"/>
                  <a:ea typeface="Roboto Slab" pitchFamily="2" charset="0"/>
                </a:rPr>
                <a:t>Power is in the details! Discover the power of a theme made for architecture design, interior design and for every architect and contractor! Ratio is packed.</a:t>
              </a: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4DEC0899-9A31-46F6-BD9E-6AD95CB61E9A}"/>
                </a:ext>
              </a:extLst>
            </p:cNvPr>
            <p:cNvSpPr txBox="1"/>
            <p:nvPr/>
          </p:nvSpPr>
          <p:spPr>
            <a:xfrm>
              <a:off x="2971802" y="427235"/>
              <a:ext cx="6248398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7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Roboto Slab" pitchFamily="2" charset="0"/>
                  <a:ea typeface="Roboto Slab" pitchFamily="2" charset="0"/>
                </a:rPr>
                <a:t>Infographic </a:t>
              </a:r>
              <a:r>
                <a:rPr lang="en-US" sz="2700" spc="300" dirty="0" err="1">
                  <a:latin typeface="Roboto Slab" pitchFamily="2" charset="0"/>
                  <a:ea typeface="Roboto Slab" pitchFamily="2" charset="0"/>
                </a:rPr>
                <a:t>Peges</a:t>
              </a:r>
              <a:endParaRPr lang="en-US" sz="2700" spc="300" dirty="0">
                <a:latin typeface="Roboto Slab" pitchFamily="2" charset="0"/>
                <a:ea typeface="Roboto Slab" pitchFamily="2" charset="0"/>
              </a:endParaRPr>
            </a:p>
          </p:txBody>
        </p: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ECBC08F0-69FA-4E2C-8B89-A18D910FD221}"/>
                </a:ext>
              </a:extLst>
            </p:cNvPr>
            <p:cNvCxnSpPr/>
            <p:nvPr/>
          </p:nvCxnSpPr>
          <p:spPr>
            <a:xfrm>
              <a:off x="5944202" y="1012045"/>
              <a:ext cx="303599" cy="0"/>
            </a:xfrm>
            <a:prstGeom prst="line">
              <a:avLst/>
            </a:prstGeom>
            <a:ln w="2159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9E71CEC7-AE37-414B-A7A5-D3CE40D60FC9}"/>
              </a:ext>
            </a:extLst>
          </p:cNvPr>
          <p:cNvSpPr txBox="1"/>
          <p:nvPr/>
        </p:nvSpPr>
        <p:spPr>
          <a:xfrm>
            <a:off x="1357813" y="5346365"/>
            <a:ext cx="2096587" cy="427681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70" dirty="0">
                <a:latin typeface="Roboto Slab" pitchFamily="2" charset="0"/>
                <a:ea typeface="Roboto Slab" pitchFamily="2" charset="0"/>
                <a:cs typeface="Montserrat" charset="0"/>
              </a:rPr>
              <a:t>Air saying fruitful were, Air first signs evening given after have rule.</a:t>
            </a:r>
            <a:endParaRPr lang="en-US" sz="770" b="1" dirty="0">
              <a:latin typeface="Roboto Slab" pitchFamily="2" charset="0"/>
              <a:ea typeface="Roboto Slab" pitchFamily="2" charset="0"/>
              <a:cs typeface="Montserrat" charset="0"/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CBF505F8-3AB9-45CA-A5F1-6DF11E8D33F4}"/>
              </a:ext>
            </a:extLst>
          </p:cNvPr>
          <p:cNvSpPr/>
          <p:nvPr/>
        </p:nvSpPr>
        <p:spPr>
          <a:xfrm>
            <a:off x="1430904" y="4961097"/>
            <a:ext cx="335748" cy="335748"/>
          </a:xfrm>
          <a:prstGeom prst="ellipse">
            <a:avLst/>
          </a:prstGeom>
          <a:solidFill>
            <a:schemeClr val="bg1">
              <a:lumMod val="5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BEF78D2-31CC-46B9-8174-3BFFF01CAD54}"/>
              </a:ext>
            </a:extLst>
          </p:cNvPr>
          <p:cNvSpPr txBox="1"/>
          <p:nvPr/>
        </p:nvSpPr>
        <p:spPr>
          <a:xfrm>
            <a:off x="1461344" y="5017143"/>
            <a:ext cx="282090" cy="230832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/>
            <a:r>
              <a:rPr lang="en-US" sz="9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1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929BEF93-6694-499E-A90E-203DBDD526FD}"/>
              </a:ext>
            </a:extLst>
          </p:cNvPr>
          <p:cNvSpPr txBox="1"/>
          <p:nvPr/>
        </p:nvSpPr>
        <p:spPr>
          <a:xfrm>
            <a:off x="1840497" y="5000298"/>
            <a:ext cx="1349058" cy="276999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Slab" pitchFamily="2" charset="0"/>
                <a:ea typeface="Roboto Slab" pitchFamily="2" charset="0"/>
                <a:cs typeface="Montserrat Light" charset="0"/>
              </a:rPr>
              <a:t>Category One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4B95062-F6CD-4FDC-9A46-9416D0A46EBD}"/>
              </a:ext>
            </a:extLst>
          </p:cNvPr>
          <p:cNvSpPr txBox="1"/>
          <p:nvPr/>
        </p:nvSpPr>
        <p:spPr>
          <a:xfrm>
            <a:off x="3836853" y="5346365"/>
            <a:ext cx="2096587" cy="426592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70" dirty="0">
                <a:latin typeface="Roboto Slab" pitchFamily="2" charset="0"/>
                <a:ea typeface="Roboto Slab" pitchFamily="2" charset="0"/>
                <a:cs typeface="Montserrat" charset="0"/>
              </a:rPr>
              <a:t>Air saying fruitful were, Air first signs evening given after have rule.</a:t>
            </a:r>
            <a:endParaRPr lang="en-US" sz="770" b="1" dirty="0">
              <a:latin typeface="Roboto Slab" pitchFamily="2" charset="0"/>
              <a:ea typeface="Roboto Slab" pitchFamily="2" charset="0"/>
              <a:cs typeface="Montserrat" charset="0"/>
            </a:endParaRP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DDFE6376-FA72-4427-A17B-9FD9B1E82143}"/>
              </a:ext>
            </a:extLst>
          </p:cNvPr>
          <p:cNvSpPr/>
          <p:nvPr/>
        </p:nvSpPr>
        <p:spPr>
          <a:xfrm>
            <a:off x="3909944" y="4961097"/>
            <a:ext cx="335748" cy="335748"/>
          </a:xfrm>
          <a:prstGeom prst="ellipse">
            <a:avLst/>
          </a:prstGeom>
          <a:solidFill>
            <a:schemeClr val="bg1">
              <a:lumMod val="5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C4FEDD53-3803-4231-ACCB-821926D6A3F1}"/>
              </a:ext>
            </a:extLst>
          </p:cNvPr>
          <p:cNvSpPr txBox="1"/>
          <p:nvPr/>
        </p:nvSpPr>
        <p:spPr>
          <a:xfrm>
            <a:off x="3940384" y="5017143"/>
            <a:ext cx="282090" cy="230832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/>
            <a:r>
              <a:rPr lang="en-US" sz="9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2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09C3E0ED-E118-4741-ADEF-050BD285C3A1}"/>
              </a:ext>
            </a:extLst>
          </p:cNvPr>
          <p:cNvSpPr txBox="1"/>
          <p:nvPr/>
        </p:nvSpPr>
        <p:spPr>
          <a:xfrm>
            <a:off x="4319537" y="5000298"/>
            <a:ext cx="1349058" cy="276999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Slab" pitchFamily="2" charset="0"/>
                <a:ea typeface="Roboto Slab" pitchFamily="2" charset="0"/>
                <a:cs typeface="Montserrat Light" charset="0"/>
              </a:rPr>
              <a:t>Category One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15703046-629B-4819-B05E-759E744530D8}"/>
              </a:ext>
            </a:extLst>
          </p:cNvPr>
          <p:cNvSpPr txBox="1"/>
          <p:nvPr/>
        </p:nvSpPr>
        <p:spPr>
          <a:xfrm>
            <a:off x="6275253" y="5346365"/>
            <a:ext cx="2096587" cy="427681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70" dirty="0">
                <a:latin typeface="Roboto Slab" pitchFamily="2" charset="0"/>
                <a:ea typeface="Roboto Slab" pitchFamily="2" charset="0"/>
                <a:cs typeface="Montserrat" charset="0"/>
              </a:rPr>
              <a:t>Air saying fruitful were, Air first signs evening given after have rule.</a:t>
            </a:r>
            <a:endParaRPr lang="en-US" sz="770" b="1" dirty="0">
              <a:latin typeface="Roboto Slab" pitchFamily="2" charset="0"/>
              <a:ea typeface="Roboto Slab" pitchFamily="2" charset="0"/>
              <a:cs typeface="Montserrat" charset="0"/>
            </a:endParaRP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738D318A-9CE3-423D-999C-3F5CB085FCAE}"/>
              </a:ext>
            </a:extLst>
          </p:cNvPr>
          <p:cNvSpPr/>
          <p:nvPr/>
        </p:nvSpPr>
        <p:spPr>
          <a:xfrm>
            <a:off x="6348344" y="4961097"/>
            <a:ext cx="335748" cy="335748"/>
          </a:xfrm>
          <a:prstGeom prst="ellipse">
            <a:avLst/>
          </a:prstGeom>
          <a:solidFill>
            <a:schemeClr val="bg1">
              <a:lumMod val="5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D2D1F99-6C93-410E-A3FC-F06122FC6A67}"/>
              </a:ext>
            </a:extLst>
          </p:cNvPr>
          <p:cNvSpPr txBox="1"/>
          <p:nvPr/>
        </p:nvSpPr>
        <p:spPr>
          <a:xfrm>
            <a:off x="6378784" y="5017143"/>
            <a:ext cx="282090" cy="230832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/>
            <a:r>
              <a:rPr lang="en-US" sz="9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3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B9F02781-85DF-4854-9CBF-3D61D00733F4}"/>
              </a:ext>
            </a:extLst>
          </p:cNvPr>
          <p:cNvSpPr txBox="1"/>
          <p:nvPr/>
        </p:nvSpPr>
        <p:spPr>
          <a:xfrm>
            <a:off x="6757937" y="5000298"/>
            <a:ext cx="1349058" cy="276999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Slab" pitchFamily="2" charset="0"/>
                <a:ea typeface="Roboto Slab" pitchFamily="2" charset="0"/>
                <a:cs typeface="Montserrat Light" charset="0"/>
              </a:rPr>
              <a:t>Category One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21713270-0922-49CD-803C-F8A030FD81EB}"/>
              </a:ext>
            </a:extLst>
          </p:cNvPr>
          <p:cNvSpPr txBox="1"/>
          <p:nvPr/>
        </p:nvSpPr>
        <p:spPr>
          <a:xfrm>
            <a:off x="8754293" y="5346365"/>
            <a:ext cx="2096587" cy="427681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70" dirty="0">
                <a:latin typeface="Roboto Slab" pitchFamily="2" charset="0"/>
                <a:ea typeface="Roboto Slab" pitchFamily="2" charset="0"/>
                <a:cs typeface="Montserrat" charset="0"/>
              </a:rPr>
              <a:t>Air saying fruitful were, Air first signs evening given after have rule.</a:t>
            </a:r>
            <a:endParaRPr lang="en-US" sz="770" b="1" dirty="0">
              <a:latin typeface="Roboto Slab" pitchFamily="2" charset="0"/>
              <a:ea typeface="Roboto Slab" pitchFamily="2" charset="0"/>
              <a:cs typeface="Montserrat" charset="0"/>
            </a:endParaRP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829DC468-E157-4772-B7DF-231738FA1F4D}"/>
              </a:ext>
            </a:extLst>
          </p:cNvPr>
          <p:cNvSpPr/>
          <p:nvPr/>
        </p:nvSpPr>
        <p:spPr>
          <a:xfrm>
            <a:off x="8827384" y="4961097"/>
            <a:ext cx="335748" cy="335748"/>
          </a:xfrm>
          <a:prstGeom prst="ellipse">
            <a:avLst/>
          </a:prstGeom>
          <a:solidFill>
            <a:schemeClr val="bg1">
              <a:lumMod val="5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EAEE8062-6865-4235-ABCD-5ACDEB3B3587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21152" b="21152"/>
          <a:stretch>
            <a:fillRect/>
          </a:stretch>
        </p:blipFill>
        <p:spPr/>
      </p:pic>
      <p:sp>
        <p:nvSpPr>
          <p:cNvPr id="62" name="TextBox 61">
            <a:extLst>
              <a:ext uri="{FF2B5EF4-FFF2-40B4-BE49-F238E27FC236}">
                <a16:creationId xmlns:a16="http://schemas.microsoft.com/office/drawing/2014/main" id="{07D5A44D-1FF2-44C0-A614-B06E63CF3A57}"/>
              </a:ext>
            </a:extLst>
          </p:cNvPr>
          <p:cNvSpPr txBox="1"/>
          <p:nvPr/>
        </p:nvSpPr>
        <p:spPr>
          <a:xfrm>
            <a:off x="8857824" y="5017143"/>
            <a:ext cx="282090" cy="230832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/>
            <a:r>
              <a:rPr lang="en-US" sz="9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4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1EB8F2EA-5855-4781-8154-2A482C2BB5F9}"/>
              </a:ext>
            </a:extLst>
          </p:cNvPr>
          <p:cNvSpPr txBox="1"/>
          <p:nvPr/>
        </p:nvSpPr>
        <p:spPr>
          <a:xfrm>
            <a:off x="9236977" y="5000298"/>
            <a:ext cx="1349058" cy="276999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Slab" pitchFamily="2" charset="0"/>
                <a:ea typeface="Roboto Slab" pitchFamily="2" charset="0"/>
                <a:cs typeface="Montserrat Light" charset="0"/>
              </a:rPr>
              <a:t>Category One</a:t>
            </a:r>
          </a:p>
        </p:txBody>
      </p:sp>
    </p:spTree>
    <p:extLst>
      <p:ext uri="{BB962C8B-B14F-4D97-AF65-F5344CB8AC3E}">
        <p14:creationId xmlns:p14="http://schemas.microsoft.com/office/powerpoint/2010/main" val="279024524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3" name="Chart 42">
            <a:extLst>
              <a:ext uri="{FF2B5EF4-FFF2-40B4-BE49-F238E27FC236}">
                <a16:creationId xmlns:a16="http://schemas.microsoft.com/office/drawing/2014/main" id="{F66A0CC1-55C0-495F-AD8A-B8054DCE331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03307993"/>
              </p:ext>
            </p:extLst>
          </p:nvPr>
        </p:nvGraphicFramePr>
        <p:xfrm>
          <a:off x="1108710" y="4186877"/>
          <a:ext cx="9974580" cy="15860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0" name="TextBox 59">
            <a:extLst>
              <a:ext uri="{FF2B5EF4-FFF2-40B4-BE49-F238E27FC236}">
                <a16:creationId xmlns:a16="http://schemas.microsoft.com/office/drawing/2014/main" id="{306A7F65-478C-4B65-881F-57F982AA4D2B}"/>
              </a:ext>
            </a:extLst>
          </p:cNvPr>
          <p:cNvSpPr txBox="1"/>
          <p:nvPr/>
        </p:nvSpPr>
        <p:spPr>
          <a:xfrm>
            <a:off x="1947716" y="2492176"/>
            <a:ext cx="1324711" cy="492443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r>
              <a:rPr lang="en-US" sz="2600" b="1" dirty="0">
                <a:latin typeface="Roboto Slab" pitchFamily="2" charset="0"/>
                <a:ea typeface="Roboto Slab" pitchFamily="2" charset="0"/>
                <a:cs typeface="Montserrat" charset="0"/>
              </a:rPr>
              <a:t>150K</a:t>
            </a: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539A5381-0320-4980-A614-9264D2A5DC3F}"/>
              </a:ext>
            </a:extLst>
          </p:cNvPr>
          <p:cNvSpPr/>
          <p:nvPr/>
        </p:nvSpPr>
        <p:spPr>
          <a:xfrm>
            <a:off x="1544769" y="2533832"/>
            <a:ext cx="347783" cy="347783"/>
          </a:xfrm>
          <a:prstGeom prst="ellipse">
            <a:avLst/>
          </a:prstGeom>
          <a:solidFill>
            <a:schemeClr val="bg1">
              <a:lumMod val="8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CB40A472-46C4-4CF1-8AB8-FB64FC3D80DB}"/>
              </a:ext>
            </a:extLst>
          </p:cNvPr>
          <p:cNvSpPr txBox="1"/>
          <p:nvPr/>
        </p:nvSpPr>
        <p:spPr>
          <a:xfrm>
            <a:off x="1560261" y="2573951"/>
            <a:ext cx="322840" cy="276999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/>
            <a:r>
              <a:rPr lang="en-US" sz="1200" dirty="0">
                <a:latin typeface="Roboto Slab" pitchFamily="2" charset="0"/>
                <a:ea typeface="Roboto Slab" pitchFamily="2" charset="0"/>
                <a:cs typeface="Montserrat" charset="0"/>
              </a:rPr>
              <a:t>A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4B4683D2-52A4-4AF6-A824-C9AE096230B5}"/>
              </a:ext>
            </a:extLst>
          </p:cNvPr>
          <p:cNvSpPr txBox="1"/>
          <p:nvPr/>
        </p:nvSpPr>
        <p:spPr>
          <a:xfrm>
            <a:off x="1462132" y="2969158"/>
            <a:ext cx="1881415" cy="369332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r>
              <a:rPr lang="en-US" sz="900" dirty="0">
                <a:latin typeface="Roboto Slab" pitchFamily="2" charset="0"/>
                <a:ea typeface="Roboto Slab" pitchFamily="2" charset="0"/>
                <a:cs typeface="Montserrat" charset="0"/>
              </a:rPr>
              <a:t>Air first signs evening that given after have rule.</a:t>
            </a:r>
            <a:endParaRPr lang="en-US" sz="1200" b="1" dirty="0">
              <a:latin typeface="Roboto Slab" pitchFamily="2" charset="0"/>
              <a:ea typeface="Roboto Slab" pitchFamily="2" charset="0"/>
              <a:cs typeface="Montserrat" charset="0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9FB8FB78-B6B3-49B1-B9EC-A5F266D1F65C}"/>
              </a:ext>
            </a:extLst>
          </p:cNvPr>
          <p:cNvSpPr txBox="1"/>
          <p:nvPr/>
        </p:nvSpPr>
        <p:spPr>
          <a:xfrm>
            <a:off x="4396276" y="2492176"/>
            <a:ext cx="1324711" cy="492443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r>
              <a:rPr lang="en-US" sz="2600" b="1" dirty="0">
                <a:latin typeface="Roboto Slab" pitchFamily="2" charset="0"/>
                <a:ea typeface="Roboto Slab" pitchFamily="2" charset="0"/>
                <a:cs typeface="Montserrat" charset="0"/>
              </a:rPr>
              <a:t>150K</a:t>
            </a:r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8A7EA2A0-C56D-4877-A828-71BEA9EE0A19}"/>
              </a:ext>
            </a:extLst>
          </p:cNvPr>
          <p:cNvSpPr/>
          <p:nvPr/>
        </p:nvSpPr>
        <p:spPr>
          <a:xfrm>
            <a:off x="3993329" y="2533832"/>
            <a:ext cx="347783" cy="347783"/>
          </a:xfrm>
          <a:prstGeom prst="ellipse">
            <a:avLst/>
          </a:prstGeom>
          <a:solidFill>
            <a:schemeClr val="bg1">
              <a:lumMod val="8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B1438828-3C25-4D99-B5E5-48D6B26C0C81}"/>
              </a:ext>
            </a:extLst>
          </p:cNvPr>
          <p:cNvSpPr txBox="1"/>
          <p:nvPr/>
        </p:nvSpPr>
        <p:spPr>
          <a:xfrm>
            <a:off x="4008821" y="2573951"/>
            <a:ext cx="322840" cy="276999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/>
            <a:r>
              <a:rPr lang="en-US" sz="1200" dirty="0">
                <a:latin typeface="Roboto Slab" pitchFamily="2" charset="0"/>
                <a:ea typeface="Roboto Slab" pitchFamily="2" charset="0"/>
                <a:cs typeface="Montserrat" charset="0"/>
              </a:rPr>
              <a:t>B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27874FE4-1F4E-4994-A102-E7A692A9DA7E}"/>
              </a:ext>
            </a:extLst>
          </p:cNvPr>
          <p:cNvSpPr txBox="1"/>
          <p:nvPr/>
        </p:nvSpPr>
        <p:spPr>
          <a:xfrm>
            <a:off x="3910692" y="2969158"/>
            <a:ext cx="1881415" cy="369332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r>
              <a:rPr lang="en-US" sz="900">
                <a:latin typeface="Roboto Slab" pitchFamily="2" charset="0"/>
                <a:ea typeface="Roboto Slab" pitchFamily="2" charset="0"/>
                <a:cs typeface="Montserrat" charset="0"/>
              </a:rPr>
              <a:t>Air </a:t>
            </a:r>
            <a:r>
              <a:rPr lang="en-US" sz="900" dirty="0">
                <a:latin typeface="Roboto Slab" pitchFamily="2" charset="0"/>
                <a:ea typeface="Roboto Slab" pitchFamily="2" charset="0"/>
                <a:cs typeface="Montserrat" charset="0"/>
              </a:rPr>
              <a:t>first signs evening that given after have rule.</a:t>
            </a:r>
            <a:endParaRPr lang="en-US" sz="1200" b="1" dirty="0">
              <a:latin typeface="Roboto Slab" pitchFamily="2" charset="0"/>
              <a:ea typeface="Roboto Slab" pitchFamily="2" charset="0"/>
              <a:cs typeface="Montserrat" charset="0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9BE0AB53-742F-40E6-9788-6A64182FB3F5}"/>
              </a:ext>
            </a:extLst>
          </p:cNvPr>
          <p:cNvSpPr txBox="1"/>
          <p:nvPr/>
        </p:nvSpPr>
        <p:spPr>
          <a:xfrm>
            <a:off x="6885476" y="2492176"/>
            <a:ext cx="1324711" cy="492443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r>
              <a:rPr lang="en-US" sz="2600" b="1" dirty="0">
                <a:latin typeface="Roboto Slab" pitchFamily="2" charset="0"/>
                <a:ea typeface="Roboto Slab" pitchFamily="2" charset="0"/>
                <a:cs typeface="Montserrat" charset="0"/>
              </a:rPr>
              <a:t>150K</a:t>
            </a:r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FE9E3EF5-1662-444D-BCFC-E8A2A7573866}"/>
              </a:ext>
            </a:extLst>
          </p:cNvPr>
          <p:cNvSpPr/>
          <p:nvPr/>
        </p:nvSpPr>
        <p:spPr>
          <a:xfrm>
            <a:off x="6482529" y="2533832"/>
            <a:ext cx="347783" cy="347783"/>
          </a:xfrm>
          <a:prstGeom prst="ellipse">
            <a:avLst/>
          </a:prstGeom>
          <a:solidFill>
            <a:schemeClr val="bg1">
              <a:lumMod val="8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0E53D22A-2E12-4A7A-997A-8989B4145CBD}"/>
              </a:ext>
            </a:extLst>
          </p:cNvPr>
          <p:cNvSpPr txBox="1"/>
          <p:nvPr/>
        </p:nvSpPr>
        <p:spPr>
          <a:xfrm>
            <a:off x="6498021" y="2573951"/>
            <a:ext cx="322840" cy="276999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/>
            <a:r>
              <a:rPr lang="en-US" sz="1200" dirty="0">
                <a:latin typeface="Roboto Slab" pitchFamily="2" charset="0"/>
                <a:ea typeface="Roboto Slab" pitchFamily="2" charset="0"/>
                <a:cs typeface="Montserrat" charset="0"/>
              </a:rPr>
              <a:t>C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C159F3B3-4338-4CB3-ADDF-4878D420AD67}"/>
              </a:ext>
            </a:extLst>
          </p:cNvPr>
          <p:cNvSpPr txBox="1"/>
          <p:nvPr/>
        </p:nvSpPr>
        <p:spPr>
          <a:xfrm>
            <a:off x="6399892" y="2969158"/>
            <a:ext cx="1881415" cy="369332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r>
              <a:rPr lang="en-US" sz="900">
                <a:latin typeface="Roboto Slab" pitchFamily="2" charset="0"/>
                <a:ea typeface="Roboto Slab" pitchFamily="2" charset="0"/>
                <a:cs typeface="Montserrat" charset="0"/>
              </a:rPr>
              <a:t>Air </a:t>
            </a:r>
            <a:r>
              <a:rPr lang="en-US" sz="900" dirty="0">
                <a:latin typeface="Roboto Slab" pitchFamily="2" charset="0"/>
                <a:ea typeface="Roboto Slab" pitchFamily="2" charset="0"/>
                <a:cs typeface="Montserrat" charset="0"/>
              </a:rPr>
              <a:t>first signs evening that given after have rule.</a:t>
            </a:r>
            <a:endParaRPr lang="en-US" sz="1200" b="1" dirty="0">
              <a:latin typeface="Roboto Slab" pitchFamily="2" charset="0"/>
              <a:ea typeface="Roboto Slab" pitchFamily="2" charset="0"/>
              <a:cs typeface="Montserrat" charset="0"/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2C929A0B-BD6F-4497-B137-9A1E7076AEBE}"/>
              </a:ext>
            </a:extLst>
          </p:cNvPr>
          <p:cNvSpPr txBox="1"/>
          <p:nvPr/>
        </p:nvSpPr>
        <p:spPr>
          <a:xfrm>
            <a:off x="9334036" y="2492176"/>
            <a:ext cx="1324711" cy="492443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r>
              <a:rPr lang="en-US" sz="2600" b="1" dirty="0">
                <a:latin typeface="Roboto Slab" pitchFamily="2" charset="0"/>
                <a:ea typeface="Roboto Slab" pitchFamily="2" charset="0"/>
                <a:cs typeface="Montserrat" charset="0"/>
              </a:rPr>
              <a:t>150K</a:t>
            </a:r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F638F2C8-B72A-4E43-B7B0-01F9E500C8E7}"/>
              </a:ext>
            </a:extLst>
          </p:cNvPr>
          <p:cNvSpPr/>
          <p:nvPr/>
        </p:nvSpPr>
        <p:spPr>
          <a:xfrm>
            <a:off x="8931089" y="2533832"/>
            <a:ext cx="347783" cy="347783"/>
          </a:xfrm>
          <a:prstGeom prst="ellipse">
            <a:avLst/>
          </a:prstGeom>
          <a:solidFill>
            <a:schemeClr val="bg1">
              <a:lumMod val="8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C9E1701F-EED2-445F-85B5-59378F9A483E}"/>
              </a:ext>
            </a:extLst>
          </p:cNvPr>
          <p:cNvSpPr txBox="1"/>
          <p:nvPr/>
        </p:nvSpPr>
        <p:spPr>
          <a:xfrm>
            <a:off x="8946581" y="2573951"/>
            <a:ext cx="322840" cy="276999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/>
            <a:r>
              <a:rPr lang="en-US" sz="1200" dirty="0">
                <a:latin typeface="Roboto Slab" pitchFamily="2" charset="0"/>
                <a:ea typeface="Roboto Slab" pitchFamily="2" charset="0"/>
                <a:cs typeface="Montserrat" charset="0"/>
              </a:rPr>
              <a:t>D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251C339A-3DAD-4A1E-81CD-FD2D2B8C9A72}"/>
              </a:ext>
            </a:extLst>
          </p:cNvPr>
          <p:cNvSpPr txBox="1"/>
          <p:nvPr/>
        </p:nvSpPr>
        <p:spPr>
          <a:xfrm>
            <a:off x="8848452" y="2969158"/>
            <a:ext cx="1881415" cy="369332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r>
              <a:rPr lang="en-US" sz="900" dirty="0">
                <a:latin typeface="Roboto Slab" pitchFamily="2" charset="0"/>
                <a:ea typeface="Roboto Slab" pitchFamily="2" charset="0"/>
                <a:cs typeface="Montserrat" charset="0"/>
              </a:rPr>
              <a:t>Air first signs evening that given after have rule.</a:t>
            </a:r>
            <a:endParaRPr lang="en-US" sz="1200" b="1" dirty="0">
              <a:latin typeface="Roboto Slab" pitchFamily="2" charset="0"/>
              <a:ea typeface="Roboto Slab" pitchFamily="2" charset="0"/>
              <a:cs typeface="Montserrat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13A4165-BBDA-466F-842E-AF28659DD4B0}"/>
              </a:ext>
            </a:extLst>
          </p:cNvPr>
          <p:cNvGrpSpPr/>
          <p:nvPr/>
        </p:nvGrpSpPr>
        <p:grpSpPr>
          <a:xfrm>
            <a:off x="2971802" y="427235"/>
            <a:ext cx="6248398" cy="1184747"/>
            <a:chOff x="2971802" y="427235"/>
            <a:chExt cx="6248398" cy="1184747"/>
          </a:xfrm>
        </p:grpSpPr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297D6F15-4018-4FCF-B4F9-28E89FCD45E6}"/>
                </a:ext>
              </a:extLst>
            </p:cNvPr>
            <p:cNvSpPr txBox="1"/>
            <p:nvPr/>
          </p:nvSpPr>
          <p:spPr>
            <a:xfrm>
              <a:off x="3162302" y="1085043"/>
              <a:ext cx="5867398" cy="5269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800"/>
                </a:lnSpc>
              </a:pPr>
              <a:r>
                <a:rPr lang="en-US" sz="900" dirty="0">
                  <a:solidFill>
                    <a:schemeClr val="bg1">
                      <a:lumMod val="50000"/>
                    </a:schemeClr>
                  </a:solidFill>
                  <a:latin typeface="Roboto Slab" pitchFamily="2" charset="0"/>
                  <a:ea typeface="Roboto Slab" pitchFamily="2" charset="0"/>
                </a:rPr>
                <a:t>Power is in the details! Discover the power of a theme made for architecture design, interior design and for every architect and contractor! Ratio is packed.</a:t>
              </a:r>
            </a:p>
          </p:txBody>
        </p: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F391C31F-FABE-4CE8-9CF3-83BB31075305}"/>
                </a:ext>
              </a:extLst>
            </p:cNvPr>
            <p:cNvSpPr txBox="1"/>
            <p:nvPr/>
          </p:nvSpPr>
          <p:spPr>
            <a:xfrm>
              <a:off x="2971802" y="427235"/>
              <a:ext cx="6248398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7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Roboto Slab" pitchFamily="2" charset="0"/>
                  <a:ea typeface="Roboto Slab" pitchFamily="2" charset="0"/>
                </a:rPr>
                <a:t>Infographic </a:t>
              </a:r>
              <a:r>
                <a:rPr lang="en-US" sz="2700" spc="300" dirty="0" err="1">
                  <a:latin typeface="Roboto Slab" pitchFamily="2" charset="0"/>
                  <a:ea typeface="Roboto Slab" pitchFamily="2" charset="0"/>
                </a:rPr>
                <a:t>Peges</a:t>
              </a:r>
              <a:endParaRPr lang="en-US" sz="2700" spc="300" dirty="0">
                <a:latin typeface="Roboto Slab" pitchFamily="2" charset="0"/>
                <a:ea typeface="Roboto Slab" pitchFamily="2" charset="0"/>
              </a:endParaRPr>
            </a:p>
          </p:txBody>
        </p: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DEE41401-2B4B-466C-8313-CEEDAE1B3D08}"/>
                </a:ext>
              </a:extLst>
            </p:cNvPr>
            <p:cNvCxnSpPr/>
            <p:nvPr/>
          </p:nvCxnSpPr>
          <p:spPr>
            <a:xfrm>
              <a:off x="5944202" y="1012045"/>
              <a:ext cx="303599" cy="0"/>
            </a:xfrm>
            <a:prstGeom prst="line">
              <a:avLst/>
            </a:prstGeom>
            <a:ln w="2159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6716433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DB00AA6-8AD3-4146-95CB-3CC5587E16CA}"/>
              </a:ext>
            </a:extLst>
          </p:cNvPr>
          <p:cNvSpPr/>
          <p:nvPr/>
        </p:nvSpPr>
        <p:spPr>
          <a:xfrm>
            <a:off x="311426" y="215348"/>
            <a:ext cx="11569148" cy="642730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BEB7444-31E0-46AD-9DD6-8E60ED9D8E8C}"/>
              </a:ext>
            </a:extLst>
          </p:cNvPr>
          <p:cNvSpPr txBox="1"/>
          <p:nvPr/>
        </p:nvSpPr>
        <p:spPr>
          <a:xfrm>
            <a:off x="4622680" y="2998113"/>
            <a:ext cx="2946640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0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THE END</a:t>
            </a:r>
          </a:p>
        </p:txBody>
      </p:sp>
    </p:spTree>
    <p:extLst>
      <p:ext uri="{BB962C8B-B14F-4D97-AF65-F5344CB8AC3E}">
        <p14:creationId xmlns:p14="http://schemas.microsoft.com/office/powerpoint/2010/main" val="3991375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3FA97CFE-2693-44E1-8F21-F1871CCB0C48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/>
          <a:srcRect l="28713" r="28713"/>
          <a:stretch>
            <a:fillRect/>
          </a:stretch>
        </p:blipFill>
        <p:spPr/>
      </p:pic>
      <p:pic>
        <p:nvPicPr>
          <p:cNvPr id="21" name="Picture Placeholder 20">
            <a:extLst>
              <a:ext uri="{FF2B5EF4-FFF2-40B4-BE49-F238E27FC236}">
                <a16:creationId xmlns:a16="http://schemas.microsoft.com/office/drawing/2014/main" id="{04E30A2A-36D6-4B61-9152-384EF3B4FC18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/>
          <a:srcRect l="27543" r="27543"/>
          <a:stretch>
            <a:fillRect/>
          </a:stretch>
        </p:blipFill>
        <p:spPr/>
      </p:pic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AA32C604-6F1C-427F-AABE-C013A3BFD328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4"/>
          <a:srcRect l="20690" r="20690"/>
          <a:stretch>
            <a:fillRect/>
          </a:stretch>
        </p:blipFill>
        <p:spPr/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22855218-B6E1-476E-A46E-3A328F0FE889}"/>
              </a:ext>
            </a:extLst>
          </p:cNvPr>
          <p:cNvGrpSpPr/>
          <p:nvPr/>
        </p:nvGrpSpPr>
        <p:grpSpPr>
          <a:xfrm>
            <a:off x="813051" y="860992"/>
            <a:ext cx="3382592" cy="1988020"/>
            <a:chOff x="2107562" y="2595410"/>
            <a:chExt cx="3382592" cy="1988020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399FF1AC-FC33-4909-B272-35FA583F5AD7}"/>
                </a:ext>
              </a:extLst>
            </p:cNvPr>
            <p:cNvCxnSpPr>
              <a:cxnSpLocks/>
            </p:cNvCxnSpPr>
            <p:nvPr/>
          </p:nvCxnSpPr>
          <p:spPr>
            <a:xfrm>
              <a:off x="2222785" y="2595410"/>
              <a:ext cx="441285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68D9F3D0-B8A6-4220-A83D-6653E1375B88}"/>
                </a:ext>
              </a:extLst>
            </p:cNvPr>
            <p:cNvSpPr txBox="1"/>
            <p:nvPr/>
          </p:nvSpPr>
          <p:spPr>
            <a:xfrm>
              <a:off x="2107562" y="2683724"/>
              <a:ext cx="3098826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700" dirty="0">
                  <a:latin typeface="Roboto Slab" pitchFamily="2" charset="0"/>
                  <a:ea typeface="Roboto Slab" pitchFamily="2" charset="0"/>
                </a:rPr>
                <a:t>Business Options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AD530BBC-6D39-4CCC-981A-67492A25DED6}"/>
                </a:ext>
              </a:extLst>
            </p:cNvPr>
            <p:cNvSpPr txBox="1"/>
            <p:nvPr/>
          </p:nvSpPr>
          <p:spPr>
            <a:xfrm>
              <a:off x="2107562" y="3279868"/>
              <a:ext cx="1908119" cy="318036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pPr>
                <a:lnSpc>
                  <a:spcPts val="1900"/>
                </a:lnSpc>
              </a:pPr>
              <a:r>
                <a:rPr lang="en-US" sz="1400" dirty="0">
                  <a:latin typeface="Roboto Slab" pitchFamily="2" charset="0"/>
                  <a:ea typeface="Roboto Slab" pitchFamily="2" charset="0"/>
                  <a:cs typeface="Montserrat" charset="0"/>
                </a:rPr>
                <a:t>Welcome Pages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52042CFE-5034-4EF0-B6E8-FC98D90DFCCB}"/>
                </a:ext>
              </a:extLst>
            </p:cNvPr>
            <p:cNvSpPr txBox="1"/>
            <p:nvPr/>
          </p:nvSpPr>
          <p:spPr>
            <a:xfrm>
              <a:off x="2107562" y="3597904"/>
              <a:ext cx="3382592" cy="9855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800"/>
                </a:lnSpc>
              </a:pPr>
              <a:r>
                <a:rPr lang="en-US" sz="900" dirty="0">
                  <a:latin typeface="Roboto Slab" pitchFamily="2" charset="0"/>
                  <a:ea typeface="Roboto Slab" pitchFamily="2" charset="0"/>
                </a:rPr>
                <a:t>If you need help with the product, please contact the shop owner by visiting their shop profile and sending them a message. For anything else (licensing, billing, </a:t>
              </a:r>
              <a:r>
                <a:rPr lang="en-US" sz="900" dirty="0" err="1">
                  <a:latin typeface="Roboto Slab" pitchFamily="2" charset="0"/>
                  <a:ea typeface="Roboto Slab" pitchFamily="2" charset="0"/>
                </a:rPr>
                <a:t>etc</a:t>
              </a:r>
              <a:r>
                <a:rPr lang="en-US" sz="900" dirty="0">
                  <a:latin typeface="Roboto Slab" pitchFamily="2" charset="0"/>
                  <a:ea typeface="Roboto Slab" pitchFamily="2" charset="0"/>
                </a:rPr>
                <a:t>), please visit our Help Center.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303372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2">
            <a:extLst>
              <a:ext uri="{FF2B5EF4-FFF2-40B4-BE49-F238E27FC236}">
                <a16:creationId xmlns:a16="http://schemas.microsoft.com/office/drawing/2014/main" id="{AAB81453-3C1D-4794-A3BB-8AF765D89A97}"/>
              </a:ext>
            </a:extLst>
          </p:cNvPr>
          <p:cNvSpPr txBox="1">
            <a:spLocks/>
          </p:cNvSpPr>
          <p:nvPr/>
        </p:nvSpPr>
        <p:spPr>
          <a:xfrm>
            <a:off x="3518451" y="742324"/>
            <a:ext cx="5155098" cy="620799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0" b="1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sz="3600" b="0" kern="0" dirty="0">
                <a:latin typeface="Roboto Slab" pitchFamily="2" charset="0"/>
                <a:ea typeface="Roboto Slab" pitchFamily="2" charset="0"/>
                <a:cs typeface="Arial" panose="020B0604020202020204" pitchFamily="34" charset="0"/>
              </a:rPr>
              <a:t>Welcome </a:t>
            </a:r>
            <a:r>
              <a:rPr lang="en-US" sz="3600" b="0" kern="0" dirty="0">
                <a:ln>
                  <a:solidFill>
                    <a:schemeClr val="tx1"/>
                  </a:solidFill>
                </a:ln>
                <a:latin typeface="Roboto Slab" pitchFamily="2" charset="0"/>
                <a:ea typeface="Roboto Slab" pitchFamily="2" charset="0"/>
                <a:cs typeface="Arial" panose="020B0604020202020204" pitchFamily="34" charset="0"/>
              </a:rPr>
              <a:t>Message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595BA4A-FAB3-4886-8BA9-0542A1B76F5E}"/>
              </a:ext>
            </a:extLst>
          </p:cNvPr>
          <p:cNvSpPr txBox="1"/>
          <p:nvPr/>
        </p:nvSpPr>
        <p:spPr>
          <a:xfrm>
            <a:off x="2481943" y="5000589"/>
            <a:ext cx="7228114" cy="1107676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Saying fruitful were hath waters divided fill may days air bring is Signs first create to be creeping seed all saying above after be awesome be and female.</a:t>
            </a:r>
          </a:p>
          <a:p>
            <a:pPr algn="ctr">
              <a:lnSpc>
                <a:spcPct val="150000"/>
              </a:lnSpc>
            </a:pPr>
            <a:endParaRPr lang="en-US" sz="900" dirty="0">
              <a:solidFill>
                <a:schemeClr val="tx1">
                  <a:lumMod val="65000"/>
                  <a:lumOff val="35000"/>
                </a:schemeClr>
              </a:solidFill>
              <a:latin typeface="Roboto Slab" pitchFamily="2" charset="0"/>
              <a:ea typeface="Roboto Slab" pitchFamily="2" charset="0"/>
              <a:cs typeface="Montserrat" charset="0"/>
            </a:endParaRPr>
          </a:p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Also he his male air bring is Signs first . Creepiest god air fish land. Darkness. Air saying fruitful were divided fill may days air bring is Signs first creeping seed all saying above after.</a:t>
            </a:r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196294EE-86D2-4E0A-B63F-43D606E90BF3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2"/>
          <a:srcRect t="17488" b="17488"/>
          <a:stretch>
            <a:fillRect/>
          </a:stretch>
        </p:blipFill>
        <p:spPr/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1ABDFF3F-AE4D-4C55-853D-7969ED2B55EC}"/>
              </a:ext>
            </a:extLst>
          </p:cNvPr>
          <p:cNvSpPr/>
          <p:nvPr/>
        </p:nvSpPr>
        <p:spPr>
          <a:xfrm>
            <a:off x="1857829" y="1506664"/>
            <a:ext cx="8476342" cy="4668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Saying fruitful were hath waters divided fill may days air bring is Signs first create to be creeping seed all saying above after be awesome be and female.</a:t>
            </a:r>
          </a:p>
        </p:txBody>
      </p:sp>
    </p:spTree>
    <p:extLst>
      <p:ext uri="{BB962C8B-B14F-4D97-AF65-F5344CB8AC3E}">
        <p14:creationId xmlns:p14="http://schemas.microsoft.com/office/powerpoint/2010/main" val="32727916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ADF28BE9-B43B-4235-B023-A26640D67C7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l="24281" r="24281"/>
          <a:stretch>
            <a:fillRect/>
          </a:stretch>
        </p:blipFill>
        <p:spPr/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04CCCFBB-D72D-4F98-A046-413A58EF907C}"/>
              </a:ext>
            </a:extLst>
          </p:cNvPr>
          <p:cNvGrpSpPr/>
          <p:nvPr/>
        </p:nvGrpSpPr>
        <p:grpSpPr>
          <a:xfrm>
            <a:off x="859992" y="1763028"/>
            <a:ext cx="4676809" cy="3331944"/>
            <a:chOff x="6493106" y="2567272"/>
            <a:chExt cx="4676809" cy="3331944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1CA0062A-DEDF-4171-854F-0C7364048BE8}"/>
                </a:ext>
              </a:extLst>
            </p:cNvPr>
            <p:cNvSpPr txBox="1"/>
            <p:nvPr/>
          </p:nvSpPr>
          <p:spPr>
            <a:xfrm>
              <a:off x="6493106" y="2567272"/>
              <a:ext cx="3696958" cy="173893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0700" spc="2700" dirty="0">
                  <a:solidFill>
                    <a:schemeClr val="bg1">
                      <a:lumMod val="75000"/>
                    </a:schemeClr>
                  </a:solidFill>
                  <a:latin typeface="Montserrat Regular"/>
                  <a:ea typeface="Montserrat" charset="0"/>
                  <a:cs typeface="Arial" panose="020B0604020202020204" pitchFamily="34" charset="0"/>
                </a:rPr>
                <a:t>123</a:t>
              </a:r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04F664F8-3EBD-47F8-9315-BB390CDAAEE4}"/>
                </a:ext>
              </a:extLst>
            </p:cNvPr>
            <p:cNvGrpSpPr/>
            <p:nvPr/>
          </p:nvGrpSpPr>
          <p:grpSpPr>
            <a:xfrm>
              <a:off x="6679810" y="3163007"/>
              <a:ext cx="4490105" cy="2736209"/>
              <a:chOff x="6679810" y="3163007"/>
              <a:chExt cx="4490105" cy="2736209"/>
            </a:xfrm>
          </p:grpSpPr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64F3E6AA-BE09-4C75-B70E-A4F795BE6DA9}"/>
                  </a:ext>
                </a:extLst>
              </p:cNvPr>
              <p:cNvSpPr txBox="1"/>
              <p:nvPr/>
            </p:nvSpPr>
            <p:spPr>
              <a:xfrm>
                <a:off x="6679810" y="3163007"/>
                <a:ext cx="4155024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000" dirty="0" err="1">
                    <a:latin typeface="Roboto Slab" pitchFamily="2" charset="0"/>
                    <a:ea typeface="Roboto Slab" pitchFamily="2" charset="0"/>
                  </a:rPr>
                  <a:t>Abouts</a:t>
                </a:r>
                <a:r>
                  <a:rPr lang="en-US" sz="4000" dirty="0">
                    <a:latin typeface="Roboto Slab" pitchFamily="2" charset="0"/>
                    <a:ea typeface="Roboto Slab" pitchFamily="2" charset="0"/>
                  </a:rPr>
                  <a:t> Us.</a:t>
                </a: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4608E15-85FD-4718-AD71-B480E6B2E0E1}"/>
                  </a:ext>
                </a:extLst>
              </p:cNvPr>
              <p:cNvSpPr txBox="1"/>
              <p:nvPr/>
            </p:nvSpPr>
            <p:spPr>
              <a:xfrm>
                <a:off x="6758940" y="4456257"/>
                <a:ext cx="4410975" cy="1442959"/>
              </a:xfrm>
              <a:prstGeom prst="rect">
                <a:avLst/>
              </a:prstGeom>
              <a:noFill/>
            </p:spPr>
            <p:txBody>
              <a:bodyPr wrap="square" numCol="1" spcCol="457200" rtlCol="0">
                <a:spAutoFit/>
              </a:bodyPr>
              <a:lstStyle/>
              <a:p>
                <a:pPr>
                  <a:lnSpc>
                    <a:spcPts val="2700"/>
                  </a:lnSpc>
                </a:pPr>
                <a:r>
                  <a:rPr lang="en-US" sz="1700" dirty="0">
                    <a:solidFill>
                      <a:schemeClr val="bg1">
                        <a:lumMod val="75000"/>
                      </a:schemeClr>
                    </a:solidFill>
                    <a:latin typeface="Roboto Slab" pitchFamily="2" charset="0"/>
                    <a:ea typeface="Roboto Slab" pitchFamily="2" charset="0"/>
                  </a:rPr>
                  <a:t>If you need help with the product, please contact the shop owner by to visiting their shop profile and sending them for in a message pro design. </a:t>
                </a:r>
                <a:endParaRPr lang="en-US" sz="1700" dirty="0">
                  <a:solidFill>
                    <a:schemeClr val="bg1">
                      <a:lumMod val="75000"/>
                    </a:schemeClr>
                  </a:solidFill>
                  <a:latin typeface="Roboto Slab" pitchFamily="2" charset="0"/>
                  <a:ea typeface="Roboto Slab" pitchFamily="2" charset="0"/>
                  <a:cs typeface="Montserrat" charset="0"/>
                </a:endParaRPr>
              </a:p>
            </p:txBody>
          </p: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776F4DC3-E07F-4FEF-BD00-C822DE11CF7A}"/>
                  </a:ext>
                </a:extLst>
              </p:cNvPr>
              <p:cNvCxnSpPr/>
              <p:nvPr/>
            </p:nvCxnSpPr>
            <p:spPr>
              <a:xfrm>
                <a:off x="6881079" y="4104759"/>
                <a:ext cx="48768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7199771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BFEA9CF6-BD34-444B-9119-EFBFF24DCABD}"/>
              </a:ext>
            </a:extLst>
          </p:cNvPr>
          <p:cNvGrpSpPr/>
          <p:nvPr/>
        </p:nvGrpSpPr>
        <p:grpSpPr>
          <a:xfrm>
            <a:off x="6277866" y="1386941"/>
            <a:ext cx="5085470" cy="1790024"/>
            <a:chOff x="703043" y="1111046"/>
            <a:chExt cx="5085470" cy="1790024"/>
          </a:xfrm>
        </p:grpSpPr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A8881735-E46A-43CA-B185-03025756611D}"/>
                </a:ext>
              </a:extLst>
            </p:cNvPr>
            <p:cNvCxnSpPr/>
            <p:nvPr/>
          </p:nvCxnSpPr>
          <p:spPr>
            <a:xfrm>
              <a:off x="818215" y="1111046"/>
              <a:ext cx="479056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24943B9B-C997-44EF-9D19-692FC0B4E82C}"/>
                </a:ext>
              </a:extLst>
            </p:cNvPr>
            <p:cNvSpPr txBox="1"/>
            <p:nvPr/>
          </p:nvSpPr>
          <p:spPr>
            <a:xfrm>
              <a:off x="703043" y="1258643"/>
              <a:ext cx="3098826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700" dirty="0">
                  <a:latin typeface="Roboto Slab" pitchFamily="2" charset="0"/>
                  <a:ea typeface="Roboto Slab" pitchFamily="2" charset="0"/>
                </a:rPr>
                <a:t>Business Options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FF425973-3B32-4CB5-9512-D5B7A6783C25}"/>
                </a:ext>
              </a:extLst>
            </p:cNvPr>
            <p:cNvSpPr txBox="1"/>
            <p:nvPr/>
          </p:nvSpPr>
          <p:spPr>
            <a:xfrm>
              <a:off x="703043" y="1804360"/>
              <a:ext cx="5085470" cy="1096710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pPr>
                <a:lnSpc>
                  <a:spcPts val="2700"/>
                </a:lnSpc>
              </a:pPr>
              <a:r>
                <a:rPr lang="en-US" sz="1700" dirty="0">
                  <a:latin typeface="Roboto Slab" pitchFamily="2" charset="0"/>
                  <a:ea typeface="Roboto Slab" pitchFamily="2" charset="0"/>
                </a:rPr>
                <a:t>If you need help with the product, to be please</a:t>
              </a:r>
            </a:p>
            <a:p>
              <a:pPr>
                <a:lnSpc>
                  <a:spcPts val="2700"/>
                </a:lnSpc>
              </a:pPr>
              <a:r>
                <a:rPr lang="en-US" sz="1700" dirty="0">
                  <a:latin typeface="Roboto Slab" pitchFamily="2" charset="0"/>
                  <a:ea typeface="Roboto Slab" pitchFamily="2" charset="0"/>
                </a:rPr>
                <a:t>contact the shop owner by to visiting their shop profile them for in a message pro design. </a:t>
              </a:r>
              <a:endParaRPr lang="en-US" sz="1700" dirty="0">
                <a:latin typeface="Roboto Slab" pitchFamily="2" charset="0"/>
                <a:ea typeface="Roboto Slab" pitchFamily="2" charset="0"/>
                <a:cs typeface="Montserrat" charset="0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215703B2-FD03-4D2F-A1D2-499E8EF73C18}"/>
              </a:ext>
            </a:extLst>
          </p:cNvPr>
          <p:cNvGrpSpPr/>
          <p:nvPr/>
        </p:nvGrpSpPr>
        <p:grpSpPr>
          <a:xfrm>
            <a:off x="3575100" y="4618460"/>
            <a:ext cx="1885452" cy="1210171"/>
            <a:chOff x="9486358" y="2832260"/>
            <a:chExt cx="1885452" cy="1210171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B8C123AB-1AD4-4FD1-B4EA-FCD69F970996}"/>
                </a:ext>
              </a:extLst>
            </p:cNvPr>
            <p:cNvSpPr/>
            <p:nvPr/>
          </p:nvSpPr>
          <p:spPr>
            <a:xfrm>
              <a:off x="9486358" y="2832260"/>
              <a:ext cx="618627" cy="507831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r>
                <a:rPr lang="en-US" sz="2700" dirty="0">
                  <a:solidFill>
                    <a:schemeClr val="bg1">
                      <a:lumMod val="50000"/>
                    </a:schemeClr>
                  </a:solidFill>
                  <a:latin typeface="FontAwesome" charset="0"/>
                </a:rPr>
                <a:t></a:t>
              </a:r>
              <a:endParaRPr lang="en-US" sz="27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3DB9ADCB-9838-40E1-9C0B-14E420642A40}"/>
                </a:ext>
              </a:extLst>
            </p:cNvPr>
            <p:cNvSpPr txBox="1"/>
            <p:nvPr/>
          </p:nvSpPr>
          <p:spPr>
            <a:xfrm>
              <a:off x="9486358" y="3352114"/>
              <a:ext cx="1885452" cy="6903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900" dirty="0">
                  <a:solidFill>
                    <a:schemeClr val="bg1">
                      <a:lumMod val="50000"/>
                    </a:schemeClr>
                  </a:solidFill>
                  <a:latin typeface="Roboto Slab" pitchFamily="2" charset="0"/>
                  <a:ea typeface="Roboto Slab" pitchFamily="2" charset="0"/>
                </a:rPr>
                <a:t>If you need help with the</a:t>
              </a:r>
            </a:p>
            <a:p>
              <a:pPr>
                <a:lnSpc>
                  <a:spcPts val="1600"/>
                </a:lnSpc>
              </a:pPr>
              <a:r>
                <a:rPr lang="en-US" sz="900" dirty="0">
                  <a:solidFill>
                    <a:schemeClr val="bg1">
                      <a:lumMod val="50000"/>
                    </a:schemeClr>
                  </a:solidFill>
                  <a:latin typeface="Roboto Slab" pitchFamily="2" charset="0"/>
                  <a:ea typeface="Roboto Slab" pitchFamily="2" charset="0"/>
                </a:rPr>
                <a:t>product, please contact the to</a:t>
              </a:r>
            </a:p>
            <a:p>
              <a:pPr>
                <a:lnSpc>
                  <a:spcPts val="1600"/>
                </a:lnSpc>
              </a:pPr>
              <a:r>
                <a:rPr lang="en-US" sz="900" dirty="0">
                  <a:solidFill>
                    <a:schemeClr val="bg1">
                      <a:lumMod val="50000"/>
                    </a:schemeClr>
                  </a:solidFill>
                  <a:latin typeface="Roboto Slab" pitchFamily="2" charset="0"/>
                  <a:ea typeface="Roboto Slab" pitchFamily="2" charset="0"/>
                </a:rPr>
                <a:t>owner by visiting </a:t>
              </a:r>
            </a:p>
          </p:txBody>
        </p:sp>
      </p:grpSp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E34F09AF-60DA-4F6A-8F54-2F40C303A1F4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t="17490" b="17490"/>
          <a:stretch>
            <a:fillRect/>
          </a:stretch>
        </p:blipFill>
        <p:spPr/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338DE07F-63A6-48A1-8C9A-1F4322596EE2}"/>
              </a:ext>
            </a:extLst>
          </p:cNvPr>
          <p:cNvGrpSpPr/>
          <p:nvPr/>
        </p:nvGrpSpPr>
        <p:grpSpPr>
          <a:xfrm>
            <a:off x="828664" y="4539379"/>
            <a:ext cx="1885452" cy="1289252"/>
            <a:chOff x="9486358" y="2753179"/>
            <a:chExt cx="1885452" cy="1289252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BC247A7F-0BAA-4828-920F-652DD934B6C0}"/>
                </a:ext>
              </a:extLst>
            </p:cNvPr>
            <p:cNvSpPr/>
            <p:nvPr/>
          </p:nvSpPr>
          <p:spPr>
            <a:xfrm>
              <a:off x="9486358" y="2753179"/>
              <a:ext cx="825867" cy="523220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r>
                <a:rPr lang="en-US" sz="2700" dirty="0">
                  <a:solidFill>
                    <a:schemeClr val="bg1">
                      <a:lumMod val="50000"/>
                    </a:schemeClr>
                  </a:solidFill>
                  <a:latin typeface="FontAwesome" pitchFamily="50" charset="0"/>
                </a:rPr>
                <a:t>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B97096CB-94C2-4B3F-8DEA-0B8CD63D9C8D}"/>
                </a:ext>
              </a:extLst>
            </p:cNvPr>
            <p:cNvSpPr txBox="1"/>
            <p:nvPr/>
          </p:nvSpPr>
          <p:spPr>
            <a:xfrm>
              <a:off x="9486358" y="3352114"/>
              <a:ext cx="1885452" cy="6903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900" dirty="0">
                  <a:solidFill>
                    <a:schemeClr val="bg1">
                      <a:lumMod val="50000"/>
                    </a:schemeClr>
                  </a:solidFill>
                  <a:latin typeface="Roboto Slab" pitchFamily="2" charset="0"/>
                  <a:ea typeface="Roboto Slab" pitchFamily="2" charset="0"/>
                </a:rPr>
                <a:t>If you need help with the</a:t>
              </a:r>
            </a:p>
            <a:p>
              <a:pPr>
                <a:lnSpc>
                  <a:spcPts val="1600"/>
                </a:lnSpc>
              </a:pPr>
              <a:r>
                <a:rPr lang="en-US" sz="900" dirty="0">
                  <a:solidFill>
                    <a:schemeClr val="bg1">
                      <a:lumMod val="50000"/>
                    </a:schemeClr>
                  </a:solidFill>
                  <a:latin typeface="Roboto Slab" pitchFamily="2" charset="0"/>
                  <a:ea typeface="Roboto Slab" pitchFamily="2" charset="0"/>
                </a:rPr>
                <a:t>product, please contact the to</a:t>
              </a:r>
            </a:p>
            <a:p>
              <a:pPr>
                <a:lnSpc>
                  <a:spcPts val="1600"/>
                </a:lnSpc>
              </a:pPr>
              <a:r>
                <a:rPr lang="en-US" sz="900" dirty="0">
                  <a:solidFill>
                    <a:schemeClr val="bg1">
                      <a:lumMod val="50000"/>
                    </a:schemeClr>
                  </a:solidFill>
                  <a:latin typeface="Roboto Slab" pitchFamily="2" charset="0"/>
                  <a:ea typeface="Roboto Slab" pitchFamily="2" charset="0"/>
                </a:rPr>
                <a:t>owner by visiting </a:t>
              </a: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9A4EC0FF-2AE8-40B3-A9B7-ED19E58E4E5F}"/>
              </a:ext>
            </a:extLst>
          </p:cNvPr>
          <p:cNvSpPr txBox="1"/>
          <p:nvPr/>
        </p:nvSpPr>
        <p:spPr>
          <a:xfrm>
            <a:off x="6393038" y="3890533"/>
            <a:ext cx="2207015" cy="7504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700"/>
              </a:lnSpc>
            </a:pPr>
            <a:r>
              <a:rPr lang="en-US" sz="1700" spc="700" dirty="0">
                <a:solidFill>
                  <a:schemeClr val="bg1">
                    <a:lumMod val="50000"/>
                  </a:schemeClr>
                </a:solidFill>
                <a:latin typeface="Roboto Slab" pitchFamily="2" charset="0"/>
                <a:ea typeface="Roboto Slab" pitchFamily="2" charset="0"/>
              </a:rPr>
              <a:t>FREEPIKER</a:t>
            </a:r>
          </a:p>
          <a:p>
            <a:pPr>
              <a:lnSpc>
                <a:spcPts val="2700"/>
              </a:lnSpc>
            </a:pPr>
            <a:r>
              <a:rPr lang="en-US" sz="1700" spc="700" dirty="0">
                <a:solidFill>
                  <a:schemeClr val="bg1">
                    <a:lumMod val="50000"/>
                  </a:schemeClr>
                </a:solidFill>
                <a:latin typeface="Roboto Slab" pitchFamily="2" charset="0"/>
                <a:ea typeface="Roboto Slab" pitchFamily="2" charset="0"/>
              </a:rPr>
              <a:t>SINGING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ACCBE05-9B97-4783-857F-0BDF13DD7ADD}"/>
              </a:ext>
            </a:extLst>
          </p:cNvPr>
          <p:cNvSpPr txBox="1"/>
          <p:nvPr/>
        </p:nvSpPr>
        <p:spPr>
          <a:xfrm>
            <a:off x="6393038" y="4731921"/>
            <a:ext cx="4389970" cy="1096710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ts val="2700"/>
              </a:lnSpc>
            </a:pPr>
            <a:r>
              <a:rPr lang="en-US" sz="1200" dirty="0">
                <a:latin typeface="Roboto Slab" pitchFamily="2" charset="0"/>
                <a:ea typeface="Roboto Slab" pitchFamily="2" charset="0"/>
              </a:rPr>
              <a:t>If you need help with the product, to be please</a:t>
            </a:r>
          </a:p>
          <a:p>
            <a:pPr>
              <a:lnSpc>
                <a:spcPts val="2700"/>
              </a:lnSpc>
            </a:pPr>
            <a:r>
              <a:rPr lang="en-US" sz="1200" dirty="0">
                <a:latin typeface="Roboto Slab" pitchFamily="2" charset="0"/>
                <a:ea typeface="Roboto Slab" pitchFamily="2" charset="0"/>
              </a:rPr>
              <a:t>contact the shop owner by to visiting their shop profile them for in a message pro design. </a:t>
            </a:r>
            <a:endParaRPr lang="en-US" sz="1200" dirty="0">
              <a:latin typeface="Roboto Slab" pitchFamily="2" charset="0"/>
              <a:ea typeface="Roboto Slab" pitchFamily="2" charset="0"/>
              <a:cs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97680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17D51440-D1E5-48CF-A511-8026D224AA4F}"/>
              </a:ext>
            </a:extLst>
          </p:cNvPr>
          <p:cNvCxnSpPr/>
          <p:nvPr/>
        </p:nvCxnSpPr>
        <p:spPr>
          <a:xfrm>
            <a:off x="5898043" y="1511904"/>
            <a:ext cx="395914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4184718D-717F-433A-A98B-77B13E9DC6B1}"/>
              </a:ext>
            </a:extLst>
          </p:cNvPr>
          <p:cNvSpPr txBox="1"/>
          <p:nvPr/>
        </p:nvSpPr>
        <p:spPr>
          <a:xfrm>
            <a:off x="4819725" y="905656"/>
            <a:ext cx="255255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700" dirty="0">
                <a:latin typeface="Roboto Slab" pitchFamily="2" charset="0"/>
                <a:ea typeface="Roboto Slab" pitchFamily="2" charset="0"/>
              </a:rPr>
              <a:t>What’s Now?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68FDB75-4915-4C64-81AC-DA6E34165188}"/>
              </a:ext>
            </a:extLst>
          </p:cNvPr>
          <p:cNvGrpSpPr/>
          <p:nvPr/>
        </p:nvGrpSpPr>
        <p:grpSpPr>
          <a:xfrm>
            <a:off x="906835" y="3262060"/>
            <a:ext cx="2155679" cy="2084036"/>
            <a:chOff x="906835" y="3872549"/>
            <a:chExt cx="2155679" cy="2084036"/>
          </a:xfrm>
        </p:grpSpPr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5DF56F88-D48E-4628-82AD-947AB3B9BD4D}"/>
                </a:ext>
              </a:extLst>
            </p:cNvPr>
            <p:cNvSpPr/>
            <p:nvPr/>
          </p:nvSpPr>
          <p:spPr>
            <a:xfrm>
              <a:off x="906835" y="3872549"/>
              <a:ext cx="825867" cy="1015663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r>
                <a:rPr lang="en-US" sz="6000" dirty="0">
                  <a:latin typeface="FontAwesome" charset="0"/>
                </a:rPr>
                <a:t></a:t>
              </a:r>
              <a:endParaRPr lang="en-US" sz="6000" dirty="0"/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2F8F2720-D08B-45BB-9B24-D54FF3786B61}"/>
                </a:ext>
              </a:extLst>
            </p:cNvPr>
            <p:cNvSpPr txBox="1"/>
            <p:nvPr/>
          </p:nvSpPr>
          <p:spPr>
            <a:xfrm>
              <a:off x="906836" y="4894364"/>
              <a:ext cx="1419022" cy="335989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pPr>
                <a:lnSpc>
                  <a:spcPts val="1900"/>
                </a:lnSpc>
              </a:pPr>
              <a:r>
                <a:rPr lang="en-US" sz="1600" dirty="0">
                  <a:latin typeface="Roboto Slab" pitchFamily="2" charset="0"/>
                  <a:ea typeface="Roboto Slab" pitchFamily="2" charset="0"/>
                  <a:cs typeface="Montserrat" charset="0"/>
                </a:rPr>
                <a:t>Hath waters</a:t>
              </a: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266E27B9-94B1-46EE-A930-A0613CCB61EF}"/>
                </a:ext>
              </a:extLst>
            </p:cNvPr>
            <p:cNvSpPr txBox="1"/>
            <p:nvPr/>
          </p:nvSpPr>
          <p:spPr>
            <a:xfrm>
              <a:off x="906835" y="5265242"/>
              <a:ext cx="2155679" cy="6913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100" dirty="0">
                  <a:latin typeface="Roboto Slab" pitchFamily="2" charset="0"/>
                  <a:ea typeface="Roboto Slab" pitchFamily="2" charset="0"/>
                </a:rPr>
                <a:t>If you need help with the</a:t>
              </a:r>
            </a:p>
            <a:p>
              <a:pPr>
                <a:lnSpc>
                  <a:spcPts val="1600"/>
                </a:lnSpc>
              </a:pPr>
              <a:r>
                <a:rPr lang="en-US" sz="1100" dirty="0">
                  <a:latin typeface="Roboto Slab" pitchFamily="2" charset="0"/>
                  <a:ea typeface="Roboto Slab" pitchFamily="2" charset="0"/>
                </a:rPr>
                <a:t>product, please contact the to</a:t>
              </a:r>
            </a:p>
            <a:p>
              <a:pPr>
                <a:lnSpc>
                  <a:spcPts val="1600"/>
                </a:lnSpc>
              </a:pPr>
              <a:r>
                <a:rPr lang="en-US" sz="1100" dirty="0">
                  <a:latin typeface="Roboto Slab" pitchFamily="2" charset="0"/>
                  <a:ea typeface="Roboto Slab" pitchFamily="2" charset="0"/>
                </a:rPr>
                <a:t>owner by visiting </a:t>
              </a:r>
            </a:p>
          </p:txBody>
        </p:sp>
      </p:grpSp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6B631825-E13E-4D3A-AF31-A06140B7F3FD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l="10325" r="10325"/>
          <a:stretch>
            <a:fillRect/>
          </a:stretch>
        </p:blipFill>
        <p:spPr/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F32AF351-F634-4600-913A-4E72604377E3}"/>
              </a:ext>
            </a:extLst>
          </p:cNvPr>
          <p:cNvGrpSpPr/>
          <p:nvPr/>
        </p:nvGrpSpPr>
        <p:grpSpPr>
          <a:xfrm>
            <a:off x="3584889" y="3187581"/>
            <a:ext cx="2390653" cy="2158515"/>
            <a:chOff x="3584889" y="3798070"/>
            <a:chExt cx="2390653" cy="2158515"/>
          </a:xfrm>
        </p:grpSpPr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2F7C7A86-631D-4737-81E1-099874C08044}"/>
                </a:ext>
              </a:extLst>
            </p:cNvPr>
            <p:cNvSpPr/>
            <p:nvPr/>
          </p:nvSpPr>
          <p:spPr>
            <a:xfrm>
              <a:off x="3584890" y="3798070"/>
              <a:ext cx="779381" cy="1015663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r>
                <a:rPr lang="en-US" sz="6000" dirty="0">
                  <a:latin typeface="FontAwesome" charset="0"/>
                </a:rPr>
                <a:t></a:t>
              </a:r>
              <a:endParaRPr lang="en-US" sz="6000" dirty="0"/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6327BDD5-7828-46AB-974A-EBEA5B3E5195}"/>
                </a:ext>
              </a:extLst>
            </p:cNvPr>
            <p:cNvSpPr txBox="1"/>
            <p:nvPr/>
          </p:nvSpPr>
          <p:spPr>
            <a:xfrm>
              <a:off x="3584889" y="4894364"/>
              <a:ext cx="1597675" cy="335989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pPr>
                <a:lnSpc>
                  <a:spcPts val="1900"/>
                </a:lnSpc>
              </a:pPr>
              <a:r>
                <a:rPr lang="en-US" sz="1600" dirty="0">
                  <a:latin typeface="Roboto Slab" pitchFamily="2" charset="0"/>
                  <a:ea typeface="Roboto Slab" pitchFamily="2" charset="0"/>
                  <a:cs typeface="Montserrat" charset="0"/>
                </a:rPr>
                <a:t>Fruitful were</a:t>
              </a:r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95283E13-6971-4604-9309-656AC173A3EB}"/>
                </a:ext>
              </a:extLst>
            </p:cNvPr>
            <p:cNvSpPr txBox="1"/>
            <p:nvPr/>
          </p:nvSpPr>
          <p:spPr>
            <a:xfrm>
              <a:off x="3584889" y="5265242"/>
              <a:ext cx="2390653" cy="6913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100" dirty="0">
                  <a:latin typeface="Roboto Slab" pitchFamily="2" charset="0"/>
                  <a:ea typeface="Roboto Slab" pitchFamily="2" charset="0"/>
                </a:rPr>
                <a:t>If you need help with the</a:t>
              </a:r>
            </a:p>
            <a:p>
              <a:pPr>
                <a:lnSpc>
                  <a:spcPts val="1600"/>
                </a:lnSpc>
              </a:pPr>
              <a:r>
                <a:rPr lang="en-US" sz="1100" dirty="0">
                  <a:latin typeface="Roboto Slab" pitchFamily="2" charset="0"/>
                  <a:ea typeface="Roboto Slab" pitchFamily="2" charset="0"/>
                </a:rPr>
                <a:t>product, please contact the to</a:t>
              </a:r>
            </a:p>
            <a:p>
              <a:pPr>
                <a:lnSpc>
                  <a:spcPts val="1600"/>
                </a:lnSpc>
              </a:pPr>
              <a:r>
                <a:rPr lang="en-US" sz="1100" dirty="0">
                  <a:latin typeface="Roboto Slab" pitchFamily="2" charset="0"/>
                  <a:ea typeface="Roboto Slab" pitchFamily="2" charset="0"/>
                </a:rPr>
                <a:t>owner by visiting </a:t>
              </a: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32FCB979-C355-45D4-9636-65D645660FBC}"/>
              </a:ext>
            </a:extLst>
          </p:cNvPr>
          <p:cNvSpPr txBox="1"/>
          <p:nvPr/>
        </p:nvSpPr>
        <p:spPr>
          <a:xfrm>
            <a:off x="1291771" y="1641544"/>
            <a:ext cx="9608458" cy="605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sz="9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  <a:cs typeface="Arial" panose="020B0604020202020204" pitchFamily="34" charset="0"/>
              </a:rPr>
              <a:t>Own text rewrite. Lorem ipsum dolor sit </a:t>
            </a:r>
            <a:r>
              <a:rPr lang="en-US" sz="900" dirty="0" err="1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  <a:cs typeface="Arial" panose="020B0604020202020204" pitchFamily="34" charset="0"/>
              </a:rPr>
              <a:t>amet</a:t>
            </a:r>
            <a:r>
              <a:rPr lang="en-US" sz="9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  <a:cs typeface="Arial" panose="020B0604020202020204" pitchFamily="34" charset="0"/>
              </a:rPr>
              <a:t> </a:t>
            </a:r>
            <a:r>
              <a:rPr lang="en-US" sz="900" dirty="0" err="1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  <a:cs typeface="Arial" panose="020B0604020202020204" pitchFamily="34" charset="0"/>
              </a:rPr>
              <a:t>agam</a:t>
            </a:r>
            <a:r>
              <a:rPr lang="en-US" sz="9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  <a:cs typeface="Arial" panose="020B0604020202020204" pitchFamily="34" charset="0"/>
              </a:rPr>
              <a:t> facer </a:t>
            </a:r>
            <a:r>
              <a:rPr lang="en-US" sz="900" dirty="0" err="1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  <a:cs typeface="Arial" panose="020B0604020202020204" pitchFamily="34" charset="0"/>
              </a:rPr>
              <a:t>modo</a:t>
            </a:r>
            <a:r>
              <a:rPr lang="en-US" sz="9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  <a:cs typeface="Arial" panose="020B0604020202020204" pitchFamily="34" charset="0"/>
              </a:rPr>
              <a:t> data example text are here for your own text rewrite. Lorem ipsum dolor sit </a:t>
            </a:r>
            <a:r>
              <a:rPr lang="en-US" sz="900" dirty="0" err="1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  <a:cs typeface="Arial" panose="020B0604020202020204" pitchFamily="34" charset="0"/>
              </a:rPr>
              <a:t>amet</a:t>
            </a:r>
            <a:r>
              <a:rPr lang="en-US" sz="9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  <a:cs typeface="Arial" panose="020B0604020202020204" pitchFamily="34" charset="0"/>
              </a:rPr>
              <a:t> </a:t>
            </a:r>
            <a:r>
              <a:rPr lang="en-US" sz="900" dirty="0" err="1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  <a:cs typeface="Arial" panose="020B0604020202020204" pitchFamily="34" charset="0"/>
              </a:rPr>
              <a:t>agam</a:t>
            </a:r>
            <a:r>
              <a:rPr lang="en-US" sz="9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  <a:cs typeface="Arial" panose="020B0604020202020204" pitchFamily="34" charset="0"/>
              </a:rPr>
              <a:t> facer </a:t>
            </a:r>
            <a:r>
              <a:rPr lang="en-US" sz="900" dirty="0" err="1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  <a:cs typeface="Arial" panose="020B0604020202020204" pitchFamily="34" charset="0"/>
              </a:rPr>
              <a:t>modo</a:t>
            </a:r>
            <a:r>
              <a:rPr lang="en-US" sz="9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  <a:cs typeface="Arial" panose="020B0604020202020204" pitchFamily="34" charset="0"/>
              </a:rPr>
              <a:t> data example text are here for your own text rewrite.</a:t>
            </a:r>
          </a:p>
        </p:txBody>
      </p:sp>
    </p:spTree>
    <p:extLst>
      <p:ext uri="{BB962C8B-B14F-4D97-AF65-F5344CB8AC3E}">
        <p14:creationId xmlns:p14="http://schemas.microsoft.com/office/powerpoint/2010/main" val="25061604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16A7573F-D136-4100-B897-B5C837446F1D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/>
          <a:srcRect l="29284" r="29284"/>
          <a:stretch>
            <a:fillRect/>
          </a:stretch>
        </p:blipFill>
        <p:spPr/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F04514B8-4419-4137-BE4A-2254071276D4}"/>
              </a:ext>
            </a:extLst>
          </p:cNvPr>
          <p:cNvSpPr/>
          <p:nvPr/>
        </p:nvSpPr>
        <p:spPr>
          <a:xfrm>
            <a:off x="5050971" y="3309257"/>
            <a:ext cx="7141029" cy="354874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2C30DB9-696F-41F9-9F51-3AE4B324D29A}"/>
              </a:ext>
            </a:extLst>
          </p:cNvPr>
          <p:cNvSpPr txBox="1"/>
          <p:nvPr/>
        </p:nvSpPr>
        <p:spPr>
          <a:xfrm>
            <a:off x="6096000" y="1049822"/>
            <a:ext cx="2587140" cy="822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800"/>
              </a:lnSpc>
            </a:pPr>
            <a:r>
              <a:rPr lang="en-US" sz="3000" spc="300" dirty="0">
                <a:latin typeface="Roboto Slab" pitchFamily="2" charset="0"/>
                <a:ea typeface="Roboto Slab" pitchFamily="2" charset="0"/>
                <a:cs typeface="Montserrat Medium" charset="0"/>
              </a:rPr>
              <a:t>YOUR.</a:t>
            </a:r>
          </a:p>
          <a:p>
            <a:pPr>
              <a:lnSpc>
                <a:spcPts val="2800"/>
              </a:lnSpc>
            </a:pPr>
            <a:r>
              <a:rPr lang="en-US" sz="3000" spc="300" dirty="0">
                <a:latin typeface="Roboto Slab" pitchFamily="2" charset="0"/>
                <a:ea typeface="Roboto Slab" pitchFamily="2" charset="0"/>
                <a:cs typeface="Montserrat Medium" charset="0"/>
              </a:rPr>
              <a:t>BUSINESS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C0D64D3-8C0A-4B1D-8B9E-82023EC05601}"/>
              </a:ext>
            </a:extLst>
          </p:cNvPr>
          <p:cNvSpPr txBox="1"/>
          <p:nvPr/>
        </p:nvSpPr>
        <p:spPr>
          <a:xfrm>
            <a:off x="6096000" y="1790819"/>
            <a:ext cx="4876327" cy="906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1000" dirty="0">
                <a:latin typeface="Roboto Slab" pitchFamily="2" charset="0"/>
                <a:ea typeface="Roboto Slab" pitchFamily="2" charset="0"/>
                <a:cs typeface="Arial" panose="020B0604020202020204" pitchFamily="34" charset="0"/>
              </a:rPr>
              <a:t>Lorem ipsum dolor sit </a:t>
            </a:r>
            <a:r>
              <a:rPr lang="en-US" sz="1000" dirty="0" err="1">
                <a:latin typeface="Roboto Slab" pitchFamily="2" charset="0"/>
                <a:ea typeface="Roboto Slab" pitchFamily="2" charset="0"/>
                <a:cs typeface="Arial" panose="020B0604020202020204" pitchFamily="34" charset="0"/>
              </a:rPr>
              <a:t>amet</a:t>
            </a:r>
            <a:r>
              <a:rPr lang="en-US" sz="1000" dirty="0">
                <a:latin typeface="Roboto Slab" pitchFamily="2" charset="0"/>
                <a:ea typeface="Roboto Slab" pitchFamily="2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latin typeface="Roboto Slab" pitchFamily="2" charset="0"/>
                <a:ea typeface="Roboto Slab" pitchFamily="2" charset="0"/>
                <a:cs typeface="Arial" panose="020B0604020202020204" pitchFamily="34" charset="0"/>
              </a:rPr>
              <a:t>agam</a:t>
            </a:r>
            <a:r>
              <a:rPr lang="en-US" sz="1000" dirty="0">
                <a:latin typeface="Roboto Slab" pitchFamily="2" charset="0"/>
                <a:ea typeface="Roboto Slab" pitchFamily="2" charset="0"/>
                <a:cs typeface="Arial" panose="020B0604020202020204" pitchFamily="34" charset="0"/>
              </a:rPr>
              <a:t> facer modo data example text are here for</a:t>
            </a:r>
          </a:p>
          <a:p>
            <a:pPr>
              <a:lnSpc>
                <a:spcPts val="2200"/>
              </a:lnSpc>
            </a:pPr>
            <a:r>
              <a:rPr lang="en-US" sz="1000" dirty="0">
                <a:latin typeface="Roboto Slab" pitchFamily="2" charset="0"/>
                <a:ea typeface="Roboto Slab" pitchFamily="2" charset="0"/>
                <a:cs typeface="Arial" panose="020B0604020202020204" pitchFamily="34" charset="0"/>
              </a:rPr>
              <a:t>your own text rewrite. Lorem ipsum dolor sit </a:t>
            </a:r>
            <a:r>
              <a:rPr lang="en-US" sz="1000" dirty="0" err="1">
                <a:latin typeface="Roboto Slab" pitchFamily="2" charset="0"/>
                <a:ea typeface="Roboto Slab" pitchFamily="2" charset="0"/>
                <a:cs typeface="Arial" panose="020B0604020202020204" pitchFamily="34" charset="0"/>
              </a:rPr>
              <a:t>amet</a:t>
            </a:r>
            <a:r>
              <a:rPr lang="en-US" sz="1000" dirty="0">
                <a:latin typeface="Roboto Slab" pitchFamily="2" charset="0"/>
                <a:ea typeface="Roboto Slab" pitchFamily="2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latin typeface="Roboto Slab" pitchFamily="2" charset="0"/>
                <a:ea typeface="Roboto Slab" pitchFamily="2" charset="0"/>
                <a:cs typeface="Arial" panose="020B0604020202020204" pitchFamily="34" charset="0"/>
              </a:rPr>
              <a:t>agam</a:t>
            </a:r>
            <a:r>
              <a:rPr lang="en-US" sz="1000" dirty="0">
                <a:latin typeface="Roboto Slab" pitchFamily="2" charset="0"/>
                <a:ea typeface="Roboto Slab" pitchFamily="2" charset="0"/>
                <a:cs typeface="Arial" panose="020B0604020202020204" pitchFamily="34" charset="0"/>
              </a:rPr>
              <a:t> facer modo data example text are here for in the best your own.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AA09B637-6BC5-4A1E-B52E-73B52CB7B5EB}"/>
              </a:ext>
            </a:extLst>
          </p:cNvPr>
          <p:cNvGrpSpPr/>
          <p:nvPr/>
        </p:nvGrpSpPr>
        <p:grpSpPr>
          <a:xfrm>
            <a:off x="6096000" y="4379832"/>
            <a:ext cx="4876328" cy="1527337"/>
            <a:chOff x="4661556" y="3788710"/>
            <a:chExt cx="4876328" cy="1527337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CC8B6A27-EC82-46A6-84DA-543CF8CD6189}"/>
                </a:ext>
              </a:extLst>
            </p:cNvPr>
            <p:cNvSpPr txBox="1"/>
            <p:nvPr/>
          </p:nvSpPr>
          <p:spPr>
            <a:xfrm>
              <a:off x="4661556" y="3788710"/>
              <a:ext cx="2706472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spc="600" dirty="0">
                  <a:latin typeface="Roboto Slab" pitchFamily="2" charset="0"/>
                  <a:ea typeface="Roboto Slab" pitchFamily="2" charset="0"/>
                  <a:cs typeface="Montserrat SemiBold" charset="0"/>
                </a:rPr>
                <a:t>SECTION.PAGES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E88A4955-A103-4751-94B4-7B5C9B217312}"/>
                </a:ext>
              </a:extLst>
            </p:cNvPr>
            <p:cNvSpPr txBox="1"/>
            <p:nvPr/>
          </p:nvSpPr>
          <p:spPr>
            <a:xfrm>
              <a:off x="4661556" y="4158742"/>
              <a:ext cx="4876328" cy="11573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en-US" sz="900" dirty="0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Arial" panose="020B0604020202020204" pitchFamily="34" charset="0"/>
                </a:rPr>
                <a:t>Lorem ipsum dolor sit </a:t>
              </a:r>
              <a:r>
                <a:rPr lang="en-US" sz="900" dirty="0" err="1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Arial" panose="020B0604020202020204" pitchFamily="34" charset="0"/>
                </a:rPr>
                <a:t>amet</a:t>
              </a:r>
              <a:r>
                <a:rPr lang="en-US" sz="900" dirty="0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Arial" panose="020B0604020202020204" pitchFamily="34" charset="0"/>
                </a:rPr>
                <a:t> </a:t>
              </a:r>
              <a:r>
                <a:rPr lang="en-US" sz="900" dirty="0" err="1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Arial" panose="020B0604020202020204" pitchFamily="34" charset="0"/>
                </a:rPr>
                <a:t>agam</a:t>
              </a:r>
              <a:r>
                <a:rPr lang="en-US" sz="900" dirty="0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Arial" panose="020B0604020202020204" pitchFamily="34" charset="0"/>
                </a:rPr>
                <a:t> facer </a:t>
              </a:r>
              <a:r>
                <a:rPr lang="en-US" sz="900" dirty="0" err="1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Arial" panose="020B0604020202020204" pitchFamily="34" charset="0"/>
                </a:rPr>
                <a:t>modo</a:t>
              </a:r>
              <a:r>
                <a:rPr lang="en-US" sz="900" dirty="0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Arial" panose="020B0604020202020204" pitchFamily="34" charset="0"/>
                </a:rPr>
                <a:t> data example text are here for your</a:t>
              </a:r>
            </a:p>
            <a:p>
              <a:pPr>
                <a:lnSpc>
                  <a:spcPct val="200000"/>
                </a:lnSpc>
              </a:pPr>
              <a:r>
                <a:rPr lang="en-US" sz="900" dirty="0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Arial" panose="020B0604020202020204" pitchFamily="34" charset="0"/>
                </a:rPr>
                <a:t>own text rewrite. Lorem ipsum dolor sit </a:t>
              </a:r>
              <a:r>
                <a:rPr lang="en-US" sz="900" dirty="0" err="1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Arial" panose="020B0604020202020204" pitchFamily="34" charset="0"/>
                </a:rPr>
                <a:t>amet</a:t>
              </a:r>
              <a:r>
                <a:rPr lang="en-US" sz="900" dirty="0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Arial" panose="020B0604020202020204" pitchFamily="34" charset="0"/>
                </a:rPr>
                <a:t> </a:t>
              </a:r>
              <a:r>
                <a:rPr lang="en-US" sz="900" dirty="0" err="1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Arial" panose="020B0604020202020204" pitchFamily="34" charset="0"/>
                </a:rPr>
                <a:t>agam</a:t>
              </a:r>
              <a:r>
                <a:rPr lang="en-US" sz="900" dirty="0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Arial" panose="020B0604020202020204" pitchFamily="34" charset="0"/>
                </a:rPr>
                <a:t> facer </a:t>
              </a:r>
              <a:r>
                <a:rPr lang="en-US" sz="900" dirty="0" err="1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Arial" panose="020B0604020202020204" pitchFamily="34" charset="0"/>
                </a:rPr>
                <a:t>modo</a:t>
              </a:r>
              <a:r>
                <a:rPr lang="en-US" sz="900" dirty="0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Arial" panose="020B0604020202020204" pitchFamily="34" charset="0"/>
                </a:rPr>
                <a:t> data example text are here for your own text rewrite. Lorem ipsum dolor sit </a:t>
              </a:r>
              <a:r>
                <a:rPr lang="en-US" sz="900" dirty="0" err="1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Arial" panose="020B0604020202020204" pitchFamily="34" charset="0"/>
                </a:rPr>
                <a:t>amet</a:t>
              </a:r>
              <a:r>
                <a:rPr lang="en-US" sz="900" dirty="0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Arial" panose="020B0604020202020204" pitchFamily="34" charset="0"/>
                </a:rPr>
                <a:t> </a:t>
              </a:r>
              <a:r>
                <a:rPr lang="en-US" sz="900" dirty="0" err="1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Arial" panose="020B0604020202020204" pitchFamily="34" charset="0"/>
                </a:rPr>
                <a:t>agam</a:t>
              </a:r>
              <a:r>
                <a:rPr lang="en-US" sz="900" dirty="0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Arial" panose="020B0604020202020204" pitchFamily="34" charset="0"/>
                </a:rPr>
                <a:t> facer </a:t>
              </a:r>
              <a:r>
                <a:rPr lang="en-US" sz="900" dirty="0" err="1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Arial" panose="020B0604020202020204" pitchFamily="34" charset="0"/>
                </a:rPr>
                <a:t>modo</a:t>
              </a:r>
              <a:r>
                <a:rPr lang="en-US" sz="900" dirty="0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Arial" panose="020B0604020202020204" pitchFamily="34" charset="0"/>
                </a:rPr>
                <a:t> data example text are here for your own text rewrite.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707109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Placeholder 25">
            <a:extLst>
              <a:ext uri="{FF2B5EF4-FFF2-40B4-BE49-F238E27FC236}">
                <a16:creationId xmlns:a16="http://schemas.microsoft.com/office/drawing/2014/main" id="{190EE49F-93E1-4230-B740-E018FD761515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/>
          <a:srcRect t="13201" b="13201"/>
          <a:stretch>
            <a:fillRect/>
          </a:stretch>
        </p:blipFill>
        <p:spPr/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2F290127-B01C-49BD-A340-13E356824C49}"/>
              </a:ext>
            </a:extLst>
          </p:cNvPr>
          <p:cNvSpPr/>
          <p:nvPr/>
        </p:nvSpPr>
        <p:spPr>
          <a:xfrm>
            <a:off x="-1" y="0"/>
            <a:ext cx="6357257" cy="685799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195574E-D4B3-4EE2-9943-FDB5BE31EE67}"/>
              </a:ext>
            </a:extLst>
          </p:cNvPr>
          <p:cNvGrpSpPr/>
          <p:nvPr/>
        </p:nvGrpSpPr>
        <p:grpSpPr>
          <a:xfrm>
            <a:off x="1074031" y="1414398"/>
            <a:ext cx="4676809" cy="3331944"/>
            <a:chOff x="6493106" y="2567272"/>
            <a:chExt cx="4676809" cy="3331944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6C1834F-DC67-4663-AC6C-736F4EA5C920}"/>
                </a:ext>
              </a:extLst>
            </p:cNvPr>
            <p:cNvSpPr txBox="1"/>
            <p:nvPr/>
          </p:nvSpPr>
          <p:spPr>
            <a:xfrm>
              <a:off x="6493106" y="2567272"/>
              <a:ext cx="3696958" cy="173893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0700" spc="2700" dirty="0">
                  <a:solidFill>
                    <a:schemeClr val="bg1">
                      <a:lumMod val="75000"/>
                    </a:schemeClr>
                  </a:solidFill>
                  <a:latin typeface="Roboto Slab" pitchFamily="2" charset="0"/>
                  <a:ea typeface="Roboto Slab" pitchFamily="2" charset="0"/>
                  <a:cs typeface="Arial" panose="020B0604020202020204" pitchFamily="34" charset="0"/>
                </a:rPr>
                <a:t>123</a:t>
              </a:r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1EEB9DF6-BA23-4197-8297-567B5DEAEABB}"/>
                </a:ext>
              </a:extLst>
            </p:cNvPr>
            <p:cNvGrpSpPr/>
            <p:nvPr/>
          </p:nvGrpSpPr>
          <p:grpSpPr>
            <a:xfrm>
              <a:off x="6679810" y="3163007"/>
              <a:ext cx="4490105" cy="2736209"/>
              <a:chOff x="6679810" y="3163007"/>
              <a:chExt cx="4490105" cy="2736209"/>
            </a:xfrm>
          </p:grpSpPr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156F6326-642E-4F4E-A53C-030F922CD9C4}"/>
                  </a:ext>
                </a:extLst>
              </p:cNvPr>
              <p:cNvSpPr txBox="1"/>
              <p:nvPr/>
            </p:nvSpPr>
            <p:spPr>
              <a:xfrm>
                <a:off x="6679810" y="3163007"/>
                <a:ext cx="4155024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000" dirty="0">
                    <a:latin typeface="Roboto Slab" pitchFamily="2" charset="0"/>
                    <a:ea typeface="Roboto Slab" pitchFamily="2" charset="0"/>
                  </a:rPr>
                  <a:t>Our Services</a:t>
                </a: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77864F77-D8D3-41E4-AB12-A7C5C29A3CC5}"/>
                  </a:ext>
                </a:extLst>
              </p:cNvPr>
              <p:cNvSpPr txBox="1"/>
              <p:nvPr/>
            </p:nvSpPr>
            <p:spPr>
              <a:xfrm>
                <a:off x="6758940" y="4456257"/>
                <a:ext cx="4410975" cy="1442959"/>
              </a:xfrm>
              <a:prstGeom prst="rect">
                <a:avLst/>
              </a:prstGeom>
              <a:noFill/>
            </p:spPr>
            <p:txBody>
              <a:bodyPr wrap="square" numCol="1" spcCol="457200" rtlCol="0">
                <a:spAutoFit/>
              </a:bodyPr>
              <a:lstStyle/>
              <a:p>
                <a:pPr>
                  <a:lnSpc>
                    <a:spcPts val="2700"/>
                  </a:lnSpc>
                </a:pPr>
                <a:r>
                  <a:rPr lang="en-US" sz="1700" dirty="0">
                    <a:solidFill>
                      <a:schemeClr val="bg1">
                        <a:lumMod val="75000"/>
                      </a:schemeClr>
                    </a:solidFill>
                    <a:latin typeface="Roboto Slab" pitchFamily="2" charset="0"/>
                    <a:ea typeface="Roboto Slab" pitchFamily="2" charset="0"/>
                  </a:rPr>
                  <a:t>If you need help with the product, please contact the shop owner by to visiting their shop profile and sending them for in a message pro design. </a:t>
                </a:r>
                <a:endParaRPr lang="en-US" sz="1700" dirty="0">
                  <a:solidFill>
                    <a:schemeClr val="bg1">
                      <a:lumMod val="75000"/>
                    </a:schemeClr>
                  </a:solidFill>
                  <a:latin typeface="Roboto Slab" pitchFamily="2" charset="0"/>
                  <a:ea typeface="Roboto Slab" pitchFamily="2" charset="0"/>
                  <a:cs typeface="Montserrat" charset="0"/>
                </a:endParaRPr>
              </a:p>
            </p:txBody>
          </p:sp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8E14B7B4-BFB4-496D-B17B-729D7859AD5F}"/>
                  </a:ext>
                </a:extLst>
              </p:cNvPr>
              <p:cNvCxnSpPr/>
              <p:nvPr/>
            </p:nvCxnSpPr>
            <p:spPr>
              <a:xfrm>
                <a:off x="6881079" y="4104759"/>
                <a:ext cx="48768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776436985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Custom 70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374EA2"/>
      </a:accent1>
      <a:accent2>
        <a:srgbClr val="0070C0"/>
      </a:accent2>
      <a:accent3>
        <a:srgbClr val="00B0F0"/>
      </a:accent3>
      <a:accent4>
        <a:srgbClr val="92D050"/>
      </a:accent4>
      <a:accent5>
        <a:srgbClr val="00B050"/>
      </a:accent5>
      <a:accent6>
        <a:srgbClr val="FFFF00"/>
      </a:accent6>
      <a:hlink>
        <a:srgbClr val="FFC000"/>
      </a:hlink>
      <a:folHlink>
        <a:srgbClr val="FF0000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34819</TotalTime>
  <Words>1577</Words>
  <Application>Microsoft Office PowerPoint</Application>
  <PresentationFormat>Widescreen</PresentationFormat>
  <Paragraphs>159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0" baseType="lpstr">
      <vt:lpstr>Arial</vt:lpstr>
      <vt:lpstr>Bodoni 72 Book</vt:lpstr>
      <vt:lpstr>Calibri</vt:lpstr>
      <vt:lpstr>FontAwesome</vt:lpstr>
      <vt:lpstr>Montserrat Regular</vt:lpstr>
      <vt:lpstr>Open Sans</vt:lpstr>
      <vt:lpstr>Roboto Slab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Suman Sunar</cp:lastModifiedBy>
  <cp:revision>6207</cp:revision>
  <dcterms:created xsi:type="dcterms:W3CDTF">2017-12-06T10:15:39Z</dcterms:created>
  <dcterms:modified xsi:type="dcterms:W3CDTF">2019-04-21T07:43:36Z</dcterms:modified>
</cp:coreProperties>
</file>