
<file path=[Content_Types].xml><?xml version="1.0" encoding="utf-8"?>
<Types xmlns="http://schemas.openxmlformats.org/package/2006/content-types">
  <Default Extension="emf" ContentType="image/x-emf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2" r:id="rId1"/>
  </p:sldMasterIdLst>
  <p:notesMasterIdLst>
    <p:notesMasterId r:id="rId22"/>
  </p:notesMasterIdLst>
  <p:handoutMasterIdLst>
    <p:handoutMasterId r:id="rId23"/>
  </p:handoutMasterIdLst>
  <p:sldIdLst>
    <p:sldId id="472" r:id="rId2"/>
    <p:sldId id="688" r:id="rId3"/>
    <p:sldId id="670" r:id="rId4"/>
    <p:sldId id="671" r:id="rId5"/>
    <p:sldId id="698" r:id="rId6"/>
    <p:sldId id="697" r:id="rId7"/>
    <p:sldId id="669" r:id="rId8"/>
    <p:sldId id="672" r:id="rId9"/>
    <p:sldId id="678" r:id="rId10"/>
    <p:sldId id="694" r:id="rId11"/>
    <p:sldId id="695" r:id="rId12"/>
    <p:sldId id="687" r:id="rId13"/>
    <p:sldId id="683" r:id="rId14"/>
    <p:sldId id="684" r:id="rId15"/>
    <p:sldId id="675" r:id="rId16"/>
    <p:sldId id="680" r:id="rId17"/>
    <p:sldId id="700" r:id="rId18"/>
    <p:sldId id="699" r:id="rId19"/>
    <p:sldId id="696" r:id="rId20"/>
    <p:sldId id="624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reepiker" initials="F" lastIdx="4" clrIdx="0">
    <p:extLst>
      <p:ext uri="{19B8F6BF-5375-455C-9EA6-DF929625EA0E}">
        <p15:presenceInfo xmlns:p15="http://schemas.microsoft.com/office/powerpoint/2012/main" userId="Freepik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303" autoAdjust="0"/>
    <p:restoredTop sz="96532" autoAdjust="0"/>
  </p:normalViewPr>
  <p:slideViewPr>
    <p:cSldViewPr snapToGrid="0" snapToObjects="1">
      <p:cViewPr varScale="1">
        <p:scale>
          <a:sx n="120" d="100"/>
          <a:sy n="120" d="100"/>
        </p:scale>
        <p:origin x="27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1" d="100"/>
          <a:sy n="91" d="100"/>
        </p:scale>
        <p:origin x="289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99D2CE1B-0954-4D33-AB5F-A7C719F844C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573FD09-A43D-4FFC-B6D0-0547FD8F508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AFE0E-6A1C-4885-B63C-2DFDC6AB1C79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CF5188-4104-49A0-8942-88B48485365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8D68E2C-942E-45D8-A73F-D445E11787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EA61BB-20CE-4FD0-BD5C-E0532AC8E29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569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4EA084-1755-244B-AA1B-DD1CDE75AFEE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581F7C-1D07-BA46-A5B5-F41F280D93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0938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8ECB4D-BD78-4876-A320-98CB78C085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4566C66-E7A2-408C-B1E8-7ECB433DE2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12014" y="1752600"/>
            <a:ext cx="3549624" cy="293065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68127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0A1F99-6D99-4005-94A5-AB90D4594E3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4429125" cy="2647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7802CA1-5BB9-40A4-A482-715D68D9B13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429125" y="0"/>
            <a:ext cx="4429125" cy="2647949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FC1E141-2C37-4050-BBD6-35BC35B7EA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57250" y="3686175"/>
            <a:ext cx="3143250" cy="1838323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36715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1">
            <a:extLst>
              <a:ext uri="{FF2B5EF4-FFF2-40B4-BE49-F238E27FC236}">
                <a16:creationId xmlns:a16="http://schemas.microsoft.com/office/drawing/2014/main" id="{B4F8826D-E4A0-4DEE-89F5-3B104B271F6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768850" y="1244600"/>
            <a:ext cx="2527300" cy="4368800"/>
          </a:xfrm>
          <a:custGeom>
            <a:avLst/>
            <a:gdLst>
              <a:gd name="connsiteX0" fmla="*/ 0 w 2527300"/>
              <a:gd name="connsiteY0" fmla="*/ 0 h 4368800"/>
              <a:gd name="connsiteX1" fmla="*/ 2527300 w 2527300"/>
              <a:gd name="connsiteY1" fmla="*/ 0 h 4368800"/>
              <a:gd name="connsiteX2" fmla="*/ 2527300 w 2527300"/>
              <a:gd name="connsiteY2" fmla="*/ 4368800 h 4368800"/>
              <a:gd name="connsiteX3" fmla="*/ 0 w 2527300"/>
              <a:gd name="connsiteY3" fmla="*/ 4368800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300" h="4368800">
                <a:moveTo>
                  <a:pt x="0" y="0"/>
                </a:moveTo>
                <a:lnTo>
                  <a:pt x="2527300" y="0"/>
                </a:lnTo>
                <a:lnTo>
                  <a:pt x="2527300" y="4368800"/>
                </a:lnTo>
                <a:lnTo>
                  <a:pt x="0" y="4368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9" name="Picture Placeholder 12">
            <a:extLst>
              <a:ext uri="{FF2B5EF4-FFF2-40B4-BE49-F238E27FC236}">
                <a16:creationId xmlns:a16="http://schemas.microsoft.com/office/drawing/2014/main" id="{67C78ACF-9F63-46FA-8DD1-5F3316355386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7524750" y="1244600"/>
            <a:ext cx="2527300" cy="4368800"/>
          </a:xfrm>
          <a:custGeom>
            <a:avLst/>
            <a:gdLst>
              <a:gd name="connsiteX0" fmla="*/ 0 w 2527300"/>
              <a:gd name="connsiteY0" fmla="*/ 0 h 4368800"/>
              <a:gd name="connsiteX1" fmla="*/ 2527300 w 2527300"/>
              <a:gd name="connsiteY1" fmla="*/ 0 h 4368800"/>
              <a:gd name="connsiteX2" fmla="*/ 2527300 w 2527300"/>
              <a:gd name="connsiteY2" fmla="*/ 4368800 h 4368800"/>
              <a:gd name="connsiteX3" fmla="*/ 0 w 2527300"/>
              <a:gd name="connsiteY3" fmla="*/ 4368800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300" h="4368800">
                <a:moveTo>
                  <a:pt x="0" y="0"/>
                </a:moveTo>
                <a:lnTo>
                  <a:pt x="2527300" y="0"/>
                </a:lnTo>
                <a:lnTo>
                  <a:pt x="2527300" y="4368800"/>
                </a:lnTo>
                <a:lnTo>
                  <a:pt x="0" y="4368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  <p:sp>
        <p:nvSpPr>
          <p:cNvPr id="10" name="Picture Placeholder 13">
            <a:extLst>
              <a:ext uri="{FF2B5EF4-FFF2-40B4-BE49-F238E27FC236}">
                <a16:creationId xmlns:a16="http://schemas.microsoft.com/office/drawing/2014/main" id="{169E0382-2CFB-482D-95CD-B10AEB87071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10229850" y="1244600"/>
            <a:ext cx="2527300" cy="4368800"/>
          </a:xfrm>
          <a:custGeom>
            <a:avLst/>
            <a:gdLst>
              <a:gd name="connsiteX0" fmla="*/ 0 w 2527300"/>
              <a:gd name="connsiteY0" fmla="*/ 0 h 4368800"/>
              <a:gd name="connsiteX1" fmla="*/ 2527300 w 2527300"/>
              <a:gd name="connsiteY1" fmla="*/ 0 h 4368800"/>
              <a:gd name="connsiteX2" fmla="*/ 2527300 w 2527300"/>
              <a:gd name="connsiteY2" fmla="*/ 4368800 h 4368800"/>
              <a:gd name="connsiteX3" fmla="*/ 0 w 2527300"/>
              <a:gd name="connsiteY3" fmla="*/ 4368800 h 4368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7300" h="4368800">
                <a:moveTo>
                  <a:pt x="0" y="0"/>
                </a:moveTo>
                <a:lnTo>
                  <a:pt x="2527300" y="0"/>
                </a:lnTo>
                <a:lnTo>
                  <a:pt x="2527300" y="4368800"/>
                </a:lnTo>
                <a:lnTo>
                  <a:pt x="0" y="43688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863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E3D8E7CC-21CD-4029-AC25-5DBEA99DE2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7728" y="866776"/>
            <a:ext cx="2570825" cy="1924050"/>
          </a:xfrm>
          <a:custGeom>
            <a:avLst/>
            <a:gdLst>
              <a:gd name="connsiteX0" fmla="*/ 0 w 2570825"/>
              <a:gd name="connsiteY0" fmla="*/ 0 h 1924050"/>
              <a:gd name="connsiteX1" fmla="*/ 2570825 w 2570825"/>
              <a:gd name="connsiteY1" fmla="*/ 0 h 1924050"/>
              <a:gd name="connsiteX2" fmla="*/ 2570825 w 2570825"/>
              <a:gd name="connsiteY2" fmla="*/ 1924050 h 1924050"/>
              <a:gd name="connsiteX3" fmla="*/ 0 w 2570825"/>
              <a:gd name="connsiteY3" fmla="*/ 1924050 h 192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0825" h="1924050">
                <a:moveTo>
                  <a:pt x="0" y="0"/>
                </a:moveTo>
                <a:lnTo>
                  <a:pt x="2570825" y="0"/>
                </a:lnTo>
                <a:lnTo>
                  <a:pt x="2570825" y="1924050"/>
                </a:lnTo>
                <a:lnTo>
                  <a:pt x="0" y="19240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E4B6D588-D230-4B21-9E8D-B7431664DD9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118845" y="866776"/>
            <a:ext cx="2570825" cy="1924050"/>
          </a:xfrm>
          <a:custGeom>
            <a:avLst/>
            <a:gdLst>
              <a:gd name="connsiteX0" fmla="*/ 0 w 2570825"/>
              <a:gd name="connsiteY0" fmla="*/ 0 h 1924050"/>
              <a:gd name="connsiteX1" fmla="*/ 2570825 w 2570825"/>
              <a:gd name="connsiteY1" fmla="*/ 0 h 1924050"/>
              <a:gd name="connsiteX2" fmla="*/ 2570825 w 2570825"/>
              <a:gd name="connsiteY2" fmla="*/ 1924050 h 1924050"/>
              <a:gd name="connsiteX3" fmla="*/ 0 w 2570825"/>
              <a:gd name="connsiteY3" fmla="*/ 1924050 h 19240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0825" h="1924050">
                <a:moveTo>
                  <a:pt x="0" y="0"/>
                </a:moveTo>
                <a:lnTo>
                  <a:pt x="2570825" y="0"/>
                </a:lnTo>
                <a:lnTo>
                  <a:pt x="2570825" y="1924050"/>
                </a:lnTo>
                <a:lnTo>
                  <a:pt x="0" y="192405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191DA94-589F-4F53-A100-E229AD83A3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483286" y="2845595"/>
            <a:ext cx="2570825" cy="3145633"/>
          </a:xfrm>
          <a:custGeom>
            <a:avLst/>
            <a:gdLst>
              <a:gd name="connsiteX0" fmla="*/ 0 w 2570825"/>
              <a:gd name="connsiteY0" fmla="*/ 0 h 3145633"/>
              <a:gd name="connsiteX1" fmla="*/ 2570825 w 2570825"/>
              <a:gd name="connsiteY1" fmla="*/ 0 h 3145633"/>
              <a:gd name="connsiteX2" fmla="*/ 2570825 w 2570825"/>
              <a:gd name="connsiteY2" fmla="*/ 3145633 h 3145633"/>
              <a:gd name="connsiteX3" fmla="*/ 0 w 2570825"/>
              <a:gd name="connsiteY3" fmla="*/ 3145633 h 314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0825" h="3145633">
                <a:moveTo>
                  <a:pt x="0" y="0"/>
                </a:moveTo>
                <a:lnTo>
                  <a:pt x="2570825" y="0"/>
                </a:lnTo>
                <a:lnTo>
                  <a:pt x="2570825" y="3145633"/>
                </a:lnTo>
                <a:lnTo>
                  <a:pt x="0" y="314563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CA332A56-387A-47D6-847B-58AF5AC4C82F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8754403" y="2845595"/>
            <a:ext cx="2570825" cy="3145633"/>
          </a:xfrm>
          <a:custGeom>
            <a:avLst/>
            <a:gdLst>
              <a:gd name="connsiteX0" fmla="*/ 0 w 2570825"/>
              <a:gd name="connsiteY0" fmla="*/ 0 h 3145633"/>
              <a:gd name="connsiteX1" fmla="*/ 2570825 w 2570825"/>
              <a:gd name="connsiteY1" fmla="*/ 0 h 3145633"/>
              <a:gd name="connsiteX2" fmla="*/ 2570825 w 2570825"/>
              <a:gd name="connsiteY2" fmla="*/ 3145633 h 3145633"/>
              <a:gd name="connsiteX3" fmla="*/ 0 w 2570825"/>
              <a:gd name="connsiteY3" fmla="*/ 3145633 h 31456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70825" h="3145633">
                <a:moveTo>
                  <a:pt x="0" y="0"/>
                </a:moveTo>
                <a:lnTo>
                  <a:pt x="2570825" y="0"/>
                </a:lnTo>
                <a:lnTo>
                  <a:pt x="2570825" y="3145633"/>
                </a:lnTo>
                <a:lnTo>
                  <a:pt x="0" y="3145633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9109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B0020DC-EDC6-4701-8282-ACA8A7C5AE3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3048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AC22D763-C60D-4704-B3FD-45A38DE780E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96000" y="0"/>
            <a:ext cx="3048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79E74A22-1E45-43C9-BD91-E83ABE102269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3048000" y="3429000"/>
            <a:ext cx="3048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20F94431-AAB0-4BE3-9228-564B9A81E911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9144000" y="3429000"/>
            <a:ext cx="3048000" cy="3429000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ctr">
              <a:buNone/>
              <a:defRPr sz="12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248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404A1F32-33FB-43AD-A3B0-64F01D4762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676400" y="1400175"/>
            <a:ext cx="2743200" cy="4057649"/>
          </a:xfrm>
          <a:custGeom>
            <a:avLst/>
            <a:gdLst>
              <a:gd name="connsiteX0" fmla="*/ 0 w 3990482"/>
              <a:gd name="connsiteY0" fmla="*/ 0 h 3990482"/>
              <a:gd name="connsiteX1" fmla="*/ 3990482 w 3990482"/>
              <a:gd name="connsiteY1" fmla="*/ 0 h 3990482"/>
              <a:gd name="connsiteX2" fmla="*/ 3990482 w 3990482"/>
              <a:gd name="connsiteY2" fmla="*/ 3990482 h 3990482"/>
              <a:gd name="connsiteX3" fmla="*/ 0 w 3990482"/>
              <a:gd name="connsiteY3" fmla="*/ 3990482 h 399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0482" h="3990482">
                <a:moveTo>
                  <a:pt x="0" y="0"/>
                </a:moveTo>
                <a:lnTo>
                  <a:pt x="3990482" y="0"/>
                </a:lnTo>
                <a:lnTo>
                  <a:pt x="3990482" y="3990482"/>
                </a:lnTo>
                <a:lnTo>
                  <a:pt x="0" y="399048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3496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5">
            <a:extLst>
              <a:ext uri="{FF2B5EF4-FFF2-40B4-BE49-F238E27FC236}">
                <a16:creationId xmlns:a16="http://schemas.microsoft.com/office/drawing/2014/main" id="{404A1F32-33FB-43AD-A3B0-64F01D47622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096000" cy="6857999"/>
          </a:xfrm>
          <a:custGeom>
            <a:avLst/>
            <a:gdLst>
              <a:gd name="connsiteX0" fmla="*/ 0 w 3990482"/>
              <a:gd name="connsiteY0" fmla="*/ 0 h 3990482"/>
              <a:gd name="connsiteX1" fmla="*/ 3990482 w 3990482"/>
              <a:gd name="connsiteY1" fmla="*/ 0 h 3990482"/>
              <a:gd name="connsiteX2" fmla="*/ 3990482 w 3990482"/>
              <a:gd name="connsiteY2" fmla="*/ 3990482 h 3990482"/>
              <a:gd name="connsiteX3" fmla="*/ 0 w 3990482"/>
              <a:gd name="connsiteY3" fmla="*/ 3990482 h 39904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90482" h="3990482">
                <a:moveTo>
                  <a:pt x="0" y="0"/>
                </a:moveTo>
                <a:lnTo>
                  <a:pt x="3990482" y="0"/>
                </a:lnTo>
                <a:lnTo>
                  <a:pt x="3990482" y="3990482"/>
                </a:lnTo>
                <a:lnTo>
                  <a:pt x="0" y="3990482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02694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9F531B-3F63-4FAD-AD3F-A0BF74CBB5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47700" y="647700"/>
            <a:ext cx="10896600" cy="5562600"/>
          </a:xfrm>
          <a:custGeom>
            <a:avLst/>
            <a:gdLst>
              <a:gd name="connsiteX0" fmla="*/ 0 w 10896600"/>
              <a:gd name="connsiteY0" fmla="*/ 0 h 5562600"/>
              <a:gd name="connsiteX1" fmla="*/ 10896600 w 10896600"/>
              <a:gd name="connsiteY1" fmla="*/ 0 h 5562600"/>
              <a:gd name="connsiteX2" fmla="*/ 10896600 w 10896600"/>
              <a:gd name="connsiteY2" fmla="*/ 5562600 h 5562600"/>
              <a:gd name="connsiteX3" fmla="*/ 0 w 10896600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600" h="5562600">
                <a:moveTo>
                  <a:pt x="0" y="0"/>
                </a:moveTo>
                <a:lnTo>
                  <a:pt x="10896600" y="0"/>
                </a:lnTo>
                <a:lnTo>
                  <a:pt x="10896600" y="5562600"/>
                </a:lnTo>
                <a:lnTo>
                  <a:pt x="0" y="55626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00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9F531B-3F63-4FAD-AD3F-A0BF74CBB5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0896600"/>
              <a:gd name="connsiteY0" fmla="*/ 0 h 5562600"/>
              <a:gd name="connsiteX1" fmla="*/ 10896600 w 10896600"/>
              <a:gd name="connsiteY1" fmla="*/ 0 h 5562600"/>
              <a:gd name="connsiteX2" fmla="*/ 10896600 w 10896600"/>
              <a:gd name="connsiteY2" fmla="*/ 5562600 h 5562600"/>
              <a:gd name="connsiteX3" fmla="*/ 0 w 10896600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600" h="5562600">
                <a:moveTo>
                  <a:pt x="0" y="0"/>
                </a:moveTo>
                <a:lnTo>
                  <a:pt x="10896600" y="0"/>
                </a:lnTo>
                <a:lnTo>
                  <a:pt x="10896600" y="5562600"/>
                </a:lnTo>
                <a:lnTo>
                  <a:pt x="0" y="55626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1457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29F531B-3F63-4FAD-AD3F-A0BF74CBB50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2876550"/>
          </a:xfrm>
          <a:custGeom>
            <a:avLst/>
            <a:gdLst>
              <a:gd name="connsiteX0" fmla="*/ 0 w 10896600"/>
              <a:gd name="connsiteY0" fmla="*/ 0 h 5562600"/>
              <a:gd name="connsiteX1" fmla="*/ 10896600 w 10896600"/>
              <a:gd name="connsiteY1" fmla="*/ 0 h 5562600"/>
              <a:gd name="connsiteX2" fmla="*/ 10896600 w 10896600"/>
              <a:gd name="connsiteY2" fmla="*/ 5562600 h 5562600"/>
              <a:gd name="connsiteX3" fmla="*/ 0 w 10896600"/>
              <a:gd name="connsiteY3" fmla="*/ 5562600 h 5562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896600" h="5562600">
                <a:moveTo>
                  <a:pt x="0" y="0"/>
                </a:moveTo>
                <a:lnTo>
                  <a:pt x="10896600" y="0"/>
                </a:lnTo>
                <a:lnTo>
                  <a:pt x="10896600" y="5562600"/>
                </a:lnTo>
                <a:lnTo>
                  <a:pt x="0" y="55626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5107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: Shape 4">
            <a:extLst>
              <a:ext uri="{FF2B5EF4-FFF2-40B4-BE49-F238E27FC236}">
                <a16:creationId xmlns:a16="http://schemas.microsoft.com/office/drawing/2014/main" id="{D0094992-87F7-4550-9D77-A121C09FCE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69450" y="0"/>
            <a:ext cx="5317150" cy="2478025"/>
          </a:xfrm>
          <a:custGeom>
            <a:avLst/>
            <a:gdLst>
              <a:gd name="connsiteX0" fmla="*/ 0 w 5317150"/>
              <a:gd name="connsiteY0" fmla="*/ 0 h 2478025"/>
              <a:gd name="connsiteX1" fmla="*/ 5317150 w 5317150"/>
              <a:gd name="connsiteY1" fmla="*/ 0 h 2478025"/>
              <a:gd name="connsiteX2" fmla="*/ 5317150 w 5317150"/>
              <a:gd name="connsiteY2" fmla="*/ 2478025 h 2478025"/>
              <a:gd name="connsiteX3" fmla="*/ 0 w 5317150"/>
              <a:gd name="connsiteY3" fmla="*/ 2478025 h 24780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17150" h="2478025">
                <a:moveTo>
                  <a:pt x="0" y="0"/>
                </a:moveTo>
                <a:lnTo>
                  <a:pt x="5317150" y="0"/>
                </a:lnTo>
                <a:lnTo>
                  <a:pt x="5317150" y="2478025"/>
                </a:lnTo>
                <a:lnTo>
                  <a:pt x="0" y="2478025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0390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AF5B0C7-670F-4C86-B19E-40015136BA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-17838" y="0"/>
            <a:ext cx="4028443" cy="6858000"/>
          </a:xfrm>
          <a:custGeom>
            <a:avLst/>
            <a:gdLst>
              <a:gd name="connsiteX0" fmla="*/ 0 w 4028443"/>
              <a:gd name="connsiteY0" fmla="*/ 0 h 6858000"/>
              <a:gd name="connsiteX1" fmla="*/ 4028443 w 4028443"/>
              <a:gd name="connsiteY1" fmla="*/ 0 h 6858000"/>
              <a:gd name="connsiteX2" fmla="*/ 4028443 w 4028443"/>
              <a:gd name="connsiteY2" fmla="*/ 6858000 h 6858000"/>
              <a:gd name="connsiteX3" fmla="*/ 0 w 4028443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8443" h="6858000">
                <a:moveTo>
                  <a:pt x="0" y="0"/>
                </a:moveTo>
                <a:lnTo>
                  <a:pt x="4028443" y="0"/>
                </a:lnTo>
                <a:lnTo>
                  <a:pt x="4028443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87592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AAC5BC-C76F-401C-951C-79CB7F0D54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96001" y="0"/>
            <a:ext cx="6096000" cy="6858000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2687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5">
            <a:extLst>
              <a:ext uri="{FF2B5EF4-FFF2-40B4-BE49-F238E27FC236}">
                <a16:creationId xmlns:a16="http://schemas.microsoft.com/office/drawing/2014/main" id="{FDAA5150-E11A-4B01-B8CA-44E26BBF5C3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733550" y="2114550"/>
            <a:ext cx="2628900" cy="2628900"/>
          </a:xfrm>
          <a:custGeom>
            <a:avLst/>
            <a:gdLst>
              <a:gd name="connsiteX0" fmla="*/ 1514475 w 3028950"/>
              <a:gd name="connsiteY0" fmla="*/ 0 h 3028950"/>
              <a:gd name="connsiteX1" fmla="*/ 3028950 w 3028950"/>
              <a:gd name="connsiteY1" fmla="*/ 1514475 h 3028950"/>
              <a:gd name="connsiteX2" fmla="*/ 1514475 w 3028950"/>
              <a:gd name="connsiteY2" fmla="*/ 3028950 h 3028950"/>
              <a:gd name="connsiteX3" fmla="*/ 0 w 3028950"/>
              <a:gd name="connsiteY3" fmla="*/ 1514475 h 3028950"/>
              <a:gd name="connsiteX4" fmla="*/ 1514475 w 3028950"/>
              <a:gd name="connsiteY4" fmla="*/ 0 h 3028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028950" h="3028950">
                <a:moveTo>
                  <a:pt x="1514475" y="0"/>
                </a:moveTo>
                <a:cubicBezTo>
                  <a:pt x="2350896" y="0"/>
                  <a:pt x="3028950" y="678054"/>
                  <a:pt x="3028950" y="1514475"/>
                </a:cubicBezTo>
                <a:cubicBezTo>
                  <a:pt x="3028950" y="2350896"/>
                  <a:pt x="2350896" y="3028950"/>
                  <a:pt x="1514475" y="3028950"/>
                </a:cubicBezTo>
                <a:cubicBezTo>
                  <a:pt x="678054" y="3028950"/>
                  <a:pt x="0" y="2350896"/>
                  <a:pt x="0" y="1514475"/>
                </a:cubicBezTo>
                <a:cubicBezTo>
                  <a:pt x="0" y="678054"/>
                  <a:pt x="678054" y="0"/>
                  <a:pt x="1514475" y="0"/>
                </a:cubicBezTo>
                <a:close/>
              </a:path>
            </a:pathLst>
          </a:custGeom>
        </p:spPr>
        <p:txBody>
          <a:bodyPr wrap="square" anchor="ctr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871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Fu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FAAC5BC-C76F-401C-951C-79CB7F0D544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23926" y="1612406"/>
            <a:ext cx="2625666" cy="1816594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9EF5B9A-58F3-4761-83A8-BDC57AFB4A3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3926" y="3926981"/>
            <a:ext cx="2625666" cy="1816594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62C815D-CE09-4435-9C76-CC987FDAB12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108510" y="1612406"/>
            <a:ext cx="2625666" cy="1816594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59B4247-4CF3-489E-9A00-9638778CBCE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108510" y="3926981"/>
            <a:ext cx="2625666" cy="1816594"/>
          </a:xfrm>
          <a:custGeom>
            <a:avLst/>
            <a:gdLst>
              <a:gd name="connsiteX0" fmla="*/ 0 w 6096000"/>
              <a:gd name="connsiteY0" fmla="*/ 0 h 6858000"/>
              <a:gd name="connsiteX1" fmla="*/ 6096000 w 6096000"/>
              <a:gd name="connsiteY1" fmla="*/ 0 h 6858000"/>
              <a:gd name="connsiteX2" fmla="*/ 6096000 w 6096000"/>
              <a:gd name="connsiteY2" fmla="*/ 6858000 h 6858000"/>
              <a:gd name="connsiteX3" fmla="*/ 0 w 609600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096000" h="6858000">
                <a:moveTo>
                  <a:pt x="0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 anchor="ctr">
            <a:noAutofit/>
          </a:bodyPr>
          <a:lstStyle>
            <a:lvl1pPr>
              <a:defRPr sz="1100"/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8078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85823" y="365125"/>
            <a:ext cx="11420354" cy="5969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676222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9" r:id="rId2"/>
    <p:sldLayoutId id="2147483715" r:id="rId3"/>
    <p:sldLayoutId id="2147483716" r:id="rId4"/>
    <p:sldLayoutId id="2147483733" r:id="rId5"/>
    <p:sldLayoutId id="2147483729" r:id="rId6"/>
    <p:sldLayoutId id="2147483717" r:id="rId7"/>
    <p:sldLayoutId id="2147483732" r:id="rId8"/>
    <p:sldLayoutId id="2147483719" r:id="rId9"/>
    <p:sldLayoutId id="2147483720" r:id="rId10"/>
    <p:sldLayoutId id="2147483722" r:id="rId11"/>
    <p:sldLayoutId id="2147483724" r:id="rId12"/>
    <p:sldLayoutId id="2147483735" r:id="rId13"/>
    <p:sldLayoutId id="2147483725" r:id="rId14"/>
    <p:sldLayoutId id="2147483727" r:id="rId15"/>
    <p:sldLayoutId id="2147483734" r:id="rId16"/>
  </p:sldLayoutIdLst>
  <p:hf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b="1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 typeface="Arial"/>
        <a:buNone/>
        <a:defRPr sz="12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b="0" i="0" kern="1200">
          <a:solidFill>
            <a:schemeClr val="tx1"/>
          </a:solidFill>
          <a:latin typeface="Bodoni 72 Book" charset="0"/>
          <a:ea typeface="Bodoni 72 Book" charset="0"/>
          <a:cs typeface="Bodoni 72 Book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6.jpg"/><Relationship Id="rId4" Type="http://schemas.openxmlformats.org/officeDocument/2006/relationships/image" Target="../media/image10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B683776-0EBD-422A-9E41-8733838BAB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2673" y="3266388"/>
            <a:ext cx="4300924" cy="3252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3693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C47399D-3E05-43AB-8304-28CB99E41EEC}"/>
              </a:ext>
            </a:extLst>
          </p:cNvPr>
          <p:cNvCxnSpPr>
            <a:cxnSpLocks/>
          </p:cNvCxnSpPr>
          <p:nvPr/>
        </p:nvCxnSpPr>
        <p:spPr>
          <a:xfrm>
            <a:off x="2641600" y="3419475"/>
            <a:ext cx="7289800" cy="0"/>
          </a:xfrm>
          <a:prstGeom prst="line">
            <a:avLst/>
          </a:prstGeom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Oval 6">
            <a:extLst>
              <a:ext uri="{FF2B5EF4-FFF2-40B4-BE49-F238E27FC236}">
                <a16:creationId xmlns:a16="http://schemas.microsoft.com/office/drawing/2014/main" id="{13EB3D07-ED4B-4E25-B853-7EA9F97240B8}"/>
              </a:ext>
            </a:extLst>
          </p:cNvPr>
          <p:cNvSpPr/>
          <p:nvPr/>
        </p:nvSpPr>
        <p:spPr>
          <a:xfrm>
            <a:off x="2489867" y="3300413"/>
            <a:ext cx="238124" cy="238124"/>
          </a:xfrm>
          <a:prstGeom prst="ellipse">
            <a:avLst/>
          </a:prstGeom>
          <a:solidFill>
            <a:schemeClr val="tx1">
              <a:lumMod val="65000"/>
              <a:lumOff val="35000"/>
            </a:schemeClr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36B39004-4D94-4541-8BA6-42B65742A58D}"/>
              </a:ext>
            </a:extLst>
          </p:cNvPr>
          <p:cNvSpPr/>
          <p:nvPr/>
        </p:nvSpPr>
        <p:spPr>
          <a:xfrm>
            <a:off x="5976938" y="3300413"/>
            <a:ext cx="238124" cy="23812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F66992B9-133B-4BA0-BE9A-C67DE66415D3}"/>
              </a:ext>
            </a:extLst>
          </p:cNvPr>
          <p:cNvSpPr/>
          <p:nvPr/>
        </p:nvSpPr>
        <p:spPr>
          <a:xfrm>
            <a:off x="9817228" y="3300413"/>
            <a:ext cx="238124" cy="23812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AF13C0A-C1B2-4BFD-BACB-DEFB6944ADC0}"/>
              </a:ext>
            </a:extLst>
          </p:cNvPr>
          <p:cNvSpPr/>
          <p:nvPr/>
        </p:nvSpPr>
        <p:spPr>
          <a:xfrm>
            <a:off x="1490109" y="3059667"/>
            <a:ext cx="825867" cy="738664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200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charset="0"/>
              </a:rPr>
              <a:t></a:t>
            </a:r>
            <a:endParaRPr lang="en-US" sz="4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8D22CA1-5ADE-47BB-B489-C1A83F7E9443}"/>
              </a:ext>
            </a:extLst>
          </p:cNvPr>
          <p:cNvGrpSpPr/>
          <p:nvPr/>
        </p:nvGrpSpPr>
        <p:grpSpPr>
          <a:xfrm>
            <a:off x="697123" y="4009726"/>
            <a:ext cx="2411838" cy="1023947"/>
            <a:chOff x="697123" y="4009726"/>
            <a:chExt cx="2411838" cy="1023947"/>
          </a:xfrm>
        </p:grpSpPr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3347958-AE9D-423F-9391-00D6B1EACE6D}"/>
                </a:ext>
              </a:extLst>
            </p:cNvPr>
            <p:cNvSpPr txBox="1"/>
            <p:nvPr/>
          </p:nvSpPr>
          <p:spPr>
            <a:xfrm>
              <a:off x="697123" y="4009726"/>
              <a:ext cx="2411838" cy="31803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sz="1200" spc="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INSERT TITILE HERE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C5C85644-5A4E-4CAF-918A-1D91BFDC7843}"/>
                </a:ext>
              </a:extLst>
            </p:cNvPr>
            <p:cNvSpPr txBox="1"/>
            <p:nvPr/>
          </p:nvSpPr>
          <p:spPr>
            <a:xfrm>
              <a:off x="874533" y="4343356"/>
              <a:ext cx="2057018" cy="69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If you need help with the</a:t>
              </a:r>
            </a:p>
            <a:p>
              <a:pPr algn="ctr"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product, please </a:t>
              </a:r>
              <a:r>
                <a:rPr lang="en-US" sz="900" dirty="0" err="1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contacat</a:t>
              </a: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 the to</a:t>
              </a:r>
            </a:p>
            <a:p>
              <a:pPr algn="ctr"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owner by visiting 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A20A569-0527-48FD-BA0C-91BEF0CBBF1A}"/>
              </a:ext>
            </a:extLst>
          </p:cNvPr>
          <p:cNvGrpSpPr/>
          <p:nvPr/>
        </p:nvGrpSpPr>
        <p:grpSpPr>
          <a:xfrm>
            <a:off x="4890081" y="1833454"/>
            <a:ext cx="2411838" cy="1023947"/>
            <a:chOff x="697123" y="4009726"/>
            <a:chExt cx="2411838" cy="1023947"/>
          </a:xfrm>
        </p:grpSpPr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7CCED618-51C4-4FDB-867A-3DDE1D110E08}"/>
                </a:ext>
              </a:extLst>
            </p:cNvPr>
            <p:cNvSpPr txBox="1"/>
            <p:nvPr/>
          </p:nvSpPr>
          <p:spPr>
            <a:xfrm>
              <a:off x="697123" y="4009726"/>
              <a:ext cx="2411838" cy="31803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sz="1200" spc="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INSERT TITILE HERE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CCD3625F-B1CC-4F9F-A08A-9A75184E14F1}"/>
                </a:ext>
              </a:extLst>
            </p:cNvPr>
            <p:cNvSpPr txBox="1"/>
            <p:nvPr/>
          </p:nvSpPr>
          <p:spPr>
            <a:xfrm>
              <a:off x="874533" y="4343356"/>
              <a:ext cx="2057018" cy="69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If you need help with the</a:t>
              </a:r>
            </a:p>
            <a:p>
              <a:pPr algn="ctr"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product, please </a:t>
              </a:r>
              <a:r>
                <a:rPr lang="en-US" sz="900" dirty="0" err="1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contacat</a:t>
              </a: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 the to</a:t>
              </a:r>
            </a:p>
            <a:p>
              <a:pPr algn="ctr"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owner by visiting </a:t>
              </a: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EC7484BA-60F0-457B-B1B1-6C7DD6998455}"/>
              </a:ext>
            </a:extLst>
          </p:cNvPr>
          <p:cNvGrpSpPr/>
          <p:nvPr/>
        </p:nvGrpSpPr>
        <p:grpSpPr>
          <a:xfrm>
            <a:off x="8730371" y="4009726"/>
            <a:ext cx="2411838" cy="1023947"/>
            <a:chOff x="697123" y="4009726"/>
            <a:chExt cx="2411838" cy="1023947"/>
          </a:xfrm>
        </p:grpSpPr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B807271D-2A22-40BD-838A-5184C256ADF5}"/>
                </a:ext>
              </a:extLst>
            </p:cNvPr>
            <p:cNvSpPr txBox="1"/>
            <p:nvPr/>
          </p:nvSpPr>
          <p:spPr>
            <a:xfrm>
              <a:off x="697123" y="4009726"/>
              <a:ext cx="2411838" cy="31803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sz="1200" spc="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INSERT TITILE HERE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2985F3F9-0784-4680-8826-A6E0A4D7E98A}"/>
                </a:ext>
              </a:extLst>
            </p:cNvPr>
            <p:cNvSpPr txBox="1"/>
            <p:nvPr/>
          </p:nvSpPr>
          <p:spPr>
            <a:xfrm>
              <a:off x="874533" y="4343356"/>
              <a:ext cx="2057018" cy="6903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If you need help with the</a:t>
              </a:r>
            </a:p>
            <a:p>
              <a:pPr algn="ctr"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product, please </a:t>
              </a:r>
              <a:r>
                <a:rPr lang="en-US" sz="900" dirty="0" err="1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contacat</a:t>
              </a: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 the to</a:t>
              </a:r>
            </a:p>
            <a:p>
              <a:pPr algn="ctr">
                <a:lnSpc>
                  <a:spcPts val="1600"/>
                </a:lnSpc>
              </a:pPr>
              <a:r>
                <a:rPr lang="en-US" sz="900" dirty="0">
                  <a:solidFill>
                    <a:schemeClr val="bg1">
                      <a:lumMod val="50000"/>
                    </a:schemeClr>
                  </a:solidFill>
                  <a:latin typeface="Raleway" panose="020B0503030101060003" pitchFamily="34" charset="0"/>
                </a:rPr>
                <a:t>owner by visiting </a:t>
              </a:r>
            </a:p>
          </p:txBody>
        </p:sp>
      </p:grpSp>
      <p:sp>
        <p:nvSpPr>
          <p:cNvPr id="48" name="Rectangle 47">
            <a:extLst>
              <a:ext uri="{FF2B5EF4-FFF2-40B4-BE49-F238E27FC236}">
                <a16:creationId xmlns:a16="http://schemas.microsoft.com/office/drawing/2014/main" id="{11E06FB2-8743-43A0-BCD2-72F8049EF76A}"/>
              </a:ext>
            </a:extLst>
          </p:cNvPr>
          <p:cNvSpPr/>
          <p:nvPr/>
        </p:nvSpPr>
        <p:spPr>
          <a:xfrm>
            <a:off x="5683066" y="3839807"/>
            <a:ext cx="825867" cy="7694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charset="0"/>
              </a:rPr>
              <a:t>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6F6480AD-E0DE-4094-B7AF-08E215B3B827}"/>
              </a:ext>
            </a:extLst>
          </p:cNvPr>
          <p:cNvSpPr/>
          <p:nvPr/>
        </p:nvSpPr>
        <p:spPr>
          <a:xfrm>
            <a:off x="9523356" y="2384386"/>
            <a:ext cx="825867" cy="769441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en-US" sz="4400" dirty="0">
                <a:solidFill>
                  <a:schemeClr val="tx1">
                    <a:lumMod val="75000"/>
                    <a:lumOff val="25000"/>
                  </a:schemeClr>
                </a:solidFill>
                <a:latin typeface="FontAwesome" charset="0"/>
              </a:rPr>
              <a:t></a:t>
            </a:r>
            <a:endParaRPr lang="en-US" sz="4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6046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ight Triangle 2">
            <a:extLst>
              <a:ext uri="{FF2B5EF4-FFF2-40B4-BE49-F238E27FC236}">
                <a16:creationId xmlns:a16="http://schemas.microsoft.com/office/drawing/2014/main" id="{5017EBC6-95EE-4B30-980F-554579974D3A}"/>
              </a:ext>
            </a:extLst>
          </p:cNvPr>
          <p:cNvSpPr/>
          <p:nvPr/>
        </p:nvSpPr>
        <p:spPr>
          <a:xfrm rot="5400000">
            <a:off x="-1" y="-1"/>
            <a:ext cx="5229225" cy="5229225"/>
          </a:xfrm>
          <a:prstGeom prst="rtTriangl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7F17BF80-AEF1-4151-B1A0-B6FB0E11617E}"/>
              </a:ext>
            </a:extLst>
          </p:cNvPr>
          <p:cNvCxnSpPr/>
          <p:nvPr/>
        </p:nvCxnSpPr>
        <p:spPr>
          <a:xfrm flipV="1">
            <a:off x="1552575" y="-1362075"/>
            <a:ext cx="3571875" cy="3571875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B340F5D1-535F-4589-85C8-2A9551031533}"/>
              </a:ext>
            </a:extLst>
          </p:cNvPr>
          <p:cNvCxnSpPr/>
          <p:nvPr/>
        </p:nvCxnSpPr>
        <p:spPr>
          <a:xfrm flipV="1">
            <a:off x="-657225" y="2733675"/>
            <a:ext cx="3571875" cy="3571875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A3EAF1FB-DCF0-47DC-8CDA-4C79D3EF653C}"/>
              </a:ext>
            </a:extLst>
          </p:cNvPr>
          <p:cNvCxnSpPr/>
          <p:nvPr/>
        </p:nvCxnSpPr>
        <p:spPr>
          <a:xfrm flipV="1">
            <a:off x="-1028700" y="-990600"/>
            <a:ext cx="3571875" cy="3571875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AA6794D4-6282-48DB-9E7E-5C8D174B9810}"/>
              </a:ext>
            </a:extLst>
          </p:cNvPr>
          <p:cNvSpPr txBox="1"/>
          <p:nvPr/>
        </p:nvSpPr>
        <p:spPr>
          <a:xfrm>
            <a:off x="844521" y="2978178"/>
            <a:ext cx="381320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latin typeface="Raleway" panose="020B0503030101060003" pitchFamily="34" charset="0"/>
              </a:rPr>
              <a:t>Pro Skills</a:t>
            </a:r>
          </a:p>
          <a:p>
            <a:r>
              <a:rPr lang="en-US" sz="6000" dirty="0">
                <a:latin typeface="Raleway" panose="020B0503030101060003" pitchFamily="34" charset="0"/>
              </a:rPr>
              <a:t>Pptx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77F19E1-0035-4173-A774-47249EB1694D}"/>
              </a:ext>
            </a:extLst>
          </p:cNvPr>
          <p:cNvGrpSpPr/>
          <p:nvPr/>
        </p:nvGrpSpPr>
        <p:grpSpPr>
          <a:xfrm>
            <a:off x="5886448" y="1167290"/>
            <a:ext cx="4235449" cy="1303562"/>
            <a:chOff x="5594351" y="1167290"/>
            <a:chExt cx="4235449" cy="1303562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5BA9568B-E5A2-4BEF-9A34-6B695C23CE62}"/>
                </a:ext>
              </a:extLst>
            </p:cNvPr>
            <p:cNvSpPr/>
            <p:nvPr/>
          </p:nvSpPr>
          <p:spPr>
            <a:xfrm>
              <a:off x="5594351" y="1174435"/>
              <a:ext cx="569343" cy="56934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F37A29C0-F0B4-4BA6-BEA8-CAFF14E345C8}"/>
                </a:ext>
              </a:extLst>
            </p:cNvPr>
            <p:cNvSpPr/>
            <p:nvPr/>
          </p:nvSpPr>
          <p:spPr>
            <a:xfrm>
              <a:off x="5635524" y="1228273"/>
              <a:ext cx="457621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FontAwesome" charset="0"/>
                </a:rPr>
                <a:t>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2EAADAE-9FF0-441D-80A3-D82F165AE824}"/>
                </a:ext>
              </a:extLst>
            </p:cNvPr>
            <p:cNvSpPr txBox="1"/>
            <p:nvPr/>
          </p:nvSpPr>
          <p:spPr>
            <a:xfrm>
              <a:off x="6428237" y="1167290"/>
              <a:ext cx="1908119" cy="31803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Your Best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Titile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 Here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35615D99-CE3E-4D43-9F7A-80D97F2C3581}"/>
                </a:ext>
              </a:extLst>
            </p:cNvPr>
            <p:cNvSpPr txBox="1"/>
            <p:nvPr/>
          </p:nvSpPr>
          <p:spPr>
            <a:xfrm>
              <a:off x="6428236" y="1485326"/>
              <a:ext cx="3401564" cy="985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900" dirty="0">
                  <a:latin typeface="Raleway" panose="020B0503030101060003" pitchFamily="34" charset="0"/>
                </a:rPr>
                <a:t>If you need help with the product, please contact the shop owner by visiting their shop profile and sending to be them a message. For anything else (licensing, billing, </a:t>
              </a:r>
              <a:r>
                <a:rPr lang="en-US" sz="900" dirty="0" err="1">
                  <a:latin typeface="Raleway" panose="020B0503030101060003" pitchFamily="34" charset="0"/>
                </a:rPr>
                <a:t>etc</a:t>
              </a:r>
              <a:r>
                <a:rPr lang="en-US" sz="900" dirty="0">
                  <a:latin typeface="Raleway" panose="020B0503030101060003" pitchFamily="34" charset="0"/>
                </a:rPr>
                <a:t>), please visit our in the best Help Center.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00099E0-753F-49BD-B931-382EE7D42AF1}"/>
              </a:ext>
            </a:extLst>
          </p:cNvPr>
          <p:cNvGrpSpPr/>
          <p:nvPr/>
        </p:nvGrpSpPr>
        <p:grpSpPr>
          <a:xfrm>
            <a:off x="5886448" y="2999923"/>
            <a:ext cx="4235449" cy="1303562"/>
            <a:chOff x="5594351" y="1167290"/>
            <a:chExt cx="4235449" cy="1303562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7AC995EA-98A3-4024-B1DA-32BD0F08B954}"/>
                </a:ext>
              </a:extLst>
            </p:cNvPr>
            <p:cNvSpPr/>
            <p:nvPr/>
          </p:nvSpPr>
          <p:spPr>
            <a:xfrm>
              <a:off x="5594351" y="1174435"/>
              <a:ext cx="569343" cy="56934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54655FE5-1089-47C3-8089-71006438E4D7}"/>
                </a:ext>
              </a:extLst>
            </p:cNvPr>
            <p:cNvSpPr/>
            <p:nvPr/>
          </p:nvSpPr>
          <p:spPr>
            <a:xfrm>
              <a:off x="5635524" y="1228273"/>
              <a:ext cx="457621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FontAwesome" charset="0"/>
                </a:rPr>
                <a:t>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5E5A84F0-A971-43B4-9F45-5685D5E09E0B}"/>
                </a:ext>
              </a:extLst>
            </p:cNvPr>
            <p:cNvSpPr txBox="1"/>
            <p:nvPr/>
          </p:nvSpPr>
          <p:spPr>
            <a:xfrm>
              <a:off x="6428237" y="1167290"/>
              <a:ext cx="1908119" cy="31803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Your Best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Titile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 Here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439FFF4F-D96A-4BD2-98AE-4F06CA277C0A}"/>
                </a:ext>
              </a:extLst>
            </p:cNvPr>
            <p:cNvSpPr txBox="1"/>
            <p:nvPr/>
          </p:nvSpPr>
          <p:spPr>
            <a:xfrm>
              <a:off x="6428236" y="1485326"/>
              <a:ext cx="3401564" cy="985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900" dirty="0">
                  <a:latin typeface="Raleway" panose="020B0503030101060003" pitchFamily="34" charset="0"/>
                </a:rPr>
                <a:t>If you need help with the product, please contact the shop owner by visiting their shop profile and sending to be them a message. For anything else (licensing, billing, </a:t>
              </a:r>
              <a:r>
                <a:rPr lang="en-US" sz="900" dirty="0" err="1">
                  <a:latin typeface="Raleway" panose="020B0503030101060003" pitchFamily="34" charset="0"/>
                </a:rPr>
                <a:t>etc</a:t>
              </a:r>
              <a:r>
                <a:rPr lang="en-US" sz="900" dirty="0">
                  <a:latin typeface="Raleway" panose="020B0503030101060003" pitchFamily="34" charset="0"/>
                </a:rPr>
                <a:t>), please visit our in the best Help Center.</a:t>
              </a:r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A99259D5-9034-4DBE-A4BB-7D7335D240FB}"/>
              </a:ext>
            </a:extLst>
          </p:cNvPr>
          <p:cNvGrpSpPr/>
          <p:nvPr/>
        </p:nvGrpSpPr>
        <p:grpSpPr>
          <a:xfrm>
            <a:off x="5886448" y="4677230"/>
            <a:ext cx="4235449" cy="1303562"/>
            <a:chOff x="5594351" y="1167290"/>
            <a:chExt cx="4235449" cy="1303562"/>
          </a:xfrm>
        </p:grpSpPr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30ACF3F-44CA-4AB3-B4B4-2FA4E1A05668}"/>
                </a:ext>
              </a:extLst>
            </p:cNvPr>
            <p:cNvSpPr/>
            <p:nvPr/>
          </p:nvSpPr>
          <p:spPr>
            <a:xfrm>
              <a:off x="5594351" y="1174435"/>
              <a:ext cx="569343" cy="56934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A8213438-BFA0-42A5-99C5-4CBAE3E8793D}"/>
                </a:ext>
              </a:extLst>
            </p:cNvPr>
            <p:cNvSpPr/>
            <p:nvPr/>
          </p:nvSpPr>
          <p:spPr>
            <a:xfrm>
              <a:off x="5635524" y="1228273"/>
              <a:ext cx="457621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2400" dirty="0">
                  <a:solidFill>
                    <a:schemeClr val="bg1"/>
                  </a:solidFill>
                  <a:latin typeface="FontAwesome" charset="0"/>
                </a:rPr>
                <a:t>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8F1B629D-EDB9-4269-BC3A-56B40F782032}"/>
                </a:ext>
              </a:extLst>
            </p:cNvPr>
            <p:cNvSpPr txBox="1"/>
            <p:nvPr/>
          </p:nvSpPr>
          <p:spPr>
            <a:xfrm>
              <a:off x="6428237" y="1167290"/>
              <a:ext cx="1908119" cy="318036"/>
            </a:xfrm>
            <a:prstGeom prst="rect">
              <a:avLst/>
            </a:prstGeom>
            <a:noFill/>
          </p:spPr>
          <p:txBody>
            <a:bodyPr wrap="square" numCol="1" spcCol="457200" rtlCol="0">
              <a:spAutoFit/>
            </a:bodyPr>
            <a:lstStyle/>
            <a:p>
              <a:pPr>
                <a:lnSpc>
                  <a:spcPts val="1900"/>
                </a:lnSpc>
              </a:pP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Your Best </a:t>
              </a:r>
              <a:r>
                <a:rPr lang="en-US" sz="1400" dirty="0" err="1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Titile</a:t>
              </a:r>
              <a:r>
                <a:rPr 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Raleway" panose="020B0503030101060003" pitchFamily="34" charset="0"/>
                  <a:ea typeface="Montserrat" charset="0"/>
                  <a:cs typeface="Montserrat" charset="0"/>
                </a:rPr>
                <a:t> Here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2ACA0B1C-F964-4476-9A33-3117945DE49E}"/>
                </a:ext>
              </a:extLst>
            </p:cNvPr>
            <p:cNvSpPr txBox="1"/>
            <p:nvPr/>
          </p:nvSpPr>
          <p:spPr>
            <a:xfrm>
              <a:off x="6428236" y="1485326"/>
              <a:ext cx="3401564" cy="985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800"/>
                </a:lnSpc>
              </a:pPr>
              <a:r>
                <a:rPr lang="en-US" sz="900" dirty="0">
                  <a:latin typeface="Raleway" panose="020B0503030101060003" pitchFamily="34" charset="0"/>
                </a:rPr>
                <a:t>If you need help with the product, please contact the shop owner by visiting their shop profile and sending to be them a message. For anything else (licensing, billing, </a:t>
              </a:r>
              <a:r>
                <a:rPr lang="en-US" sz="900" dirty="0" err="1">
                  <a:latin typeface="Raleway" panose="020B0503030101060003" pitchFamily="34" charset="0"/>
                </a:rPr>
                <a:t>etc</a:t>
              </a:r>
              <a:r>
                <a:rPr lang="en-US" sz="900" dirty="0">
                  <a:latin typeface="Raleway" panose="020B0503030101060003" pitchFamily="34" charset="0"/>
                </a:rPr>
                <a:t>), please visit our in the best Help Center.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1308022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Isosceles Triangle 3">
            <a:extLst>
              <a:ext uri="{FF2B5EF4-FFF2-40B4-BE49-F238E27FC236}">
                <a16:creationId xmlns:a16="http://schemas.microsoft.com/office/drawing/2014/main" id="{A9EE6A2E-D81F-48BF-ABEB-B7374D0AEE57}"/>
              </a:ext>
            </a:extLst>
          </p:cNvPr>
          <p:cNvSpPr/>
          <p:nvPr/>
        </p:nvSpPr>
        <p:spPr>
          <a:xfrm>
            <a:off x="565367" y="1531049"/>
            <a:ext cx="4424578" cy="3814291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sosceles Triangle 22">
            <a:extLst>
              <a:ext uri="{FF2B5EF4-FFF2-40B4-BE49-F238E27FC236}">
                <a16:creationId xmlns:a16="http://schemas.microsoft.com/office/drawing/2014/main" id="{A961A994-40AA-4EAF-8087-690C822AFD41}"/>
              </a:ext>
            </a:extLst>
          </p:cNvPr>
          <p:cNvSpPr/>
          <p:nvPr/>
        </p:nvSpPr>
        <p:spPr>
          <a:xfrm rot="10800000">
            <a:off x="2088244" y="3624"/>
            <a:ext cx="7951074" cy="6854375"/>
          </a:xfrm>
          <a:prstGeom prst="triangle">
            <a:avLst>
              <a:gd name="adj" fmla="val 50000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Isosceles Triangle 24">
            <a:extLst>
              <a:ext uri="{FF2B5EF4-FFF2-40B4-BE49-F238E27FC236}">
                <a16:creationId xmlns:a16="http://schemas.microsoft.com/office/drawing/2014/main" id="{82610605-1C92-4D31-A418-D5B7CB679AEC}"/>
              </a:ext>
            </a:extLst>
          </p:cNvPr>
          <p:cNvSpPr/>
          <p:nvPr/>
        </p:nvSpPr>
        <p:spPr>
          <a:xfrm>
            <a:off x="7137617" y="1531049"/>
            <a:ext cx="4424578" cy="3814291"/>
          </a:xfrm>
          <a:prstGeom prst="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CB620A87-C6CD-45CC-A66E-FCFBCB89EDB0}"/>
              </a:ext>
            </a:extLst>
          </p:cNvPr>
          <p:cNvGrpSpPr/>
          <p:nvPr/>
        </p:nvGrpSpPr>
        <p:grpSpPr>
          <a:xfrm>
            <a:off x="4757349" y="996696"/>
            <a:ext cx="2677302" cy="2813084"/>
            <a:chOff x="2485248" y="2421040"/>
            <a:chExt cx="2677302" cy="2813084"/>
          </a:xfrm>
        </p:grpSpPr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57F499D8-FF77-46E3-8C16-CEB04AD1BFF0}"/>
                </a:ext>
              </a:extLst>
            </p:cNvPr>
            <p:cNvSpPr txBox="1"/>
            <p:nvPr/>
          </p:nvSpPr>
          <p:spPr>
            <a:xfrm>
              <a:off x="3409626" y="2421040"/>
              <a:ext cx="828546" cy="16312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0" b="1" spc="-100" dirty="0">
                  <a:latin typeface="Montserrat "/>
                  <a:ea typeface="Montserrat Black" charset="0"/>
                  <a:cs typeface="Montserrat Black" charset="0"/>
                </a:rPr>
                <a:t>“</a:t>
              </a:r>
              <a:endParaRPr lang="en-US" sz="10000" b="1" spc="-100" dirty="0">
                <a:latin typeface="Montserrat "/>
                <a:ea typeface="Montserrat Hairline" charset="0"/>
                <a:cs typeface="Montserrat Hairline" charset="0"/>
              </a:endParaRPr>
            </a:p>
          </p:txBody>
        </p: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A558CECF-C4F4-404F-B82A-5C98061086EB}"/>
                </a:ext>
              </a:extLst>
            </p:cNvPr>
            <p:cNvSpPr txBox="1"/>
            <p:nvPr/>
          </p:nvSpPr>
          <p:spPr>
            <a:xfrm>
              <a:off x="2485248" y="4008596"/>
              <a:ext cx="2677302" cy="122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965" i="1" dirty="0"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965" i="1" dirty="0" err="1">
                  <a:ea typeface="Montserrat Light" charset="0"/>
                  <a:cs typeface="Montserrat Light" charset="0"/>
                </a:rPr>
                <a:t>i</a:t>
              </a:r>
              <a:r>
                <a:rPr lang="en-US" sz="965" i="1" dirty="0">
                  <a:ea typeface="Montserrat Light" charset="0"/>
                  <a:cs typeface="Montserrat Light" charset="0"/>
                </a:rPr>
                <a:t> two set had seasons. Fifth you'll, man wherein seas our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88763E9-F868-417E-9A93-B9117449A8C8}"/>
                </a:ext>
              </a:extLst>
            </p:cNvPr>
            <p:cNvSpPr txBox="1"/>
            <p:nvPr/>
          </p:nvSpPr>
          <p:spPr>
            <a:xfrm>
              <a:off x="2993319" y="3236648"/>
              <a:ext cx="16611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spc="300" dirty="0">
                  <a:ea typeface="Montserrat" charset="0"/>
                  <a:cs typeface="Montserrat" charset="0"/>
                </a:rPr>
                <a:t>8.963</a:t>
              </a:r>
              <a:endParaRPr lang="en-US" sz="3000" spc="300" dirty="0">
                <a:ea typeface="Montserrat Light" charset="0"/>
                <a:cs typeface="Montserrat Light" charset="0"/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067D6B6-E469-4E17-90FF-3632CFA2CF27}"/>
              </a:ext>
            </a:extLst>
          </p:cNvPr>
          <p:cNvGrpSpPr/>
          <p:nvPr/>
        </p:nvGrpSpPr>
        <p:grpSpPr>
          <a:xfrm>
            <a:off x="1441039" y="2222224"/>
            <a:ext cx="2677302" cy="2813084"/>
            <a:chOff x="2485248" y="2421040"/>
            <a:chExt cx="2677302" cy="2813084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6EF04FAF-DB98-4630-B917-F01C8754C969}"/>
                </a:ext>
              </a:extLst>
            </p:cNvPr>
            <p:cNvSpPr txBox="1"/>
            <p:nvPr/>
          </p:nvSpPr>
          <p:spPr>
            <a:xfrm>
              <a:off x="3409626" y="2421040"/>
              <a:ext cx="828546" cy="16312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0" b="1" spc="-1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“</a:t>
              </a:r>
              <a:endParaRPr lang="en-US" sz="10000" b="1" spc="-100" dirty="0">
                <a:solidFill>
                  <a:schemeClr val="bg1"/>
                </a:solidFill>
                <a:latin typeface="Montserrat "/>
                <a:ea typeface="Montserrat Hairline" charset="0"/>
                <a:cs typeface="Montserrat Hairline" charset="0"/>
              </a:endParaRP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0526480A-C4B3-43C9-90DB-66FE7484587D}"/>
                </a:ext>
              </a:extLst>
            </p:cNvPr>
            <p:cNvSpPr txBox="1"/>
            <p:nvPr/>
          </p:nvSpPr>
          <p:spPr>
            <a:xfrm>
              <a:off x="2485248" y="4008596"/>
              <a:ext cx="2677302" cy="122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965" i="1" dirty="0">
                  <a:solidFill>
                    <a:schemeClr val="bg1"/>
                  </a:solidFill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965" i="1" dirty="0" err="1">
                  <a:solidFill>
                    <a:schemeClr val="bg1"/>
                  </a:solidFill>
                  <a:ea typeface="Montserrat Light" charset="0"/>
                  <a:cs typeface="Montserrat Light" charset="0"/>
                </a:rPr>
                <a:t>i</a:t>
              </a:r>
              <a:r>
                <a:rPr lang="en-US" sz="965" i="1" dirty="0">
                  <a:solidFill>
                    <a:schemeClr val="bg1"/>
                  </a:solidFill>
                  <a:ea typeface="Montserrat Light" charset="0"/>
                  <a:cs typeface="Montserrat Light" charset="0"/>
                </a:rPr>
                <a:t> two set had seasons. Fifth you'll, man wherein seas our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FE264D12-01BC-4FEE-B153-67CEC7621D5D}"/>
                </a:ext>
              </a:extLst>
            </p:cNvPr>
            <p:cNvSpPr txBox="1"/>
            <p:nvPr/>
          </p:nvSpPr>
          <p:spPr>
            <a:xfrm>
              <a:off x="2993319" y="3236648"/>
              <a:ext cx="16611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spc="300" dirty="0">
                  <a:solidFill>
                    <a:schemeClr val="bg1"/>
                  </a:solidFill>
                  <a:ea typeface="Montserrat" charset="0"/>
                  <a:cs typeface="Montserrat" charset="0"/>
                </a:rPr>
                <a:t>8.963</a:t>
              </a:r>
              <a:endParaRPr lang="en-US" sz="3000" spc="300" dirty="0">
                <a:solidFill>
                  <a:schemeClr val="bg1"/>
                </a:solidFill>
                <a:ea typeface="Montserrat Light" charset="0"/>
                <a:cs typeface="Montserrat Light" charset="0"/>
              </a:endParaRPr>
            </a:p>
          </p:txBody>
        </p:sp>
      </p:grpSp>
      <p:sp>
        <p:nvSpPr>
          <p:cNvPr id="26" name="Isosceles Triangle 25">
            <a:extLst>
              <a:ext uri="{FF2B5EF4-FFF2-40B4-BE49-F238E27FC236}">
                <a16:creationId xmlns:a16="http://schemas.microsoft.com/office/drawing/2014/main" id="{7BCD41D8-34B8-417C-B599-4C36B44FC55D}"/>
              </a:ext>
            </a:extLst>
          </p:cNvPr>
          <p:cNvSpPr/>
          <p:nvPr/>
        </p:nvSpPr>
        <p:spPr>
          <a:xfrm rot="10800000">
            <a:off x="4227047" y="673017"/>
            <a:ext cx="6415208" cy="5530354"/>
          </a:xfrm>
          <a:prstGeom prst="triangle">
            <a:avLst>
              <a:gd name="adj" fmla="val 50000"/>
            </a:avLst>
          </a:prstGeom>
          <a:noFill/>
          <a:ln>
            <a:solidFill>
              <a:schemeClr val="tx1">
                <a:lumMod val="65000"/>
                <a:lumOff val="35000"/>
                <a:alpha val="33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B6583DE2-059E-4A64-8E8D-ACDDDDAC937C}"/>
              </a:ext>
            </a:extLst>
          </p:cNvPr>
          <p:cNvGrpSpPr/>
          <p:nvPr/>
        </p:nvGrpSpPr>
        <p:grpSpPr>
          <a:xfrm>
            <a:off x="8073659" y="2222224"/>
            <a:ext cx="2677302" cy="2813084"/>
            <a:chOff x="2485248" y="2421040"/>
            <a:chExt cx="2677302" cy="2813084"/>
          </a:xfrm>
        </p:grpSpPr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88E5483-F3B5-4E75-A804-1F6E2504A77F}"/>
                </a:ext>
              </a:extLst>
            </p:cNvPr>
            <p:cNvSpPr txBox="1"/>
            <p:nvPr/>
          </p:nvSpPr>
          <p:spPr>
            <a:xfrm>
              <a:off x="3409626" y="2421040"/>
              <a:ext cx="828546" cy="163121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US" sz="10000" b="1" spc="-100" dirty="0">
                  <a:solidFill>
                    <a:schemeClr val="bg1"/>
                  </a:solidFill>
                  <a:latin typeface="Montserrat "/>
                  <a:ea typeface="Montserrat Black" charset="0"/>
                  <a:cs typeface="Montserrat Black" charset="0"/>
                </a:rPr>
                <a:t>“</a:t>
              </a:r>
              <a:endParaRPr lang="en-US" sz="10000" b="1" spc="-100" dirty="0">
                <a:solidFill>
                  <a:schemeClr val="bg1"/>
                </a:solidFill>
                <a:latin typeface="Montserrat "/>
                <a:ea typeface="Montserrat Hairline" charset="0"/>
                <a:cs typeface="Montserrat Hairline" charset="0"/>
              </a:endParaRPr>
            </a:p>
          </p:txBody>
        </p: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D6EFC00A-E3FA-4D4F-A153-A33E803CC4F2}"/>
                </a:ext>
              </a:extLst>
            </p:cNvPr>
            <p:cNvSpPr txBox="1"/>
            <p:nvPr/>
          </p:nvSpPr>
          <p:spPr>
            <a:xfrm>
              <a:off x="2485248" y="4008596"/>
              <a:ext cx="2677302" cy="12255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2300"/>
                </a:lnSpc>
              </a:pPr>
              <a:r>
                <a:rPr lang="en-US" sz="965" i="1" dirty="0">
                  <a:solidFill>
                    <a:schemeClr val="bg1"/>
                  </a:solidFill>
                  <a:ea typeface="Montserrat Light" charset="0"/>
                  <a:cs typeface="Montserrat Light" charset="0"/>
                </a:rPr>
                <a:t>Have them for one. Living grass to for can't gathered waters had winged. Creepiest don't subdue which </a:t>
              </a:r>
              <a:r>
                <a:rPr lang="en-US" sz="965" i="1" dirty="0" err="1">
                  <a:solidFill>
                    <a:schemeClr val="bg1"/>
                  </a:solidFill>
                  <a:ea typeface="Montserrat Light" charset="0"/>
                  <a:cs typeface="Montserrat Light" charset="0"/>
                </a:rPr>
                <a:t>i</a:t>
              </a:r>
              <a:r>
                <a:rPr lang="en-US" sz="965" i="1" dirty="0">
                  <a:solidFill>
                    <a:schemeClr val="bg1"/>
                  </a:solidFill>
                  <a:ea typeface="Montserrat Light" charset="0"/>
                  <a:cs typeface="Montserrat Light" charset="0"/>
                </a:rPr>
                <a:t> two set had seasons. Fifth you'll, man wherein seas our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F78D6A9-3DC5-43CC-8833-9D52F7F7DB26}"/>
                </a:ext>
              </a:extLst>
            </p:cNvPr>
            <p:cNvSpPr txBox="1"/>
            <p:nvPr/>
          </p:nvSpPr>
          <p:spPr>
            <a:xfrm>
              <a:off x="2993319" y="3236648"/>
              <a:ext cx="166116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spc="300" dirty="0">
                  <a:solidFill>
                    <a:schemeClr val="bg1"/>
                  </a:solidFill>
                  <a:ea typeface="Montserrat" charset="0"/>
                  <a:cs typeface="Montserrat" charset="0"/>
                </a:rPr>
                <a:t>8.963</a:t>
              </a:r>
              <a:endParaRPr lang="en-US" sz="3000" spc="300" dirty="0">
                <a:solidFill>
                  <a:schemeClr val="bg1"/>
                </a:solidFill>
                <a:ea typeface="Montserrat Light" charset="0"/>
                <a:cs typeface="Montserrat Light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029146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>
            <a:extLst>
              <a:ext uri="{FF2B5EF4-FFF2-40B4-BE49-F238E27FC236}">
                <a16:creationId xmlns:a16="http://schemas.microsoft.com/office/drawing/2014/main" id="{3BE3F07D-C96B-40E3-AECE-DF9F1D2D75F9}"/>
              </a:ext>
            </a:extLst>
          </p:cNvPr>
          <p:cNvGrpSpPr/>
          <p:nvPr/>
        </p:nvGrpSpPr>
        <p:grpSpPr>
          <a:xfrm>
            <a:off x="5384384" y="2553286"/>
            <a:ext cx="2285005" cy="1081825"/>
            <a:chOff x="953496" y="2291359"/>
            <a:chExt cx="2285005" cy="1081825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97DFBAB-E412-4DC2-BD67-13F7260A16B0}"/>
                </a:ext>
              </a:extLst>
            </p:cNvPr>
            <p:cNvSpPr txBox="1"/>
            <p:nvPr/>
          </p:nvSpPr>
          <p:spPr>
            <a:xfrm>
              <a:off x="953496" y="2291359"/>
              <a:ext cx="10086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Montserrat Bold"/>
                  <a:cs typeface="Arial" panose="020B0604020202020204" pitchFamily="34" charset="0"/>
                </a:rPr>
                <a:t>350K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8A525F2-C323-4754-A813-5E34A90A96F5}"/>
                </a:ext>
              </a:extLst>
            </p:cNvPr>
            <p:cNvSpPr txBox="1"/>
            <p:nvPr/>
          </p:nvSpPr>
          <p:spPr>
            <a:xfrm>
              <a:off x="953497" y="2766671"/>
              <a:ext cx="2285004" cy="606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rPr>
                <a:t>Creepiest don't subdue which </a:t>
              </a:r>
              <a:r>
                <a:rPr lang="en-US" sz="7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rPr>
                <a:t>i</a:t>
              </a:r>
              <a:r>
                <a:rPr 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rPr>
                <a:t> two set had seasons. Fifth you'll, man wherein seas our the great design &amp; presentation template creeping. Very</a:t>
              </a:r>
              <a:endParaRPr lang="en-US" sz="700" dirty="0"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7B40F24-8325-4A18-8947-772891B2B368}"/>
              </a:ext>
            </a:extLst>
          </p:cNvPr>
          <p:cNvGrpSpPr/>
          <p:nvPr/>
        </p:nvGrpSpPr>
        <p:grpSpPr>
          <a:xfrm>
            <a:off x="8556209" y="2553286"/>
            <a:ext cx="2285005" cy="1081825"/>
            <a:chOff x="953496" y="2291359"/>
            <a:chExt cx="2285005" cy="108182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F669EE0-09F3-4BED-9455-8DF37B2D7021}"/>
                </a:ext>
              </a:extLst>
            </p:cNvPr>
            <p:cNvSpPr txBox="1"/>
            <p:nvPr/>
          </p:nvSpPr>
          <p:spPr>
            <a:xfrm>
              <a:off x="953496" y="2291359"/>
              <a:ext cx="10086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Montserrat Bold"/>
                  <a:cs typeface="Arial" panose="020B0604020202020204" pitchFamily="34" charset="0"/>
                </a:rPr>
                <a:t>450K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75D64337-4CBF-49F8-B8A1-147009ADDDD3}"/>
                </a:ext>
              </a:extLst>
            </p:cNvPr>
            <p:cNvSpPr txBox="1"/>
            <p:nvPr/>
          </p:nvSpPr>
          <p:spPr>
            <a:xfrm>
              <a:off x="953497" y="2766671"/>
              <a:ext cx="2285004" cy="606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rPr>
                <a:t>Creepiest don't subdue which </a:t>
              </a:r>
              <a:r>
                <a:rPr lang="en-US" sz="7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rPr>
                <a:t>i</a:t>
              </a:r>
              <a:r>
                <a:rPr 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rPr>
                <a:t> two set had seasons. Fifth you'll, man wherein seas our the great design &amp; presentation template creeping. Very</a:t>
              </a:r>
              <a:endParaRPr lang="en-US" sz="700" dirty="0"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C8F7BC68-B051-4649-AA02-AD487B201B0D}"/>
              </a:ext>
            </a:extLst>
          </p:cNvPr>
          <p:cNvGrpSpPr/>
          <p:nvPr/>
        </p:nvGrpSpPr>
        <p:grpSpPr>
          <a:xfrm>
            <a:off x="5384384" y="4338636"/>
            <a:ext cx="2285005" cy="1081825"/>
            <a:chOff x="953496" y="2291359"/>
            <a:chExt cx="2285005" cy="1081825"/>
          </a:xfrm>
        </p:grpSpPr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A3E6DA14-5083-470B-8866-D1E29EC38C3F}"/>
                </a:ext>
              </a:extLst>
            </p:cNvPr>
            <p:cNvSpPr txBox="1"/>
            <p:nvPr/>
          </p:nvSpPr>
          <p:spPr>
            <a:xfrm>
              <a:off x="953496" y="2291359"/>
              <a:ext cx="10086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Montserrat Bold"/>
                  <a:cs typeface="Arial" panose="020B0604020202020204" pitchFamily="34" charset="0"/>
                </a:rPr>
                <a:t>750K</a:t>
              </a: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E9A53F0C-E896-444F-BFB1-7DD78DBCA0CE}"/>
                </a:ext>
              </a:extLst>
            </p:cNvPr>
            <p:cNvSpPr txBox="1"/>
            <p:nvPr/>
          </p:nvSpPr>
          <p:spPr>
            <a:xfrm>
              <a:off x="953497" y="2766671"/>
              <a:ext cx="2285004" cy="606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rPr>
                <a:t>Creepiest don't subdue which </a:t>
              </a:r>
              <a:r>
                <a:rPr lang="en-US" sz="7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rPr>
                <a:t>i</a:t>
              </a:r>
              <a:r>
                <a:rPr 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rPr>
                <a:t> two set had seasons. Fifth you'll, man wherein seas our the great design &amp; presentation template creeping. Very</a:t>
              </a:r>
              <a:endParaRPr lang="en-US" sz="700" dirty="0"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1AABAD2A-C92F-4308-B0C4-889B1C1091DA}"/>
              </a:ext>
            </a:extLst>
          </p:cNvPr>
          <p:cNvGrpSpPr/>
          <p:nvPr/>
        </p:nvGrpSpPr>
        <p:grpSpPr>
          <a:xfrm>
            <a:off x="8556209" y="4338636"/>
            <a:ext cx="2285005" cy="1081825"/>
            <a:chOff x="953496" y="2291359"/>
            <a:chExt cx="2285005" cy="1081825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928D8208-1E2D-4F76-93B7-854A6A1DD1C7}"/>
                </a:ext>
              </a:extLst>
            </p:cNvPr>
            <p:cNvSpPr txBox="1"/>
            <p:nvPr/>
          </p:nvSpPr>
          <p:spPr>
            <a:xfrm>
              <a:off x="953496" y="2291359"/>
              <a:ext cx="1008654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b="1" dirty="0">
                  <a:latin typeface="Montserrat Bold"/>
                  <a:cs typeface="Arial" panose="020B0604020202020204" pitchFamily="34" charset="0"/>
                </a:rPr>
                <a:t>850K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D16C8B5-A0EE-4D04-AF88-E628AFF57678}"/>
                </a:ext>
              </a:extLst>
            </p:cNvPr>
            <p:cNvSpPr txBox="1"/>
            <p:nvPr/>
          </p:nvSpPr>
          <p:spPr>
            <a:xfrm>
              <a:off x="953497" y="2766671"/>
              <a:ext cx="2285004" cy="60651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400"/>
                </a:lnSpc>
              </a:pPr>
              <a:r>
                <a:rPr 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rPr>
                <a:t>Creepiest don't subdue which </a:t>
              </a:r>
              <a:r>
                <a:rPr lang="en-US" sz="700" dirty="0" err="1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rPr>
                <a:t>i</a:t>
              </a:r>
              <a:r>
                <a:rPr lang="en-US" sz="7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rPr>
                <a:t> two set had seasons. Fifth you'll, man wherein seas our the great design &amp; presentation template creeping. Very</a:t>
              </a:r>
              <a:endParaRPr lang="en-US" sz="700" dirty="0">
                <a:latin typeface="Arial" panose="020B0604020202020204" pitchFamily="34" charset="0"/>
                <a:ea typeface="Montserrat Light" charset="0"/>
                <a:cs typeface="Arial" panose="020B0604020202020204" pitchFamily="34" charset="0"/>
              </a:endParaRPr>
            </a:p>
          </p:txBody>
        </p:sp>
      </p:grp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45250DD5-6DFE-49E2-87EA-3FD0BB9B19D4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694" b="6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861014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1191CC5B-5D58-4F41-93C7-82027349631E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2"/>
          <a:srcRect t="12500" b="12500"/>
          <a:stretch>
            <a:fillRect/>
          </a:stretch>
        </p:blipFill>
        <p:spPr/>
      </p:pic>
      <p:sp>
        <p:nvSpPr>
          <p:cNvPr id="57" name="TextBox 56">
            <a:extLst>
              <a:ext uri="{FF2B5EF4-FFF2-40B4-BE49-F238E27FC236}">
                <a16:creationId xmlns:a16="http://schemas.microsoft.com/office/drawing/2014/main" id="{7C53D410-FAF4-4043-A3CB-D8884DC7FA44}"/>
              </a:ext>
            </a:extLst>
          </p:cNvPr>
          <p:cNvSpPr txBox="1"/>
          <p:nvPr/>
        </p:nvSpPr>
        <p:spPr>
          <a:xfrm>
            <a:off x="6710638" y="2076088"/>
            <a:ext cx="4804313" cy="12035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2700" spc="600" dirty="0">
                <a:latin typeface="Montserrat" charset="0"/>
                <a:ea typeface="Montserrat" charset="0"/>
                <a:cs typeface="Montserrat" charset="0"/>
              </a:rPr>
              <a:t>LOREM.TEXT</a:t>
            </a:r>
          </a:p>
          <a:p>
            <a:pPr>
              <a:lnSpc>
                <a:spcPts val="4500"/>
              </a:lnSpc>
            </a:pPr>
            <a:r>
              <a:rPr lang="en-US" sz="2700" spc="600" dirty="0">
                <a:latin typeface="Montserrat" charset="0"/>
                <a:ea typeface="Montserrat" charset="0"/>
                <a:cs typeface="Montserrat" charset="0"/>
              </a:rPr>
              <a:t>DOLORS SIT.AMET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AA8DF50-989B-43CA-81F3-1128695D00B8}"/>
              </a:ext>
            </a:extLst>
          </p:cNvPr>
          <p:cNvSpPr txBox="1"/>
          <p:nvPr/>
        </p:nvSpPr>
        <p:spPr>
          <a:xfrm>
            <a:off x="9076601" y="3619207"/>
            <a:ext cx="2134647" cy="175945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ts val="2600"/>
              </a:lnSpc>
            </a:pPr>
            <a:r>
              <a:rPr lang="en-US" sz="1100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This is dummy text to</a:t>
            </a:r>
          </a:p>
          <a:p>
            <a:pPr>
              <a:lnSpc>
                <a:spcPts val="2600"/>
              </a:lnSpc>
            </a:pPr>
            <a:r>
              <a:rPr lang="en-US" sz="1100" i="1" dirty="0">
                <a:solidFill>
                  <a:srgbClr val="000000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replace your own text instead so you can edit it with just double click on this text &amp; start to design editing.</a:t>
            </a:r>
          </a:p>
        </p:txBody>
      </p:sp>
      <p:sp>
        <p:nvSpPr>
          <p:cNvPr id="59" name="Shape 7150">
            <a:extLst>
              <a:ext uri="{FF2B5EF4-FFF2-40B4-BE49-F238E27FC236}">
                <a16:creationId xmlns:a16="http://schemas.microsoft.com/office/drawing/2014/main" id="{2C3FF123-E111-4D52-9392-AF4E67870F6D}"/>
              </a:ext>
            </a:extLst>
          </p:cNvPr>
          <p:cNvSpPr/>
          <p:nvPr/>
        </p:nvSpPr>
        <p:spPr>
          <a:xfrm>
            <a:off x="6833493" y="3695588"/>
            <a:ext cx="635377" cy="3932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algn="l">
              <a:lnSpc>
                <a:spcPct val="110000"/>
              </a:lnSpc>
              <a:spcBef>
                <a:spcPts val="2000"/>
              </a:spcBef>
              <a:defRPr sz="160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latin typeface="Montserrat Medium" panose="000006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15%</a:t>
            </a:r>
            <a:endParaRPr sz="1800" dirty="0">
              <a:solidFill>
                <a:srgbClr val="000000"/>
              </a:solidFill>
              <a:latin typeface="Montserrat Medium" panose="000006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0" name="Shape 7150">
            <a:extLst>
              <a:ext uri="{FF2B5EF4-FFF2-40B4-BE49-F238E27FC236}">
                <a16:creationId xmlns:a16="http://schemas.microsoft.com/office/drawing/2014/main" id="{1A5746D5-AF51-4FE0-AAF3-6597E2634955}"/>
              </a:ext>
            </a:extLst>
          </p:cNvPr>
          <p:cNvSpPr/>
          <p:nvPr/>
        </p:nvSpPr>
        <p:spPr>
          <a:xfrm>
            <a:off x="6833493" y="4198508"/>
            <a:ext cx="635377" cy="3932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algn="l">
              <a:lnSpc>
                <a:spcPct val="110000"/>
              </a:lnSpc>
              <a:spcBef>
                <a:spcPts val="2000"/>
              </a:spcBef>
              <a:defRPr sz="160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latin typeface="Montserrat Medium" panose="000006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22%</a:t>
            </a:r>
            <a:endParaRPr sz="1800" dirty="0">
              <a:solidFill>
                <a:srgbClr val="000000"/>
              </a:solidFill>
              <a:latin typeface="Montserrat Medium" panose="000006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1" name="Shape 7150">
            <a:extLst>
              <a:ext uri="{FF2B5EF4-FFF2-40B4-BE49-F238E27FC236}">
                <a16:creationId xmlns:a16="http://schemas.microsoft.com/office/drawing/2014/main" id="{F9A02997-AEDA-423A-8EE1-4F6A8171C494}"/>
              </a:ext>
            </a:extLst>
          </p:cNvPr>
          <p:cNvSpPr/>
          <p:nvPr/>
        </p:nvSpPr>
        <p:spPr>
          <a:xfrm>
            <a:off x="6833493" y="4701428"/>
            <a:ext cx="635377" cy="3932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algn="l">
              <a:lnSpc>
                <a:spcPct val="110000"/>
              </a:lnSpc>
              <a:spcBef>
                <a:spcPts val="2000"/>
              </a:spcBef>
              <a:defRPr sz="160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latin typeface="Montserrat Medium" panose="000006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36%</a:t>
            </a:r>
            <a:endParaRPr sz="1800" dirty="0">
              <a:solidFill>
                <a:srgbClr val="000000"/>
              </a:solidFill>
              <a:latin typeface="Montserrat Medium" panose="000006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2" name="Shape 7150">
            <a:extLst>
              <a:ext uri="{FF2B5EF4-FFF2-40B4-BE49-F238E27FC236}">
                <a16:creationId xmlns:a16="http://schemas.microsoft.com/office/drawing/2014/main" id="{F061AFE1-C57D-4F27-9B6A-3D934E0D142E}"/>
              </a:ext>
            </a:extLst>
          </p:cNvPr>
          <p:cNvSpPr/>
          <p:nvPr/>
        </p:nvSpPr>
        <p:spPr>
          <a:xfrm>
            <a:off x="6833493" y="5204348"/>
            <a:ext cx="635377" cy="3932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algn="l">
              <a:lnSpc>
                <a:spcPct val="110000"/>
              </a:lnSpc>
              <a:spcBef>
                <a:spcPts val="2000"/>
              </a:spcBef>
              <a:defRPr sz="160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latin typeface="Montserrat Medium" panose="000006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28%</a:t>
            </a:r>
            <a:endParaRPr sz="1800" dirty="0">
              <a:solidFill>
                <a:srgbClr val="000000"/>
              </a:solidFill>
              <a:latin typeface="Montserrat Medium" panose="000006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3" name="Shape 7150">
            <a:extLst>
              <a:ext uri="{FF2B5EF4-FFF2-40B4-BE49-F238E27FC236}">
                <a16:creationId xmlns:a16="http://schemas.microsoft.com/office/drawing/2014/main" id="{1866D8E9-D7A1-4031-BE6F-6135A4BD0323}"/>
              </a:ext>
            </a:extLst>
          </p:cNvPr>
          <p:cNvSpPr/>
          <p:nvPr/>
        </p:nvSpPr>
        <p:spPr>
          <a:xfrm>
            <a:off x="6833493" y="5707268"/>
            <a:ext cx="635377" cy="39320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0" tIns="0" rIns="0" bIns="0" numCol="1" anchor="ctr">
            <a:noAutofit/>
          </a:bodyPr>
          <a:lstStyle>
            <a:lvl1pPr algn="l">
              <a:lnSpc>
                <a:spcPct val="110000"/>
              </a:lnSpc>
              <a:spcBef>
                <a:spcPts val="2000"/>
              </a:spcBef>
              <a:defRPr sz="1600">
                <a:solidFill>
                  <a:srgbClr val="FFFFFF"/>
                </a:solidFill>
                <a:latin typeface="Arimo"/>
                <a:ea typeface="Arimo"/>
                <a:cs typeface="Arimo"/>
                <a:sym typeface="Arimo"/>
              </a:defRPr>
            </a:lvl1pPr>
          </a:lstStyle>
          <a:p>
            <a:pPr lvl="0">
              <a:lnSpc>
                <a:spcPct val="100000"/>
              </a:lnSpc>
              <a:defRPr sz="1800">
                <a:solidFill>
                  <a:srgbClr val="000000"/>
                </a:solidFill>
              </a:defRPr>
            </a:pPr>
            <a:r>
              <a:rPr lang="en-US" sz="1800" dirty="0">
                <a:solidFill>
                  <a:srgbClr val="000000"/>
                </a:solidFill>
                <a:latin typeface="Montserrat Medium" panose="000006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43%</a:t>
            </a:r>
            <a:endParaRPr sz="1800" dirty="0">
              <a:solidFill>
                <a:srgbClr val="000000"/>
              </a:solidFill>
              <a:latin typeface="Montserrat Medium" panose="00000600000000000000" pitchFamily="50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B54CCC7-7EBB-477C-8AA4-67AEF3FBA43F}"/>
              </a:ext>
            </a:extLst>
          </p:cNvPr>
          <p:cNvSpPr txBox="1"/>
          <p:nvPr/>
        </p:nvSpPr>
        <p:spPr>
          <a:xfrm>
            <a:off x="7408246" y="3727699"/>
            <a:ext cx="1260470" cy="3539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50">
                <a:latin typeface="Montserrat Medium" panose="000006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Text </a:t>
            </a:r>
            <a:r>
              <a:rPr lang="en-US" sz="850" dirty="0">
                <a:latin typeface="Montserrat Medium" panose="000006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to replace your own text.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6208AC1B-EA88-431D-8BBD-314024D3A415}"/>
              </a:ext>
            </a:extLst>
          </p:cNvPr>
          <p:cNvSpPr txBox="1"/>
          <p:nvPr/>
        </p:nvSpPr>
        <p:spPr>
          <a:xfrm>
            <a:off x="7408246" y="4235699"/>
            <a:ext cx="1436608" cy="3539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50" dirty="0">
                <a:latin typeface="Montserrat Medium" panose="000006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Dummy text to replace your own text.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B1C63D4A-8892-4ADD-9AE4-55D8329756E8}"/>
              </a:ext>
            </a:extLst>
          </p:cNvPr>
          <p:cNvSpPr txBox="1"/>
          <p:nvPr/>
        </p:nvSpPr>
        <p:spPr>
          <a:xfrm>
            <a:off x="7408246" y="4743699"/>
            <a:ext cx="1436608" cy="3539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50" dirty="0">
                <a:latin typeface="Montserrat Medium" panose="000006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Dummy text to replace your own text.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6690C00D-5EF1-4726-9708-6E9467A54101}"/>
              </a:ext>
            </a:extLst>
          </p:cNvPr>
          <p:cNvSpPr txBox="1"/>
          <p:nvPr/>
        </p:nvSpPr>
        <p:spPr>
          <a:xfrm>
            <a:off x="7408246" y="5251699"/>
            <a:ext cx="1093602" cy="3539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50">
                <a:latin typeface="Montserrat Medium" panose="000006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To </a:t>
            </a:r>
            <a:r>
              <a:rPr lang="en-US" sz="850" dirty="0">
                <a:latin typeface="Montserrat Medium" panose="000006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replace your own text.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A95D7BD-03CC-4C02-8772-4ADEC2343547}"/>
              </a:ext>
            </a:extLst>
          </p:cNvPr>
          <p:cNvSpPr txBox="1"/>
          <p:nvPr/>
        </p:nvSpPr>
        <p:spPr>
          <a:xfrm>
            <a:off x="7408246" y="5759699"/>
            <a:ext cx="1436608" cy="35394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850" dirty="0">
                <a:latin typeface="Montserrat Medium" panose="00000600000000000000" pitchFamily="50" charset="0"/>
                <a:ea typeface="Open Sans" panose="020B0606030504020204" pitchFamily="34" charset="0"/>
                <a:cs typeface="Open Sans" panose="020B0606030504020204" pitchFamily="34" charset="0"/>
              </a:rPr>
              <a:t>Text to replace your own text.</a:t>
            </a:r>
          </a:p>
        </p:txBody>
      </p:sp>
      <p:cxnSp>
        <p:nvCxnSpPr>
          <p:cNvPr id="69" name="Straight Connector 68">
            <a:extLst>
              <a:ext uri="{FF2B5EF4-FFF2-40B4-BE49-F238E27FC236}">
                <a16:creationId xmlns:a16="http://schemas.microsoft.com/office/drawing/2014/main" id="{00C60402-8B7E-49A4-AFA4-D030165BDA97}"/>
              </a:ext>
            </a:extLst>
          </p:cNvPr>
          <p:cNvCxnSpPr>
            <a:cxnSpLocks/>
          </p:cNvCxnSpPr>
          <p:nvPr/>
        </p:nvCxnSpPr>
        <p:spPr>
          <a:xfrm>
            <a:off x="6834463" y="2691533"/>
            <a:ext cx="2922185" cy="0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>
            <a:extLst>
              <a:ext uri="{FF2B5EF4-FFF2-40B4-BE49-F238E27FC236}">
                <a16:creationId xmlns:a16="http://schemas.microsoft.com/office/drawing/2014/main" id="{B884F70C-46E7-4700-9B7D-D9EAE67D2F05}"/>
              </a:ext>
            </a:extLst>
          </p:cNvPr>
          <p:cNvCxnSpPr>
            <a:cxnSpLocks/>
          </p:cNvCxnSpPr>
          <p:nvPr/>
        </p:nvCxnSpPr>
        <p:spPr>
          <a:xfrm>
            <a:off x="6834463" y="3272063"/>
            <a:ext cx="4248065" cy="0"/>
          </a:xfrm>
          <a:prstGeom prst="line">
            <a:avLst/>
          </a:prstGeom>
          <a:ln w="254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0479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1A72E01F-FA55-4C2A-AE39-E5D46986E10E}"/>
              </a:ext>
            </a:extLst>
          </p:cNvPr>
          <p:cNvSpPr txBox="1"/>
          <p:nvPr/>
        </p:nvSpPr>
        <p:spPr>
          <a:xfrm>
            <a:off x="1804450" y="3424414"/>
            <a:ext cx="3754976" cy="134062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500" dirty="0">
                <a:latin typeface="Raleway" panose="020B0503030101060003" pitchFamily="34" charset="0"/>
              </a:rPr>
              <a:t>If you need help with the product, please contact the shop owner than by visiting their shop profile and sending them a message. </a:t>
            </a:r>
            <a:endParaRPr lang="en-US" sz="1500" dirty="0">
              <a:solidFill>
                <a:schemeClr val="tx2"/>
              </a:solidFill>
              <a:latin typeface="Raleway" panose="020B0503030101060003" pitchFamily="34" charset="0"/>
              <a:ea typeface="Montserrat" charset="0"/>
              <a:cs typeface="Montserrat" charset="0"/>
            </a:endParaRP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4158934-0192-4827-A448-405C7AF3BE24}"/>
              </a:ext>
            </a:extLst>
          </p:cNvPr>
          <p:cNvCxnSpPr>
            <a:cxnSpLocks/>
          </p:cNvCxnSpPr>
          <p:nvPr/>
        </p:nvCxnSpPr>
        <p:spPr>
          <a:xfrm>
            <a:off x="1925789" y="3024170"/>
            <a:ext cx="3094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1C786C2-CB41-458E-97AB-2664B97BAFA2}"/>
              </a:ext>
            </a:extLst>
          </p:cNvPr>
          <p:cNvSpPr txBox="1"/>
          <p:nvPr/>
        </p:nvSpPr>
        <p:spPr>
          <a:xfrm>
            <a:off x="1823501" y="1726379"/>
            <a:ext cx="2900899" cy="12494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800" dirty="0">
                <a:latin typeface="Raleway" panose="020B0503030101060003" pitchFamily="34" charset="0"/>
              </a:rPr>
              <a:t>Our</a:t>
            </a:r>
          </a:p>
          <a:p>
            <a:pPr>
              <a:lnSpc>
                <a:spcPts val="4500"/>
              </a:lnSpc>
            </a:pPr>
            <a:r>
              <a:rPr lang="en-US" sz="4800" dirty="0">
                <a:latin typeface="Raleway" panose="020B0503030101060003" pitchFamily="34" charset="0"/>
              </a:rPr>
              <a:t>Portfolio.</a:t>
            </a:r>
          </a:p>
        </p:txBody>
      </p:sp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BAF9EAF1-DCE3-493F-B891-C496C662D06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t="29857" b="4097"/>
          <a:stretch/>
        </p:blipFill>
        <p:spPr>
          <a:xfrm>
            <a:off x="7112014" y="1752600"/>
            <a:ext cx="3549624" cy="2930650"/>
          </a:xfrm>
        </p:spPr>
      </p:pic>
    </p:spTree>
    <p:extLst>
      <p:ext uri="{BB962C8B-B14F-4D97-AF65-F5344CB8AC3E}">
        <p14:creationId xmlns:p14="http://schemas.microsoft.com/office/powerpoint/2010/main" val="13353645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Rectangle 80">
            <a:extLst>
              <a:ext uri="{FF2B5EF4-FFF2-40B4-BE49-F238E27FC236}">
                <a16:creationId xmlns:a16="http://schemas.microsoft.com/office/drawing/2014/main" id="{F0000EA8-19DF-4A7D-8FF5-102B5A7DFBCB}"/>
              </a:ext>
            </a:extLst>
          </p:cNvPr>
          <p:cNvSpPr/>
          <p:nvPr/>
        </p:nvSpPr>
        <p:spPr>
          <a:xfrm>
            <a:off x="3483285" y="866776"/>
            <a:ext cx="2570825" cy="19240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F1E72ED2-EEA8-4F06-8E2A-5E599FE84AFF}"/>
              </a:ext>
            </a:extLst>
          </p:cNvPr>
          <p:cNvSpPr/>
          <p:nvPr/>
        </p:nvSpPr>
        <p:spPr>
          <a:xfrm>
            <a:off x="8754402" y="866776"/>
            <a:ext cx="2570825" cy="19240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4A5993DC-C363-43E3-9F00-B945A5F0CA85}"/>
              </a:ext>
            </a:extLst>
          </p:cNvPr>
          <p:cNvSpPr/>
          <p:nvPr/>
        </p:nvSpPr>
        <p:spPr>
          <a:xfrm>
            <a:off x="847727" y="2845594"/>
            <a:ext cx="2570825" cy="31456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Rectangle 83">
            <a:extLst>
              <a:ext uri="{FF2B5EF4-FFF2-40B4-BE49-F238E27FC236}">
                <a16:creationId xmlns:a16="http://schemas.microsoft.com/office/drawing/2014/main" id="{9E2BF8A6-A563-4E45-94B0-D933BD1948DC}"/>
              </a:ext>
            </a:extLst>
          </p:cNvPr>
          <p:cNvSpPr/>
          <p:nvPr/>
        </p:nvSpPr>
        <p:spPr>
          <a:xfrm>
            <a:off x="6118844" y="2845594"/>
            <a:ext cx="2570825" cy="314563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Placeholder 11">
            <a:extLst>
              <a:ext uri="{FF2B5EF4-FFF2-40B4-BE49-F238E27FC236}">
                <a16:creationId xmlns:a16="http://schemas.microsoft.com/office/drawing/2014/main" id="{187B6752-F1BB-4B3F-8560-FFA6893A52FF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5446" r="5446"/>
          <a:stretch>
            <a:fillRect/>
          </a:stretch>
        </p:blipFill>
        <p:spPr/>
      </p:pic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43FC7E4E-6EE4-4CA2-BC69-CC31D6F77733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t="25062" b="25062"/>
          <a:stretch>
            <a:fillRect/>
          </a:stretch>
        </p:blipFill>
        <p:spPr/>
      </p:pic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960A02D3-D5B3-4F5E-8A55-25FB4BC735EE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l="22724" r="22724"/>
          <a:stretch>
            <a:fillRect/>
          </a:stretch>
        </p:blipFill>
        <p:spPr/>
      </p:pic>
      <p:pic>
        <p:nvPicPr>
          <p:cNvPr id="18" name="Picture Placeholder 17">
            <a:extLst>
              <a:ext uri="{FF2B5EF4-FFF2-40B4-BE49-F238E27FC236}">
                <a16:creationId xmlns:a16="http://schemas.microsoft.com/office/drawing/2014/main" id="{DEAC65AC-5302-42AC-A43B-FD492CB20E2F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>
          <a:blip r:embed="rId5"/>
          <a:srcRect t="9214" b="9214"/>
          <a:stretch>
            <a:fillRect/>
          </a:stretch>
        </p:blipFill>
        <p:spPr/>
      </p:pic>
      <p:sp>
        <p:nvSpPr>
          <p:cNvPr id="87" name="TextBox 86">
            <a:extLst>
              <a:ext uri="{FF2B5EF4-FFF2-40B4-BE49-F238E27FC236}">
                <a16:creationId xmlns:a16="http://schemas.microsoft.com/office/drawing/2014/main" id="{DF90B6B0-55C1-4A8E-A0ED-79358FC6D442}"/>
              </a:ext>
            </a:extLst>
          </p:cNvPr>
          <p:cNvSpPr txBox="1"/>
          <p:nvPr/>
        </p:nvSpPr>
        <p:spPr>
          <a:xfrm>
            <a:off x="1154178" y="3267197"/>
            <a:ext cx="1976975" cy="230242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bg1"/>
                </a:solidFill>
                <a:latin typeface="Raleway" panose="020B0503030101060003" pitchFamily="34" charset="0"/>
              </a:rPr>
              <a:t>If you need help with the product, please contact the shop owner than by visiting their shop profile and sending a message. </a:t>
            </a:r>
            <a:endParaRPr lang="en-US" sz="1500" dirty="0">
              <a:solidFill>
                <a:schemeClr val="bg1"/>
              </a:solidFill>
              <a:latin typeface="Raleway" panose="020B0503030101060003" pitchFamily="34" charset="0"/>
              <a:ea typeface="Montserrat" charset="0"/>
              <a:cs typeface="Montserrat" charset="0"/>
            </a:endParaRP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C08015C3-E690-47A3-A025-9370DB92EF25}"/>
              </a:ext>
            </a:extLst>
          </p:cNvPr>
          <p:cNvSpPr txBox="1"/>
          <p:nvPr/>
        </p:nvSpPr>
        <p:spPr>
          <a:xfrm>
            <a:off x="6415769" y="3267197"/>
            <a:ext cx="1976975" cy="2302425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500" dirty="0">
                <a:solidFill>
                  <a:schemeClr val="bg1"/>
                </a:solidFill>
                <a:latin typeface="Raleway" panose="020B0503030101060003" pitchFamily="34" charset="0"/>
              </a:rPr>
              <a:t>If you need help with the product, please contact the shop owner than by visiting their shop profile and sending a message. </a:t>
            </a:r>
            <a:endParaRPr lang="en-US" sz="1500" dirty="0">
              <a:solidFill>
                <a:schemeClr val="bg1"/>
              </a:solidFill>
              <a:latin typeface="Raleway" panose="020B0503030101060003" pitchFamily="34" charset="0"/>
              <a:ea typeface="Montserrat" charset="0"/>
              <a:cs typeface="Montserrat" charset="0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82DEE29E-9A01-4F1C-AA44-19B7BB7C638B}"/>
              </a:ext>
            </a:extLst>
          </p:cNvPr>
          <p:cNvSpPr txBox="1"/>
          <p:nvPr/>
        </p:nvSpPr>
        <p:spPr>
          <a:xfrm>
            <a:off x="8868703" y="598825"/>
            <a:ext cx="2342222" cy="224676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4000" dirty="0">
                <a:solidFill>
                  <a:schemeClr val="bg1"/>
                </a:solidFill>
                <a:latin typeface="Raleway" panose="020B0503030101060003" pitchFamily="34" charset="0"/>
              </a:rPr>
              <a:t>04</a:t>
            </a:r>
            <a:endParaRPr lang="en-US" sz="14000" dirty="0">
              <a:solidFill>
                <a:schemeClr val="bg1"/>
              </a:solidFill>
              <a:latin typeface="Raleway" panose="020B0503030101060003" pitchFamily="34" charset="0"/>
              <a:ea typeface="Montserrat" charset="0"/>
              <a:cs typeface="Montserrat" charset="0"/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B1E88C82-ED4B-4E09-A97A-37B7823781F8}"/>
              </a:ext>
            </a:extLst>
          </p:cNvPr>
          <p:cNvSpPr txBox="1"/>
          <p:nvPr/>
        </p:nvSpPr>
        <p:spPr>
          <a:xfrm>
            <a:off x="3572803" y="598825"/>
            <a:ext cx="2342222" cy="2246769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r>
              <a:rPr lang="en-US" sz="14000" dirty="0">
                <a:solidFill>
                  <a:schemeClr val="bg1"/>
                </a:solidFill>
                <a:latin typeface="Raleway" panose="020B0503030101060003" pitchFamily="34" charset="0"/>
              </a:rPr>
              <a:t>02</a:t>
            </a:r>
            <a:endParaRPr lang="en-US" sz="14000" dirty="0">
              <a:solidFill>
                <a:schemeClr val="bg1"/>
              </a:solidFill>
              <a:latin typeface="Raleway" panose="020B0503030101060003" pitchFamily="34" charset="0"/>
              <a:ea typeface="Montserrat" charset="0"/>
              <a:cs typeface="Montserra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02378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89FAF734-4076-4C96-B29B-BE27F54CCD58}"/>
              </a:ext>
            </a:extLst>
          </p:cNvPr>
          <p:cNvPicPr>
            <a:picLocks noGrp="1" noChangeAspect="1"/>
          </p:cNvPicPr>
          <p:nvPr>
            <p:ph type="pic" sz="quarter" idx="14"/>
          </p:nvPr>
        </p:nvPicPr>
        <p:blipFill>
          <a:blip r:embed="rId2"/>
          <a:srcRect l="37195" r="37195"/>
          <a:stretch>
            <a:fillRect/>
          </a:stretch>
        </p:blipFill>
        <p:spPr/>
      </p:pic>
      <p:pic>
        <p:nvPicPr>
          <p:cNvPr id="20" name="Picture Placeholder 19">
            <a:extLst>
              <a:ext uri="{FF2B5EF4-FFF2-40B4-BE49-F238E27FC236}">
                <a16:creationId xmlns:a16="http://schemas.microsoft.com/office/drawing/2014/main" id="{2CF7D5EC-B330-4647-95D7-D87B74ED8ABF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/>
          <a:srcRect l="44283" r="17151"/>
          <a:stretch/>
        </p:blipFill>
        <p:spPr>
          <a:xfrm>
            <a:off x="7524750" y="1244600"/>
            <a:ext cx="2527300" cy="4368800"/>
          </a:xfrm>
        </p:spPr>
      </p:pic>
      <p:pic>
        <p:nvPicPr>
          <p:cNvPr id="22" name="Picture Placeholder 21">
            <a:extLst>
              <a:ext uri="{FF2B5EF4-FFF2-40B4-BE49-F238E27FC236}">
                <a16:creationId xmlns:a16="http://schemas.microsoft.com/office/drawing/2014/main" id="{63C10079-57B4-4C89-8B92-12C481CDDE48}"/>
              </a:ext>
            </a:extLst>
          </p:cNvPr>
          <p:cNvPicPr>
            <a:picLocks noGrp="1" noChangeAspect="1"/>
          </p:cNvPicPr>
          <p:nvPr>
            <p:ph type="pic" sz="quarter" idx="16"/>
          </p:nvPr>
        </p:nvPicPr>
        <p:blipFill>
          <a:blip r:embed="rId4"/>
          <a:srcRect l="30705" r="30705"/>
          <a:stretch>
            <a:fillRect/>
          </a:stretch>
        </p:blipFill>
        <p:spPr/>
      </p:pic>
      <p:grpSp>
        <p:nvGrpSpPr>
          <p:cNvPr id="31" name="Group 30">
            <a:extLst>
              <a:ext uri="{FF2B5EF4-FFF2-40B4-BE49-F238E27FC236}">
                <a16:creationId xmlns:a16="http://schemas.microsoft.com/office/drawing/2014/main" id="{E0C9DF9E-6C9B-4971-A33A-02E9165AB8CC}"/>
              </a:ext>
            </a:extLst>
          </p:cNvPr>
          <p:cNvGrpSpPr/>
          <p:nvPr/>
        </p:nvGrpSpPr>
        <p:grpSpPr>
          <a:xfrm>
            <a:off x="555892" y="1341503"/>
            <a:ext cx="3872090" cy="1574401"/>
            <a:chOff x="2126374" y="1448154"/>
            <a:chExt cx="3872090" cy="1574401"/>
          </a:xfrm>
        </p:grpSpPr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5A7357B5-64D9-4E98-A408-2D3B8859DED8}"/>
                </a:ext>
              </a:extLst>
            </p:cNvPr>
            <p:cNvGrpSpPr/>
            <p:nvPr/>
          </p:nvGrpSpPr>
          <p:grpSpPr>
            <a:xfrm>
              <a:off x="2126374" y="1448154"/>
              <a:ext cx="3564020" cy="969496"/>
              <a:chOff x="2126374" y="1448154"/>
              <a:chExt cx="3564020" cy="969496"/>
            </a:xfrm>
          </p:grpSpPr>
          <p:sp>
            <p:nvSpPr>
              <p:cNvPr id="34" name="TextBox 33">
                <a:extLst>
                  <a:ext uri="{FF2B5EF4-FFF2-40B4-BE49-F238E27FC236}">
                    <a16:creationId xmlns:a16="http://schemas.microsoft.com/office/drawing/2014/main" id="{D7F699E9-3053-4B9C-A1A5-2049231961D3}"/>
                  </a:ext>
                </a:extLst>
              </p:cNvPr>
              <p:cNvSpPr txBox="1"/>
              <p:nvPr/>
            </p:nvSpPr>
            <p:spPr>
              <a:xfrm>
                <a:off x="2126374" y="1448154"/>
                <a:ext cx="3564020" cy="9694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57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 Medium" panose="00000600000000000000" pitchFamily="50" charset="0"/>
                    <a:ea typeface="Montserrat" charset="0"/>
                    <a:cs typeface="Arial" panose="020B0604020202020204" pitchFamily="34" charset="0"/>
                  </a:rPr>
                  <a:t>Our First</a:t>
                </a:r>
              </a:p>
            </p:txBody>
          </p: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E57CC2A9-364D-4F91-8B37-38D77590A6D6}"/>
                  </a:ext>
                </a:extLst>
              </p:cNvPr>
              <p:cNvSpPr txBox="1"/>
              <p:nvPr/>
            </p:nvSpPr>
            <p:spPr>
              <a:xfrm>
                <a:off x="2878014" y="1456988"/>
                <a:ext cx="1030370" cy="24622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>
                        <a:lumMod val="50000"/>
                      </a:schemeClr>
                    </a:solidFill>
                    <a:latin typeface="Montserrat Medium" panose="00000600000000000000" pitchFamily="50" charset="0"/>
                    <a:ea typeface="Montserrat" charset="0"/>
                    <a:cs typeface="Arial" panose="020B0604020202020204" pitchFamily="34" charset="0"/>
                  </a:rPr>
                  <a:t>CASE STUDY</a:t>
                </a:r>
              </a:p>
            </p:txBody>
          </p:sp>
        </p:grp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9D6C6FFB-C741-41B2-AA13-24D1FFD9A62C}"/>
                </a:ext>
              </a:extLst>
            </p:cNvPr>
            <p:cNvSpPr txBox="1"/>
            <p:nvPr/>
          </p:nvSpPr>
          <p:spPr>
            <a:xfrm>
              <a:off x="2705272" y="2053059"/>
              <a:ext cx="3293192" cy="9694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 Medium" panose="00000600000000000000" pitchFamily="50" charset="0"/>
                  <a:ea typeface="Montserrat" charset="0"/>
                  <a:cs typeface="Arial" panose="020B0604020202020204" pitchFamily="34" charset="0"/>
                </a:rPr>
                <a:t>Project</a:t>
              </a:r>
              <a:r>
                <a:rPr lang="en-US" sz="5700" dirty="0">
                  <a:solidFill>
                    <a:schemeClr val="accent1"/>
                  </a:solidFill>
                  <a:latin typeface="Montserrat Black" panose="00000A00000000000000" pitchFamily="50" charset="0"/>
                  <a:ea typeface="Montserrat" charset="0"/>
                  <a:cs typeface="Arial" panose="020B0604020202020204" pitchFamily="34" charset="0"/>
                </a:rPr>
                <a:t>/</a:t>
              </a: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227A13FF-B57E-48FE-8730-21EF1D24A74D}"/>
              </a:ext>
            </a:extLst>
          </p:cNvPr>
          <p:cNvSpPr txBox="1"/>
          <p:nvPr/>
        </p:nvSpPr>
        <p:spPr>
          <a:xfrm>
            <a:off x="718349" y="3106736"/>
            <a:ext cx="1908119" cy="31803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aleway" panose="020B0503030101060003" pitchFamily="34" charset="0"/>
                <a:ea typeface="Montserrat" charset="0"/>
                <a:cs typeface="Montserrat" charset="0"/>
              </a:rPr>
              <a:t>Your Best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aleway" panose="020B0503030101060003" pitchFamily="34" charset="0"/>
                <a:ea typeface="Montserrat" charset="0"/>
                <a:cs typeface="Montserrat" charset="0"/>
              </a:rPr>
              <a:t>Titile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aleway" panose="020B0503030101060003" pitchFamily="34" charset="0"/>
                <a:ea typeface="Montserrat" charset="0"/>
                <a:cs typeface="Montserrat" charset="0"/>
              </a:rPr>
              <a:t>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0AE86CB9-9AC7-408B-A328-980074AC818B}"/>
              </a:ext>
            </a:extLst>
          </p:cNvPr>
          <p:cNvSpPr txBox="1"/>
          <p:nvPr/>
        </p:nvSpPr>
        <p:spPr>
          <a:xfrm>
            <a:off x="718348" y="3424772"/>
            <a:ext cx="3401564" cy="98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900" dirty="0">
                <a:latin typeface="Raleway" panose="020B0503030101060003" pitchFamily="34" charset="0"/>
              </a:rPr>
              <a:t>If you need help with the product, please contact the shop owner by visiting their shop profile and sending to be them a message. For anything else (licensing, billing, </a:t>
            </a:r>
            <a:r>
              <a:rPr lang="en-US" sz="900" dirty="0" err="1">
                <a:latin typeface="Raleway" panose="020B0503030101060003" pitchFamily="34" charset="0"/>
              </a:rPr>
              <a:t>etc</a:t>
            </a:r>
            <a:r>
              <a:rPr lang="en-US" sz="900" dirty="0">
                <a:latin typeface="Raleway" panose="020B0503030101060003" pitchFamily="34" charset="0"/>
              </a:rPr>
              <a:t>), please visit our in the best Help Center.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E25E76F-731B-4D64-8784-57C249223028}"/>
              </a:ext>
            </a:extLst>
          </p:cNvPr>
          <p:cNvSpPr txBox="1"/>
          <p:nvPr/>
        </p:nvSpPr>
        <p:spPr>
          <a:xfrm>
            <a:off x="718348" y="4522137"/>
            <a:ext cx="3401564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900" dirty="0">
                <a:latin typeface="Raleway" panose="020B0503030101060003" pitchFamily="34" charset="0"/>
              </a:rPr>
              <a:t>If you need help with the product, please contact the shop owner by visiting their shop profile and sending to be them a message. For anything else (licensing, </a:t>
            </a:r>
          </a:p>
        </p:txBody>
      </p:sp>
    </p:spTree>
    <p:extLst>
      <p:ext uri="{BB962C8B-B14F-4D97-AF65-F5344CB8AC3E}">
        <p14:creationId xmlns:p14="http://schemas.microsoft.com/office/powerpoint/2010/main" val="16594786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Placeholder 52">
            <a:extLst>
              <a:ext uri="{FF2B5EF4-FFF2-40B4-BE49-F238E27FC236}">
                <a16:creationId xmlns:a16="http://schemas.microsoft.com/office/drawing/2014/main" id="{50AD195B-6824-430E-AB77-30672C728A9A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777" r="1777"/>
          <a:stretch>
            <a:fillRect/>
          </a:stretch>
        </p:blipFill>
        <p:spPr/>
      </p:pic>
      <p:pic>
        <p:nvPicPr>
          <p:cNvPr id="57" name="Picture Placeholder 56">
            <a:extLst>
              <a:ext uri="{FF2B5EF4-FFF2-40B4-BE49-F238E27FC236}">
                <a16:creationId xmlns:a16="http://schemas.microsoft.com/office/drawing/2014/main" id="{F913B6AD-642D-468A-941E-CFA0F966772F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3"/>
          <a:srcRect t="8427" b="8427"/>
          <a:stretch>
            <a:fillRect/>
          </a:stretch>
        </p:blipFill>
        <p:spPr/>
      </p:pic>
      <p:pic>
        <p:nvPicPr>
          <p:cNvPr id="55" name="Picture Placeholder 54">
            <a:extLst>
              <a:ext uri="{FF2B5EF4-FFF2-40B4-BE49-F238E27FC236}">
                <a16:creationId xmlns:a16="http://schemas.microsoft.com/office/drawing/2014/main" id="{26B2D9CC-9F17-4D6A-895F-EFE52ED2928B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4"/>
          <a:srcRect l="9351" r="9351"/>
          <a:stretch>
            <a:fillRect/>
          </a:stretch>
        </p:blipFill>
        <p:spPr/>
      </p:pic>
      <p:pic>
        <p:nvPicPr>
          <p:cNvPr id="59" name="Picture Placeholder 58">
            <a:extLst>
              <a:ext uri="{FF2B5EF4-FFF2-40B4-BE49-F238E27FC236}">
                <a16:creationId xmlns:a16="http://schemas.microsoft.com/office/drawing/2014/main" id="{46DAB446-91CD-4CA3-9650-8D3CCE76819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5"/>
          <a:srcRect l="9128" r="9128"/>
          <a:stretch>
            <a:fillRect/>
          </a:stretch>
        </p:blipFill>
        <p:spPr>
          <a:xfrm>
            <a:off x="4108510" y="3926981"/>
            <a:ext cx="2625666" cy="1816594"/>
          </a:xfrm>
        </p:spPr>
      </p:pic>
      <p:grpSp>
        <p:nvGrpSpPr>
          <p:cNvPr id="60" name="Group 59">
            <a:extLst>
              <a:ext uri="{FF2B5EF4-FFF2-40B4-BE49-F238E27FC236}">
                <a16:creationId xmlns:a16="http://schemas.microsoft.com/office/drawing/2014/main" id="{B273DDAB-9C7E-4EF3-B4DC-C8FA845EEE47}"/>
              </a:ext>
            </a:extLst>
          </p:cNvPr>
          <p:cNvGrpSpPr/>
          <p:nvPr/>
        </p:nvGrpSpPr>
        <p:grpSpPr>
          <a:xfrm>
            <a:off x="7213185" y="2167639"/>
            <a:ext cx="4088820" cy="1261361"/>
            <a:chOff x="7213185" y="2167639"/>
            <a:chExt cx="4088820" cy="1261361"/>
          </a:xfrm>
        </p:grpSpPr>
        <p:grpSp>
          <p:nvGrpSpPr>
            <p:cNvPr id="68" name="Group 67">
              <a:extLst>
                <a:ext uri="{FF2B5EF4-FFF2-40B4-BE49-F238E27FC236}">
                  <a16:creationId xmlns:a16="http://schemas.microsoft.com/office/drawing/2014/main" id="{915A1247-EF7D-47CA-9E11-3E2D57A94255}"/>
                </a:ext>
              </a:extLst>
            </p:cNvPr>
            <p:cNvGrpSpPr/>
            <p:nvPr/>
          </p:nvGrpSpPr>
          <p:grpSpPr>
            <a:xfrm>
              <a:off x="7213185" y="2167639"/>
              <a:ext cx="1923085" cy="1261361"/>
              <a:chOff x="953496" y="2291359"/>
              <a:chExt cx="1923085" cy="1261361"/>
            </a:xfrm>
          </p:grpSpPr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15F49A6-5999-410F-8133-BEFDA2C98378}"/>
                  </a:ext>
                </a:extLst>
              </p:cNvPr>
              <p:cNvSpPr txBox="1"/>
              <p:nvPr/>
            </p:nvSpPr>
            <p:spPr>
              <a:xfrm>
                <a:off x="953496" y="2291359"/>
                <a:ext cx="10086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latin typeface="Montserrat Bold"/>
                    <a:cs typeface="Arial" panose="020B0604020202020204" pitchFamily="34" charset="0"/>
                  </a:rPr>
                  <a:t>350K</a:t>
                </a:r>
              </a:p>
            </p:txBody>
          </p:sp>
          <p:sp>
            <p:nvSpPr>
              <p:cNvPr id="70" name="TextBox 69">
                <a:extLst>
                  <a:ext uri="{FF2B5EF4-FFF2-40B4-BE49-F238E27FC236}">
                    <a16:creationId xmlns:a16="http://schemas.microsoft.com/office/drawing/2014/main" id="{B7F1A7D8-E3A3-4484-901C-6329354697BF}"/>
                  </a:ext>
                </a:extLst>
              </p:cNvPr>
              <p:cNvSpPr txBox="1"/>
              <p:nvPr/>
            </p:nvSpPr>
            <p:spPr>
              <a:xfrm>
                <a:off x="953497" y="2766671"/>
                <a:ext cx="1923084" cy="786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Creepiest don't subdue which </a:t>
                </a:r>
                <a:r>
                  <a:rPr lang="en-US" sz="7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i</a:t>
                </a:r>
                <a:r>
                  <a:rPr lang="en-US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 two set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had seasons. Fifth you'll, man wherein seas our the great design &amp; this is presentation template creeping. Very</a:t>
                </a:r>
                <a:endParaRPr lang="en-US" sz="700" dirty="0"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7CD068ED-78D3-4263-AD8B-31E42D983B03}"/>
                </a:ext>
              </a:extLst>
            </p:cNvPr>
            <p:cNvGrpSpPr/>
            <p:nvPr/>
          </p:nvGrpSpPr>
          <p:grpSpPr>
            <a:xfrm>
              <a:off x="9378920" y="2167639"/>
              <a:ext cx="1923085" cy="1261361"/>
              <a:chOff x="953496" y="2291359"/>
              <a:chExt cx="1923085" cy="1261361"/>
            </a:xfrm>
          </p:grpSpPr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95EA4088-0EBA-49AD-982F-160D7CE8A214}"/>
                  </a:ext>
                </a:extLst>
              </p:cNvPr>
              <p:cNvSpPr txBox="1"/>
              <p:nvPr/>
            </p:nvSpPr>
            <p:spPr>
              <a:xfrm>
                <a:off x="953496" y="2291359"/>
                <a:ext cx="10086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latin typeface="Montserrat Bold"/>
                    <a:cs typeface="Arial" panose="020B0604020202020204" pitchFamily="34" charset="0"/>
                  </a:rPr>
                  <a:t>350K</a:t>
                </a:r>
              </a:p>
            </p:txBody>
          </p: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566ED405-3460-432E-9FB1-24C4F3DF8420}"/>
                  </a:ext>
                </a:extLst>
              </p:cNvPr>
              <p:cNvSpPr txBox="1"/>
              <p:nvPr/>
            </p:nvSpPr>
            <p:spPr>
              <a:xfrm>
                <a:off x="953497" y="2766671"/>
                <a:ext cx="1923084" cy="786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Creepiest don't subdue which </a:t>
                </a:r>
                <a:r>
                  <a:rPr lang="en-US" sz="7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i</a:t>
                </a:r>
                <a:r>
                  <a:rPr lang="en-US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 two set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had seasons. Fifth you'll, man wherein seas our the great design &amp; this is presentation template creeping. Very</a:t>
                </a:r>
                <a:endParaRPr lang="en-US" sz="700" dirty="0"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F7368E5B-CD87-4B58-9C73-126DC201F1D4}"/>
              </a:ext>
            </a:extLst>
          </p:cNvPr>
          <p:cNvGrpSpPr/>
          <p:nvPr/>
        </p:nvGrpSpPr>
        <p:grpSpPr>
          <a:xfrm>
            <a:off x="7213185" y="4482214"/>
            <a:ext cx="4088820" cy="1261361"/>
            <a:chOff x="7213185" y="2167639"/>
            <a:chExt cx="4088820" cy="1261361"/>
          </a:xfrm>
        </p:grpSpPr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F18C2CC7-B54D-49B8-BAEF-3A129D6B52F8}"/>
                </a:ext>
              </a:extLst>
            </p:cNvPr>
            <p:cNvGrpSpPr/>
            <p:nvPr/>
          </p:nvGrpSpPr>
          <p:grpSpPr>
            <a:xfrm>
              <a:off x="7213185" y="2167639"/>
              <a:ext cx="1923085" cy="1261361"/>
              <a:chOff x="953496" y="2291359"/>
              <a:chExt cx="1923085" cy="1261361"/>
            </a:xfrm>
          </p:grpSpPr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B0D1211C-0F08-42A3-85ED-CC33377FBD6D}"/>
                  </a:ext>
                </a:extLst>
              </p:cNvPr>
              <p:cNvSpPr txBox="1"/>
              <p:nvPr/>
            </p:nvSpPr>
            <p:spPr>
              <a:xfrm>
                <a:off x="953496" y="2291359"/>
                <a:ext cx="10086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latin typeface="Montserrat Bold"/>
                    <a:cs typeface="Arial" panose="020B0604020202020204" pitchFamily="34" charset="0"/>
                  </a:rPr>
                  <a:t>350K</a:t>
                </a:r>
              </a:p>
            </p:txBody>
          </p:sp>
          <p:sp>
            <p:nvSpPr>
              <p:cNvPr id="97" name="TextBox 96">
                <a:extLst>
                  <a:ext uri="{FF2B5EF4-FFF2-40B4-BE49-F238E27FC236}">
                    <a16:creationId xmlns:a16="http://schemas.microsoft.com/office/drawing/2014/main" id="{DF4F8548-FF58-429B-A4FE-AD65438F6557}"/>
                  </a:ext>
                </a:extLst>
              </p:cNvPr>
              <p:cNvSpPr txBox="1"/>
              <p:nvPr/>
            </p:nvSpPr>
            <p:spPr>
              <a:xfrm>
                <a:off x="953497" y="2766671"/>
                <a:ext cx="1923084" cy="786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Creepiest don't subdue which </a:t>
                </a:r>
                <a:r>
                  <a:rPr lang="en-US" sz="7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i</a:t>
                </a:r>
                <a:r>
                  <a:rPr lang="en-US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 two set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had seasons. Fifth you'll, man wherein seas our the great design &amp; this is presentation template creeping. Very</a:t>
                </a:r>
                <a:endParaRPr lang="en-US" sz="700" dirty="0"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3BC3C3C4-4B42-47F5-96A4-6D2DC11D607D}"/>
                </a:ext>
              </a:extLst>
            </p:cNvPr>
            <p:cNvGrpSpPr/>
            <p:nvPr/>
          </p:nvGrpSpPr>
          <p:grpSpPr>
            <a:xfrm>
              <a:off x="9378920" y="2167639"/>
              <a:ext cx="1923085" cy="1261361"/>
              <a:chOff x="953496" y="2291359"/>
              <a:chExt cx="1923085" cy="1261361"/>
            </a:xfrm>
          </p:grpSpPr>
          <p:sp>
            <p:nvSpPr>
              <p:cNvPr id="94" name="TextBox 93">
                <a:extLst>
                  <a:ext uri="{FF2B5EF4-FFF2-40B4-BE49-F238E27FC236}">
                    <a16:creationId xmlns:a16="http://schemas.microsoft.com/office/drawing/2014/main" id="{19BD5CD4-585C-40F1-A404-2093495C96AC}"/>
                  </a:ext>
                </a:extLst>
              </p:cNvPr>
              <p:cNvSpPr txBox="1"/>
              <p:nvPr/>
            </p:nvSpPr>
            <p:spPr>
              <a:xfrm>
                <a:off x="953496" y="2291359"/>
                <a:ext cx="100865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>
                    <a:latin typeface="Montserrat Bold"/>
                    <a:cs typeface="Arial" panose="020B0604020202020204" pitchFamily="34" charset="0"/>
                  </a:rPr>
                  <a:t>350K</a:t>
                </a:r>
              </a:p>
            </p:txBody>
          </p:sp>
          <p:sp>
            <p:nvSpPr>
              <p:cNvPr id="95" name="TextBox 94">
                <a:extLst>
                  <a:ext uri="{FF2B5EF4-FFF2-40B4-BE49-F238E27FC236}">
                    <a16:creationId xmlns:a16="http://schemas.microsoft.com/office/drawing/2014/main" id="{6432DF26-6E34-479D-82F0-B5C8ECDF0A19}"/>
                  </a:ext>
                </a:extLst>
              </p:cNvPr>
              <p:cNvSpPr txBox="1"/>
              <p:nvPr/>
            </p:nvSpPr>
            <p:spPr>
              <a:xfrm>
                <a:off x="953497" y="2766671"/>
                <a:ext cx="1923084" cy="7860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1400"/>
                  </a:lnSpc>
                </a:pPr>
                <a:r>
                  <a:rPr lang="en-US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Creepiest don't subdue which </a:t>
                </a:r>
                <a:r>
                  <a:rPr lang="en-US" sz="700" dirty="0" err="1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i</a:t>
                </a:r>
                <a:r>
                  <a:rPr lang="en-US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 two set</a:t>
                </a:r>
              </a:p>
              <a:p>
                <a:pPr>
                  <a:lnSpc>
                    <a:spcPts val="1400"/>
                  </a:lnSpc>
                </a:pPr>
                <a:r>
                  <a:rPr lang="en-US" sz="7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Arial" panose="020B0604020202020204" pitchFamily="34" charset="0"/>
                    <a:ea typeface="Montserrat Light" charset="0"/>
                    <a:cs typeface="Arial" panose="020B0604020202020204" pitchFamily="34" charset="0"/>
                  </a:rPr>
                  <a:t>had seasons. Fifth you'll, man wherein seas our the great design &amp; this is presentation template creeping. Very</a:t>
                </a:r>
                <a:endParaRPr lang="en-US" sz="700" dirty="0">
                  <a:latin typeface="Arial" panose="020B0604020202020204" pitchFamily="34" charset="0"/>
                  <a:ea typeface="Montserrat Light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87787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DD7BC54-CFDA-40F0-952A-CFECF51FA16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1713" b="11713"/>
          <a:stretch>
            <a:fillRect/>
          </a:stretch>
        </p:blipFill>
        <p:spPr/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97C63C22-8FEF-42EA-B9C9-79F000E2A969}"/>
              </a:ext>
            </a:extLst>
          </p:cNvPr>
          <p:cNvSpPr/>
          <p:nvPr/>
        </p:nvSpPr>
        <p:spPr>
          <a:xfrm>
            <a:off x="647700" y="647700"/>
            <a:ext cx="10896599" cy="5562600"/>
          </a:xfrm>
          <a:prstGeom prst="rect">
            <a:avLst/>
          </a:prstGeom>
          <a:solidFill>
            <a:schemeClr val="tx1">
              <a:lumMod val="75000"/>
              <a:lumOff val="2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C3D0A9-F8CA-4FD3-A6B7-A969A2141132}"/>
              </a:ext>
            </a:extLst>
          </p:cNvPr>
          <p:cNvSpPr txBox="1"/>
          <p:nvPr/>
        </p:nvSpPr>
        <p:spPr>
          <a:xfrm>
            <a:off x="2644776" y="4500995"/>
            <a:ext cx="6975474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2000505000000020004" pitchFamily="2" charset="0"/>
                <a:ea typeface="Abril Text" charset="0"/>
                <a:cs typeface="Abril Text" charset="0"/>
              </a:rPr>
              <a:t>COMPANY  STREET ADDRESS TEXT GOES HERE WITH CITY 66666, STATE.</a:t>
            </a:r>
          </a:p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2000505000000020004" pitchFamily="2" charset="0"/>
                <a:ea typeface="Abril Text" charset="0"/>
                <a:cs typeface="Abril Text" charset="0"/>
              </a:rPr>
              <a:t>PHONE: +1233456 4567, +123 45788, FAX: +124 676546 45, EMAIL: EMAIL@DOMAIN.COM</a:t>
            </a:r>
          </a:p>
          <a:p>
            <a:pPr algn="ctr">
              <a:lnSpc>
                <a:spcPts val="1800"/>
              </a:lnSpc>
            </a:pPr>
            <a:r>
              <a:rPr lang="en-US" sz="1200" dirty="0">
                <a:solidFill>
                  <a:schemeClr val="bg1"/>
                </a:solidFill>
                <a:latin typeface="Montserrat" panose="02000505000000020004" pitchFamily="2" charset="0"/>
                <a:ea typeface="Abril Text" charset="0"/>
                <a:cs typeface="Abril Text" charset="0"/>
              </a:rPr>
              <a:t>WEBSITE: WWW.WEBSITEEXAMPLE.COM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95479C9-49D4-43DE-B0C7-0840D5D99E65}"/>
              </a:ext>
            </a:extLst>
          </p:cNvPr>
          <p:cNvGrpSpPr/>
          <p:nvPr/>
        </p:nvGrpSpPr>
        <p:grpSpPr>
          <a:xfrm>
            <a:off x="5362105" y="2762248"/>
            <a:ext cx="1333500" cy="1333500"/>
            <a:chOff x="5326550" y="1504950"/>
            <a:chExt cx="1619250" cy="161925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20F7F55-55F4-417E-899C-EB59DAB49696}"/>
                </a:ext>
              </a:extLst>
            </p:cNvPr>
            <p:cNvGrpSpPr/>
            <p:nvPr/>
          </p:nvGrpSpPr>
          <p:grpSpPr>
            <a:xfrm>
              <a:off x="5513451" y="1857375"/>
              <a:ext cx="1165098" cy="887412"/>
              <a:chOff x="7915275" y="2667000"/>
              <a:chExt cx="1565275" cy="1192212"/>
            </a:xfrm>
          </p:grpSpPr>
          <p:sp>
            <p:nvSpPr>
              <p:cNvPr id="7" name="Freeform 5">
                <a:extLst>
                  <a:ext uri="{FF2B5EF4-FFF2-40B4-BE49-F238E27FC236}">
                    <a16:creationId xmlns:a16="http://schemas.microsoft.com/office/drawing/2014/main" id="{304DA9C8-FA3E-4A4E-AA3B-180603478D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15275" y="2667000"/>
                <a:ext cx="727075" cy="1192212"/>
              </a:xfrm>
              <a:custGeom>
                <a:avLst/>
                <a:gdLst>
                  <a:gd name="T0" fmla="*/ 222 w 440"/>
                  <a:gd name="T1" fmla="*/ 238 h 675"/>
                  <a:gd name="T2" fmla="*/ 145 w 440"/>
                  <a:gd name="T3" fmla="*/ 251 h 675"/>
                  <a:gd name="T4" fmla="*/ 217 w 440"/>
                  <a:gd name="T5" fmla="*/ 150 h 675"/>
                  <a:gd name="T6" fmla="*/ 350 w 440"/>
                  <a:gd name="T7" fmla="*/ 43 h 675"/>
                  <a:gd name="T8" fmla="*/ 327 w 440"/>
                  <a:gd name="T9" fmla="*/ 0 h 675"/>
                  <a:gd name="T10" fmla="*/ 75 w 440"/>
                  <a:gd name="T11" fmla="*/ 205 h 675"/>
                  <a:gd name="T12" fmla="*/ 0 w 440"/>
                  <a:gd name="T13" fmla="*/ 428 h 675"/>
                  <a:gd name="T14" fmla="*/ 7 w 440"/>
                  <a:gd name="T15" fmla="*/ 496 h 675"/>
                  <a:gd name="T16" fmla="*/ 31 w 440"/>
                  <a:gd name="T17" fmla="*/ 563 h 675"/>
                  <a:gd name="T18" fmla="*/ 33 w 440"/>
                  <a:gd name="T19" fmla="*/ 567 h 675"/>
                  <a:gd name="T20" fmla="*/ 35 w 440"/>
                  <a:gd name="T21" fmla="*/ 571 h 675"/>
                  <a:gd name="T22" fmla="*/ 40 w 440"/>
                  <a:gd name="T23" fmla="*/ 578 h 675"/>
                  <a:gd name="T24" fmla="*/ 40 w 440"/>
                  <a:gd name="T25" fmla="*/ 579 h 675"/>
                  <a:gd name="T26" fmla="*/ 52 w 440"/>
                  <a:gd name="T27" fmla="*/ 595 h 675"/>
                  <a:gd name="T28" fmla="*/ 54 w 440"/>
                  <a:gd name="T29" fmla="*/ 596 h 675"/>
                  <a:gd name="T30" fmla="*/ 56 w 440"/>
                  <a:gd name="T31" fmla="*/ 599 h 675"/>
                  <a:gd name="T32" fmla="*/ 58 w 440"/>
                  <a:gd name="T33" fmla="*/ 601 h 675"/>
                  <a:gd name="T34" fmla="*/ 62 w 440"/>
                  <a:gd name="T35" fmla="*/ 606 h 675"/>
                  <a:gd name="T36" fmla="*/ 64 w 440"/>
                  <a:gd name="T37" fmla="*/ 607 h 675"/>
                  <a:gd name="T38" fmla="*/ 222 w 440"/>
                  <a:gd name="T39" fmla="*/ 675 h 675"/>
                  <a:gd name="T40" fmla="*/ 440 w 440"/>
                  <a:gd name="T41" fmla="*/ 456 h 675"/>
                  <a:gd name="T42" fmla="*/ 222 w 440"/>
                  <a:gd name="T43" fmla="*/ 238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0" h="675">
                    <a:moveTo>
                      <a:pt x="222" y="238"/>
                    </a:moveTo>
                    <a:cubicBezTo>
                      <a:pt x="195" y="238"/>
                      <a:pt x="169" y="243"/>
                      <a:pt x="145" y="251"/>
                    </a:cubicBezTo>
                    <a:cubicBezTo>
                      <a:pt x="158" y="219"/>
                      <a:pt x="182" y="186"/>
                      <a:pt x="217" y="150"/>
                    </a:cubicBezTo>
                    <a:cubicBezTo>
                      <a:pt x="248" y="120"/>
                      <a:pt x="292" y="84"/>
                      <a:pt x="350" y="43"/>
                    </a:cubicBezTo>
                    <a:cubicBezTo>
                      <a:pt x="327" y="0"/>
                      <a:pt x="327" y="0"/>
                      <a:pt x="327" y="0"/>
                    </a:cubicBezTo>
                    <a:cubicBezTo>
                      <a:pt x="209" y="60"/>
                      <a:pt x="125" y="129"/>
                      <a:pt x="75" y="205"/>
                    </a:cubicBezTo>
                    <a:cubicBezTo>
                      <a:pt x="25" y="282"/>
                      <a:pt x="0" y="356"/>
                      <a:pt x="0" y="428"/>
                    </a:cubicBezTo>
                    <a:cubicBezTo>
                      <a:pt x="0" y="452"/>
                      <a:pt x="2" y="475"/>
                      <a:pt x="7" y="496"/>
                    </a:cubicBezTo>
                    <a:cubicBezTo>
                      <a:pt x="11" y="520"/>
                      <a:pt x="19" y="543"/>
                      <a:pt x="31" y="563"/>
                    </a:cubicBezTo>
                    <a:cubicBezTo>
                      <a:pt x="32" y="565"/>
                      <a:pt x="32" y="566"/>
                      <a:pt x="33" y="567"/>
                    </a:cubicBezTo>
                    <a:cubicBezTo>
                      <a:pt x="34" y="568"/>
                      <a:pt x="35" y="570"/>
                      <a:pt x="35" y="571"/>
                    </a:cubicBezTo>
                    <a:cubicBezTo>
                      <a:pt x="37" y="573"/>
                      <a:pt x="38" y="576"/>
                      <a:pt x="40" y="578"/>
                    </a:cubicBezTo>
                    <a:cubicBezTo>
                      <a:pt x="40" y="578"/>
                      <a:pt x="40" y="579"/>
                      <a:pt x="40" y="579"/>
                    </a:cubicBezTo>
                    <a:cubicBezTo>
                      <a:pt x="44" y="584"/>
                      <a:pt x="48" y="590"/>
                      <a:pt x="52" y="595"/>
                    </a:cubicBezTo>
                    <a:cubicBezTo>
                      <a:pt x="53" y="595"/>
                      <a:pt x="53" y="596"/>
                      <a:pt x="54" y="596"/>
                    </a:cubicBezTo>
                    <a:cubicBezTo>
                      <a:pt x="54" y="597"/>
                      <a:pt x="55" y="598"/>
                      <a:pt x="56" y="599"/>
                    </a:cubicBezTo>
                    <a:cubicBezTo>
                      <a:pt x="57" y="600"/>
                      <a:pt x="57" y="601"/>
                      <a:pt x="58" y="601"/>
                    </a:cubicBezTo>
                    <a:cubicBezTo>
                      <a:pt x="59" y="603"/>
                      <a:pt x="61" y="604"/>
                      <a:pt x="62" y="606"/>
                    </a:cubicBezTo>
                    <a:cubicBezTo>
                      <a:pt x="63" y="606"/>
                      <a:pt x="63" y="607"/>
                      <a:pt x="64" y="607"/>
                    </a:cubicBezTo>
                    <a:cubicBezTo>
                      <a:pt x="103" y="649"/>
                      <a:pt x="159" y="675"/>
                      <a:pt x="222" y="675"/>
                    </a:cubicBezTo>
                    <a:cubicBezTo>
                      <a:pt x="342" y="675"/>
                      <a:pt x="440" y="577"/>
                      <a:pt x="440" y="456"/>
                    </a:cubicBezTo>
                    <a:cubicBezTo>
                      <a:pt x="440" y="336"/>
                      <a:pt x="342" y="238"/>
                      <a:pt x="222" y="23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" name="Freeform 6">
                <a:extLst>
                  <a:ext uri="{FF2B5EF4-FFF2-40B4-BE49-F238E27FC236}">
                    <a16:creationId xmlns:a16="http://schemas.microsoft.com/office/drawing/2014/main" id="{8BE72888-B437-4763-BA42-9C9AC20C71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751887" y="2667000"/>
                <a:ext cx="728663" cy="1192212"/>
              </a:xfrm>
              <a:custGeom>
                <a:avLst/>
                <a:gdLst>
                  <a:gd name="T0" fmla="*/ 222 w 441"/>
                  <a:gd name="T1" fmla="*/ 238 h 675"/>
                  <a:gd name="T2" fmla="*/ 146 w 441"/>
                  <a:gd name="T3" fmla="*/ 251 h 675"/>
                  <a:gd name="T4" fmla="*/ 217 w 441"/>
                  <a:gd name="T5" fmla="*/ 150 h 675"/>
                  <a:gd name="T6" fmla="*/ 350 w 441"/>
                  <a:gd name="T7" fmla="*/ 43 h 675"/>
                  <a:gd name="T8" fmla="*/ 327 w 441"/>
                  <a:gd name="T9" fmla="*/ 0 h 675"/>
                  <a:gd name="T10" fmla="*/ 76 w 441"/>
                  <a:gd name="T11" fmla="*/ 205 h 675"/>
                  <a:gd name="T12" fmla="*/ 0 w 441"/>
                  <a:gd name="T13" fmla="*/ 428 h 675"/>
                  <a:gd name="T14" fmla="*/ 7 w 441"/>
                  <a:gd name="T15" fmla="*/ 496 h 675"/>
                  <a:gd name="T16" fmla="*/ 31 w 441"/>
                  <a:gd name="T17" fmla="*/ 563 h 675"/>
                  <a:gd name="T18" fmla="*/ 33 w 441"/>
                  <a:gd name="T19" fmla="*/ 567 h 675"/>
                  <a:gd name="T20" fmla="*/ 36 w 441"/>
                  <a:gd name="T21" fmla="*/ 571 h 675"/>
                  <a:gd name="T22" fmla="*/ 40 w 441"/>
                  <a:gd name="T23" fmla="*/ 578 h 675"/>
                  <a:gd name="T24" fmla="*/ 41 w 441"/>
                  <a:gd name="T25" fmla="*/ 579 h 675"/>
                  <a:gd name="T26" fmla="*/ 53 w 441"/>
                  <a:gd name="T27" fmla="*/ 595 h 675"/>
                  <a:gd name="T28" fmla="*/ 54 w 441"/>
                  <a:gd name="T29" fmla="*/ 596 h 675"/>
                  <a:gd name="T30" fmla="*/ 56 w 441"/>
                  <a:gd name="T31" fmla="*/ 599 h 675"/>
                  <a:gd name="T32" fmla="*/ 58 w 441"/>
                  <a:gd name="T33" fmla="*/ 601 h 675"/>
                  <a:gd name="T34" fmla="*/ 63 w 441"/>
                  <a:gd name="T35" fmla="*/ 606 h 675"/>
                  <a:gd name="T36" fmla="*/ 64 w 441"/>
                  <a:gd name="T37" fmla="*/ 607 h 675"/>
                  <a:gd name="T38" fmla="*/ 222 w 441"/>
                  <a:gd name="T39" fmla="*/ 675 h 675"/>
                  <a:gd name="T40" fmla="*/ 441 w 441"/>
                  <a:gd name="T41" fmla="*/ 456 h 675"/>
                  <a:gd name="T42" fmla="*/ 222 w 441"/>
                  <a:gd name="T43" fmla="*/ 238 h 6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441" h="675">
                    <a:moveTo>
                      <a:pt x="222" y="238"/>
                    </a:moveTo>
                    <a:cubicBezTo>
                      <a:pt x="195" y="238"/>
                      <a:pt x="169" y="243"/>
                      <a:pt x="146" y="251"/>
                    </a:cubicBezTo>
                    <a:cubicBezTo>
                      <a:pt x="158" y="219"/>
                      <a:pt x="182" y="186"/>
                      <a:pt x="217" y="150"/>
                    </a:cubicBezTo>
                    <a:cubicBezTo>
                      <a:pt x="248" y="120"/>
                      <a:pt x="292" y="84"/>
                      <a:pt x="350" y="43"/>
                    </a:cubicBezTo>
                    <a:cubicBezTo>
                      <a:pt x="327" y="0"/>
                      <a:pt x="327" y="0"/>
                      <a:pt x="327" y="0"/>
                    </a:cubicBezTo>
                    <a:cubicBezTo>
                      <a:pt x="210" y="60"/>
                      <a:pt x="126" y="129"/>
                      <a:pt x="76" y="205"/>
                    </a:cubicBezTo>
                    <a:cubicBezTo>
                      <a:pt x="25" y="282"/>
                      <a:pt x="0" y="356"/>
                      <a:pt x="0" y="428"/>
                    </a:cubicBezTo>
                    <a:cubicBezTo>
                      <a:pt x="0" y="452"/>
                      <a:pt x="3" y="475"/>
                      <a:pt x="7" y="496"/>
                    </a:cubicBezTo>
                    <a:cubicBezTo>
                      <a:pt x="11" y="520"/>
                      <a:pt x="20" y="543"/>
                      <a:pt x="31" y="563"/>
                    </a:cubicBezTo>
                    <a:cubicBezTo>
                      <a:pt x="32" y="565"/>
                      <a:pt x="33" y="566"/>
                      <a:pt x="33" y="567"/>
                    </a:cubicBezTo>
                    <a:cubicBezTo>
                      <a:pt x="34" y="568"/>
                      <a:pt x="35" y="570"/>
                      <a:pt x="36" y="571"/>
                    </a:cubicBezTo>
                    <a:cubicBezTo>
                      <a:pt x="37" y="573"/>
                      <a:pt x="39" y="576"/>
                      <a:pt x="40" y="578"/>
                    </a:cubicBezTo>
                    <a:cubicBezTo>
                      <a:pt x="41" y="578"/>
                      <a:pt x="41" y="579"/>
                      <a:pt x="41" y="579"/>
                    </a:cubicBezTo>
                    <a:cubicBezTo>
                      <a:pt x="44" y="584"/>
                      <a:pt x="48" y="590"/>
                      <a:pt x="53" y="595"/>
                    </a:cubicBezTo>
                    <a:cubicBezTo>
                      <a:pt x="53" y="595"/>
                      <a:pt x="53" y="596"/>
                      <a:pt x="54" y="596"/>
                    </a:cubicBezTo>
                    <a:cubicBezTo>
                      <a:pt x="55" y="597"/>
                      <a:pt x="55" y="598"/>
                      <a:pt x="56" y="599"/>
                    </a:cubicBezTo>
                    <a:cubicBezTo>
                      <a:pt x="57" y="600"/>
                      <a:pt x="58" y="601"/>
                      <a:pt x="58" y="601"/>
                    </a:cubicBezTo>
                    <a:cubicBezTo>
                      <a:pt x="60" y="603"/>
                      <a:pt x="61" y="604"/>
                      <a:pt x="63" y="606"/>
                    </a:cubicBezTo>
                    <a:cubicBezTo>
                      <a:pt x="63" y="606"/>
                      <a:pt x="63" y="607"/>
                      <a:pt x="64" y="607"/>
                    </a:cubicBezTo>
                    <a:cubicBezTo>
                      <a:pt x="104" y="649"/>
                      <a:pt x="160" y="675"/>
                      <a:pt x="222" y="675"/>
                    </a:cubicBezTo>
                    <a:cubicBezTo>
                      <a:pt x="343" y="675"/>
                      <a:pt x="441" y="577"/>
                      <a:pt x="441" y="456"/>
                    </a:cubicBezTo>
                    <a:cubicBezTo>
                      <a:pt x="441" y="336"/>
                      <a:pt x="343" y="238"/>
                      <a:pt x="222" y="238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9986B2D3-468A-45EA-89F9-E4915438BFA6}"/>
                </a:ext>
              </a:extLst>
            </p:cNvPr>
            <p:cNvSpPr/>
            <p:nvPr/>
          </p:nvSpPr>
          <p:spPr>
            <a:xfrm>
              <a:off x="5326550" y="1504950"/>
              <a:ext cx="1619250" cy="1619250"/>
            </a:xfrm>
            <a:prstGeom prst="ellipse">
              <a:avLst/>
            </a:prstGeom>
            <a:noFill/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698631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>
            <a:extLst>
              <a:ext uri="{FF2B5EF4-FFF2-40B4-BE49-F238E27FC236}">
                <a16:creationId xmlns:a16="http://schemas.microsoft.com/office/drawing/2014/main" id="{A019DEFE-71CD-40F9-A23B-D8A777E71D8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7570" b="7570"/>
          <a:stretch>
            <a:fillRect/>
          </a:stretch>
        </p:blipFill>
        <p:spPr/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987F3B8B-054F-428A-A36A-6B45C7BB551F}"/>
              </a:ext>
            </a:extLst>
          </p:cNvPr>
          <p:cNvSpPr/>
          <p:nvPr/>
        </p:nvSpPr>
        <p:spPr>
          <a:xfrm>
            <a:off x="1778000" y="1346200"/>
            <a:ext cx="8636000" cy="4165600"/>
          </a:xfrm>
          <a:prstGeom prst="rect">
            <a:avLst/>
          </a:prstGeom>
          <a:solidFill>
            <a:schemeClr val="accent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D0A8C8B-B72B-4A92-8C56-BCB19E9658F6}"/>
              </a:ext>
            </a:extLst>
          </p:cNvPr>
          <p:cNvGrpSpPr/>
          <p:nvPr/>
        </p:nvGrpSpPr>
        <p:grpSpPr>
          <a:xfrm>
            <a:off x="2794572" y="2220016"/>
            <a:ext cx="5791644" cy="2258858"/>
            <a:chOff x="2794572" y="2220016"/>
            <a:chExt cx="5791644" cy="2258858"/>
          </a:xfrm>
        </p:grpSpPr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81C7E1C-50A2-41FA-8DA5-64D1D50F22CD}"/>
                </a:ext>
              </a:extLst>
            </p:cNvPr>
            <p:cNvGrpSpPr/>
            <p:nvPr/>
          </p:nvGrpSpPr>
          <p:grpSpPr>
            <a:xfrm>
              <a:off x="2794572" y="2220016"/>
              <a:ext cx="5791644" cy="1257513"/>
              <a:chOff x="2611216" y="2441376"/>
              <a:chExt cx="5791644" cy="1257513"/>
            </a:xfrm>
          </p:grpSpPr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3F0CD469-985E-452D-A23F-D7FCCADE2D71}"/>
                  </a:ext>
                </a:extLst>
              </p:cNvPr>
              <p:cNvSpPr txBox="1"/>
              <p:nvPr/>
            </p:nvSpPr>
            <p:spPr>
              <a:xfrm>
                <a:off x="2920124" y="2441376"/>
                <a:ext cx="5173828" cy="9694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5700" dirty="0">
                    <a:solidFill>
                      <a:schemeClr val="bg1"/>
                    </a:solidFill>
                    <a:latin typeface="Montserrat Medium" panose="00000600000000000000" pitchFamily="50" charset="0"/>
                    <a:ea typeface="Montserrat" charset="0"/>
                    <a:cs typeface="Arial" panose="020B0604020202020204" pitchFamily="34" charset="0"/>
                  </a:rPr>
                  <a:t>CASE STUDY</a:t>
                </a:r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F6164312-1056-4453-B070-A2714FD4357E}"/>
                  </a:ext>
                </a:extLst>
              </p:cNvPr>
              <p:cNvSpPr txBox="1"/>
              <p:nvPr/>
            </p:nvSpPr>
            <p:spPr>
              <a:xfrm>
                <a:off x="2611216" y="3298779"/>
                <a:ext cx="5791644" cy="400110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2000" spc="700" dirty="0">
                    <a:solidFill>
                      <a:schemeClr val="bg1"/>
                    </a:solidFill>
                    <a:latin typeface="Montserrat Light" panose="00000400000000000000" pitchFamily="50" charset="0"/>
                    <a:ea typeface="Montserrat" charset="0"/>
                    <a:cs typeface="Arial" panose="020B0604020202020204" pitchFamily="34" charset="0"/>
                  </a:rPr>
                  <a:t>PRESENTATION TEMPLATE</a:t>
                </a: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C3C45A2-06AE-40ED-B0E9-95A387076D11}"/>
                </a:ext>
              </a:extLst>
            </p:cNvPr>
            <p:cNvSpPr txBox="1"/>
            <p:nvPr/>
          </p:nvSpPr>
          <p:spPr>
            <a:xfrm>
              <a:off x="3167091" y="3675834"/>
              <a:ext cx="5046606" cy="8030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ts val="1900"/>
                </a:lnSpc>
              </a:pPr>
              <a:r>
                <a:rPr lang="en-US" sz="1200" dirty="0">
                  <a:solidFill>
                    <a:schemeClr val="bg1"/>
                  </a:solidFill>
                </a:rPr>
                <a:t>If you need help with the product, please contact the shop</a:t>
              </a:r>
            </a:p>
            <a:p>
              <a:pPr algn="ctr">
                <a:lnSpc>
                  <a:spcPts val="1900"/>
                </a:lnSpc>
              </a:pPr>
              <a:r>
                <a:rPr lang="en-US" sz="1200" dirty="0">
                  <a:solidFill>
                    <a:schemeClr val="bg1"/>
                  </a:solidFill>
                </a:rPr>
                <a:t>owner by visiting their shop profile and sending them a message.</a:t>
              </a:r>
            </a:p>
            <a:p>
              <a:pPr algn="ctr">
                <a:lnSpc>
                  <a:spcPts val="1900"/>
                </a:lnSpc>
              </a:pPr>
              <a:r>
                <a:rPr lang="en-US" sz="1200" dirty="0">
                  <a:solidFill>
                    <a:schemeClr val="bg1"/>
                  </a:solidFill>
                </a:rPr>
                <a:t>For anything else (licensing, billing, </a:t>
              </a:r>
              <a:r>
                <a:rPr lang="en-US" sz="1200" dirty="0" err="1">
                  <a:solidFill>
                    <a:schemeClr val="bg1"/>
                  </a:solidFill>
                </a:rPr>
                <a:t>etc</a:t>
              </a:r>
              <a:r>
                <a:rPr lang="en-US" sz="1200" dirty="0">
                  <a:solidFill>
                    <a:schemeClr val="bg1"/>
                  </a:solidFill>
                </a:rPr>
                <a:t>),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350363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C2093E2-7B6B-4232-982E-E2566A84C5E4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42B9483C-3E67-4C37-BFD3-042D44C60489}"/>
              </a:ext>
            </a:extLst>
          </p:cNvPr>
          <p:cNvSpPr txBox="1"/>
          <p:nvPr/>
        </p:nvSpPr>
        <p:spPr>
          <a:xfrm>
            <a:off x="4186174" y="3157307"/>
            <a:ext cx="35021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spc="1200" dirty="0">
                <a:latin typeface="Montserrat Light" panose="00000400000000000000" pitchFamily="50" charset="0"/>
                <a:ea typeface="Abril Text" charset="0"/>
                <a:cs typeface="Abril Text" charset="0"/>
              </a:rPr>
              <a:t>THE.END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70F232-F4BA-4CCB-9740-EFA206D86366}"/>
              </a:ext>
            </a:extLst>
          </p:cNvPr>
          <p:cNvSpPr/>
          <p:nvPr/>
        </p:nvSpPr>
        <p:spPr>
          <a:xfrm>
            <a:off x="4025900" y="2872740"/>
            <a:ext cx="3822700" cy="1112520"/>
          </a:xfrm>
          <a:prstGeom prst="rect">
            <a:avLst/>
          </a:prstGeom>
          <a:noFill/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2823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C996483B-0539-4888-8ED6-B451DAD0FDD0}"/>
              </a:ext>
            </a:extLst>
          </p:cNvPr>
          <p:cNvGrpSpPr/>
          <p:nvPr/>
        </p:nvGrpSpPr>
        <p:grpSpPr>
          <a:xfrm>
            <a:off x="2794572" y="2220016"/>
            <a:ext cx="5791644" cy="1257513"/>
            <a:chOff x="2611216" y="2441376"/>
            <a:chExt cx="5791644" cy="1257513"/>
          </a:xfrm>
        </p:grpSpPr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9D24D05-8D53-491E-AE28-1FA96802A65A}"/>
                </a:ext>
              </a:extLst>
            </p:cNvPr>
            <p:cNvSpPr txBox="1"/>
            <p:nvPr/>
          </p:nvSpPr>
          <p:spPr>
            <a:xfrm>
              <a:off x="2920124" y="2441376"/>
              <a:ext cx="5173828" cy="9694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700" dirty="0">
                  <a:solidFill>
                    <a:schemeClr val="bg1">
                      <a:lumMod val="65000"/>
                    </a:schemeClr>
                  </a:solidFill>
                  <a:latin typeface="Montserrat Medium" panose="00000600000000000000" pitchFamily="50" charset="0"/>
                  <a:ea typeface="Montserrat" charset="0"/>
                  <a:cs typeface="Arial" panose="020B0604020202020204" pitchFamily="34" charset="0"/>
                </a:rPr>
                <a:t>CASE STUDY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2BD8A7F-3CAA-4D08-9FC9-6336700DE97F}"/>
                </a:ext>
              </a:extLst>
            </p:cNvPr>
            <p:cNvSpPr txBox="1"/>
            <p:nvPr/>
          </p:nvSpPr>
          <p:spPr>
            <a:xfrm>
              <a:off x="2611216" y="3298779"/>
              <a:ext cx="5791644" cy="400110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2000" spc="700" dirty="0">
                  <a:solidFill>
                    <a:schemeClr val="bg1">
                      <a:lumMod val="65000"/>
                    </a:schemeClr>
                  </a:solidFill>
                  <a:latin typeface="Montserrat Light" panose="00000400000000000000" pitchFamily="50" charset="0"/>
                  <a:ea typeface="Montserrat" charset="0"/>
                  <a:cs typeface="Arial" panose="020B0604020202020204" pitchFamily="34" charset="0"/>
                </a:rPr>
                <a:t>PRESENTATION TEMPLATE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D4AD363C-BFE4-4FE8-A65C-C37E9DF81CC2}"/>
              </a:ext>
            </a:extLst>
          </p:cNvPr>
          <p:cNvSpPr txBox="1"/>
          <p:nvPr/>
        </p:nvSpPr>
        <p:spPr>
          <a:xfrm>
            <a:off x="3167091" y="3675834"/>
            <a:ext cx="5046606" cy="803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If you need help with the product, please contact the shop</a:t>
            </a:r>
          </a:p>
          <a:p>
            <a:pPr algn="ctr">
              <a:lnSpc>
                <a:spcPts val="19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owner by visiting their shop profile and sending them a message.</a:t>
            </a:r>
          </a:p>
          <a:p>
            <a:pPr algn="ctr">
              <a:lnSpc>
                <a:spcPts val="1900"/>
              </a:lnSpc>
            </a:pP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For anything else (licensing, billing, </a:t>
            </a:r>
            <a:r>
              <a:rPr lang="en-US" sz="1200" dirty="0" err="1">
                <a:solidFill>
                  <a:schemeClr val="bg1">
                    <a:lumMod val="65000"/>
                  </a:schemeClr>
                </a:solidFill>
              </a:rPr>
              <a:t>etc</a:t>
            </a:r>
            <a:r>
              <a:rPr lang="en-US" sz="1200" dirty="0">
                <a:solidFill>
                  <a:schemeClr val="bg1">
                    <a:lumMod val="65000"/>
                  </a:schemeClr>
                </a:solidFill>
              </a:rPr>
              <a:t>),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158B9AA-A962-4E3B-A50F-3976F2EC62FC}"/>
              </a:ext>
            </a:extLst>
          </p:cNvPr>
          <p:cNvSpPr txBox="1"/>
          <p:nvPr/>
        </p:nvSpPr>
        <p:spPr>
          <a:xfrm>
            <a:off x="4120452" y="5760666"/>
            <a:ext cx="3139884" cy="3157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900"/>
              </a:lnSpc>
            </a:pPr>
            <a:r>
              <a:rPr lang="en-US" sz="1200" spc="700" dirty="0">
                <a:solidFill>
                  <a:schemeClr val="bg1">
                    <a:lumMod val="65000"/>
                  </a:schemeClr>
                </a:solidFill>
              </a:rPr>
              <a:t>www.casedtudy.com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704F95F-5DBF-45FC-8B8C-DEF9289928E9}"/>
              </a:ext>
            </a:extLst>
          </p:cNvPr>
          <p:cNvCxnSpPr/>
          <p:nvPr/>
        </p:nvCxnSpPr>
        <p:spPr>
          <a:xfrm>
            <a:off x="5553234" y="5705856"/>
            <a:ext cx="274320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49051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12F5067E-B270-4439-B2E8-A5BB16F2D2F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31250" b="31250"/>
          <a:stretch>
            <a:fillRect/>
          </a:stretch>
        </p:blipFill>
        <p:spPr/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F6D8463-68E0-4C1E-96B2-DDD4C6C2A495}"/>
              </a:ext>
            </a:extLst>
          </p:cNvPr>
          <p:cNvSpPr txBox="1"/>
          <p:nvPr/>
        </p:nvSpPr>
        <p:spPr>
          <a:xfrm>
            <a:off x="2800350" y="2534364"/>
            <a:ext cx="6591300" cy="1107996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6600" spc="1700" dirty="0">
                <a:gradFill flip="none" rotWithShape="1">
                  <a:gsLst>
                    <a:gs pos="0">
                      <a:schemeClr val="accent2"/>
                    </a:gs>
                    <a:gs pos="100000">
                      <a:schemeClr val="accent1"/>
                    </a:gs>
                  </a:gsLst>
                  <a:lin ang="18900000" scaled="1"/>
                  <a:tileRect/>
                </a:gradFill>
                <a:latin typeface="Montserrat Medium" panose="00000600000000000000" pitchFamily="50" charset="0"/>
                <a:ea typeface="Montserrat" charset="0"/>
                <a:cs typeface="Arial" panose="020B0604020202020204" pitchFamily="34" charset="0"/>
              </a:rPr>
              <a:t>WELCOME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F6D8463-68E0-4C1E-96B2-DDD4C6C2A495}"/>
              </a:ext>
            </a:extLst>
          </p:cNvPr>
          <p:cNvSpPr txBox="1"/>
          <p:nvPr/>
        </p:nvSpPr>
        <p:spPr>
          <a:xfrm>
            <a:off x="3667125" y="3482489"/>
            <a:ext cx="4857750" cy="43088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200" spc="300" dirty="0">
                <a:solidFill>
                  <a:schemeClr val="bg1"/>
                </a:solidFill>
                <a:latin typeface="Montserrat Light" panose="00000400000000000000" pitchFamily="50" charset="0"/>
                <a:ea typeface="Montserrat" charset="0"/>
                <a:cs typeface="Arial" panose="020B0604020202020204" pitchFamily="34" charset="0"/>
              </a:rPr>
              <a:t>BUSINESS PRESENTATION</a:t>
            </a:r>
          </a:p>
        </p:txBody>
      </p:sp>
    </p:spTree>
    <p:extLst>
      <p:ext uri="{BB962C8B-B14F-4D97-AF65-F5344CB8AC3E}">
        <p14:creationId xmlns:p14="http://schemas.microsoft.com/office/powerpoint/2010/main" val="1238679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7B7CE360-DDD9-4914-9968-824815D98094}"/>
              </a:ext>
            </a:extLst>
          </p:cNvPr>
          <p:cNvGrpSpPr/>
          <p:nvPr/>
        </p:nvGrpSpPr>
        <p:grpSpPr>
          <a:xfrm>
            <a:off x="955942" y="2915904"/>
            <a:ext cx="3872090" cy="1574401"/>
            <a:chOff x="2126374" y="1448154"/>
            <a:chExt cx="3872090" cy="1574401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13FD6030-380A-4FCB-B478-3732CBDFE49C}"/>
                </a:ext>
              </a:extLst>
            </p:cNvPr>
            <p:cNvGrpSpPr/>
            <p:nvPr/>
          </p:nvGrpSpPr>
          <p:grpSpPr>
            <a:xfrm>
              <a:off x="2126374" y="1448154"/>
              <a:ext cx="3564020" cy="969496"/>
              <a:chOff x="2126374" y="1448154"/>
              <a:chExt cx="3564020" cy="969496"/>
            </a:xfrm>
          </p:grpSpPr>
          <p:sp>
            <p:nvSpPr>
              <p:cNvPr id="23" name="TextBox 22">
                <a:extLst>
                  <a:ext uri="{FF2B5EF4-FFF2-40B4-BE49-F238E27FC236}">
                    <a16:creationId xmlns:a16="http://schemas.microsoft.com/office/drawing/2014/main" id="{E8E98B89-31D9-4F56-A276-E26AE5900A83}"/>
                  </a:ext>
                </a:extLst>
              </p:cNvPr>
              <p:cNvSpPr txBox="1"/>
              <p:nvPr/>
            </p:nvSpPr>
            <p:spPr>
              <a:xfrm>
                <a:off x="2126374" y="1448154"/>
                <a:ext cx="3564020" cy="969496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57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Montserrat Medium" panose="00000600000000000000" pitchFamily="50" charset="0"/>
                    <a:ea typeface="Montserrat" charset="0"/>
                    <a:cs typeface="Arial" panose="020B0604020202020204" pitchFamily="34" charset="0"/>
                  </a:rPr>
                  <a:t>Our First</a:t>
                </a:r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D8ABE9D0-7140-4348-B873-18811EAA612E}"/>
                  </a:ext>
                </a:extLst>
              </p:cNvPr>
              <p:cNvSpPr txBox="1"/>
              <p:nvPr/>
            </p:nvSpPr>
            <p:spPr>
              <a:xfrm>
                <a:off x="2878014" y="1456988"/>
                <a:ext cx="1030370" cy="246221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000" dirty="0">
                    <a:solidFill>
                      <a:schemeClr val="bg1">
                        <a:lumMod val="50000"/>
                      </a:schemeClr>
                    </a:solidFill>
                    <a:latin typeface="Montserrat Medium" panose="00000600000000000000" pitchFamily="50" charset="0"/>
                    <a:ea typeface="Montserrat" charset="0"/>
                    <a:cs typeface="Arial" panose="020B0604020202020204" pitchFamily="34" charset="0"/>
                  </a:rPr>
                  <a:t>CASE STUDY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0B1CF302-66F5-473A-B41A-547204535419}"/>
                </a:ext>
              </a:extLst>
            </p:cNvPr>
            <p:cNvSpPr txBox="1"/>
            <p:nvPr/>
          </p:nvSpPr>
          <p:spPr>
            <a:xfrm>
              <a:off x="2705272" y="2053059"/>
              <a:ext cx="3293192" cy="969496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en-US" sz="57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Montserrat Medium" panose="00000600000000000000" pitchFamily="50" charset="0"/>
                  <a:ea typeface="Montserrat" charset="0"/>
                  <a:cs typeface="Arial" panose="020B0604020202020204" pitchFamily="34" charset="0"/>
                </a:rPr>
                <a:t>Project</a:t>
              </a:r>
              <a:r>
                <a:rPr lang="en-US" sz="5700" dirty="0">
                  <a:solidFill>
                    <a:schemeClr val="accent1"/>
                  </a:solidFill>
                  <a:latin typeface="Montserrat Black" panose="00000A00000000000000" pitchFamily="50" charset="0"/>
                  <a:ea typeface="Montserrat" charset="0"/>
                  <a:cs typeface="Arial" panose="020B0604020202020204" pitchFamily="34" charset="0"/>
                </a:rPr>
                <a:t>/</a:t>
              </a:r>
            </a:p>
          </p:txBody>
        </p:sp>
      </p:grp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0014728-4DD7-4851-9B89-31335AB075AE}"/>
              </a:ext>
            </a:extLst>
          </p:cNvPr>
          <p:cNvCxnSpPr/>
          <p:nvPr/>
        </p:nvCxnSpPr>
        <p:spPr>
          <a:xfrm>
            <a:off x="7518644" y="1000124"/>
            <a:ext cx="278912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00B8474-5AC8-4B97-B19C-D0F3E7449347}"/>
              </a:ext>
            </a:extLst>
          </p:cNvPr>
          <p:cNvSpPr txBox="1"/>
          <p:nvPr/>
        </p:nvSpPr>
        <p:spPr>
          <a:xfrm>
            <a:off x="7427374" y="1170076"/>
            <a:ext cx="4202651" cy="134979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700" dirty="0">
                <a:latin typeface="Raleway" panose="020B0503030101060003" pitchFamily="34" charset="0"/>
              </a:rPr>
              <a:t>If you need help with the product, please contact the shop owner than by visiting their shop profile and sending them a message. </a:t>
            </a:r>
            <a:endParaRPr lang="en-US" sz="1700" dirty="0">
              <a:solidFill>
                <a:schemeClr val="tx2"/>
              </a:solidFill>
              <a:latin typeface="Raleway" panose="020B0503030101060003" pitchFamily="34" charset="0"/>
              <a:ea typeface="Montserrat" charset="0"/>
              <a:cs typeface="Montserrat" charset="0"/>
            </a:endParaRPr>
          </a:p>
        </p:txBody>
      </p: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4C5AD039-D4B5-422D-A6B5-76663A1272EE}"/>
              </a:ext>
            </a:extLst>
          </p:cNvPr>
          <p:cNvCxnSpPr/>
          <p:nvPr/>
        </p:nvCxnSpPr>
        <p:spPr>
          <a:xfrm>
            <a:off x="7560999" y="3065587"/>
            <a:ext cx="63762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4A642D50-EA65-4542-B713-319E85A52043}"/>
              </a:ext>
            </a:extLst>
          </p:cNvPr>
          <p:cNvSpPr txBox="1"/>
          <p:nvPr/>
        </p:nvSpPr>
        <p:spPr>
          <a:xfrm>
            <a:off x="7427374" y="3950012"/>
            <a:ext cx="3723006" cy="76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dirty="0"/>
              <a:t>If you need help with the product, please contact the </a:t>
            </a:r>
          </a:p>
          <a:p>
            <a:pPr>
              <a:lnSpc>
                <a:spcPts val="1800"/>
              </a:lnSpc>
            </a:pPr>
            <a:r>
              <a:rPr lang="en-US" sz="1100" dirty="0"/>
              <a:t>shop owner by visiting their shop\ profile and sending them a message. For anything else (licensing, billing, </a:t>
            </a:r>
            <a:r>
              <a:rPr lang="en-US" sz="1100" dirty="0" err="1"/>
              <a:t>etc</a:t>
            </a:r>
            <a:r>
              <a:rPr lang="en-US" sz="1100" dirty="0"/>
              <a:t>),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3D3D5B4-5FBF-4E7C-99EA-27ECB5E526C4}"/>
              </a:ext>
            </a:extLst>
          </p:cNvPr>
          <p:cNvSpPr txBox="1"/>
          <p:nvPr/>
        </p:nvSpPr>
        <p:spPr>
          <a:xfrm>
            <a:off x="7427374" y="3213184"/>
            <a:ext cx="3098826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>
                <a:latin typeface="Raleway" panose="020B0503030101060003" pitchFamily="34" charset="0"/>
              </a:rPr>
              <a:t>Business Options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3B8E449-7651-4F19-BD11-738F86687CC0}"/>
              </a:ext>
            </a:extLst>
          </p:cNvPr>
          <p:cNvSpPr txBox="1"/>
          <p:nvPr/>
        </p:nvSpPr>
        <p:spPr>
          <a:xfrm>
            <a:off x="7427374" y="4891400"/>
            <a:ext cx="3621626" cy="98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900" dirty="0">
                <a:latin typeface="Raleway" panose="020B0503030101060003" pitchFamily="34" charset="0"/>
              </a:rPr>
              <a:t>If you need help with the product, please contact the shop owner by visiting their shop profile and sending them a message. For anything else (licensing, billing, </a:t>
            </a:r>
            <a:r>
              <a:rPr lang="en-US" sz="900" dirty="0" err="1">
                <a:latin typeface="Raleway" panose="020B0503030101060003" pitchFamily="34" charset="0"/>
              </a:rPr>
              <a:t>etc</a:t>
            </a:r>
            <a:r>
              <a:rPr lang="en-US" sz="900" dirty="0">
                <a:latin typeface="Raleway" panose="020B0503030101060003" pitchFamily="34" charset="0"/>
              </a:rPr>
              <a:t>), please visit our Help our best portfolio in the presentation Center.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15A5F39A-202F-4E9C-B9B0-D7A268252373}"/>
              </a:ext>
            </a:extLst>
          </p:cNvPr>
          <p:cNvSpPr txBox="1"/>
          <p:nvPr/>
        </p:nvSpPr>
        <p:spPr>
          <a:xfrm>
            <a:off x="1123384" y="4800718"/>
            <a:ext cx="4690676" cy="1087477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700"/>
              </a:lnSpc>
            </a:pPr>
            <a:r>
              <a:rPr lang="en-US" sz="1400" dirty="0">
                <a:latin typeface="Raleway" panose="020B0503030101060003" pitchFamily="34" charset="0"/>
              </a:rPr>
              <a:t>If you need help with the product, to be please</a:t>
            </a:r>
          </a:p>
          <a:p>
            <a:pPr>
              <a:lnSpc>
                <a:spcPts val="2700"/>
              </a:lnSpc>
            </a:pPr>
            <a:r>
              <a:rPr lang="en-US" sz="1400" dirty="0">
                <a:latin typeface="Raleway" panose="020B0503030101060003" pitchFamily="34" charset="0"/>
              </a:rPr>
              <a:t>contact the shop owner than by visiting their this shop profile and sending them a message. </a:t>
            </a:r>
            <a:endParaRPr lang="en-US" sz="1400" dirty="0">
              <a:solidFill>
                <a:schemeClr val="tx2"/>
              </a:solidFill>
              <a:latin typeface="Raleway" panose="020B0503030101060003" pitchFamily="34" charset="0"/>
              <a:ea typeface="Montserrat" charset="0"/>
              <a:cs typeface="Montserrat" charset="0"/>
            </a:endParaRP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48642DBB-52C6-4603-A2C7-1DC2E4987484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t="12129" b="1212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21395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AC82EDE3-27B1-4687-BEFD-A3734771DDF2}"/>
              </a:ext>
            </a:extLst>
          </p:cNvPr>
          <p:cNvGrpSpPr/>
          <p:nvPr/>
        </p:nvGrpSpPr>
        <p:grpSpPr>
          <a:xfrm>
            <a:off x="2166908" y="1701417"/>
            <a:ext cx="569343" cy="569343"/>
            <a:chOff x="2796963" y="928819"/>
            <a:chExt cx="569343" cy="569343"/>
          </a:xfrm>
        </p:grpSpPr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81206036-9496-4C40-8D50-ACBBAD49D049}"/>
                </a:ext>
              </a:extLst>
            </p:cNvPr>
            <p:cNvSpPr/>
            <p:nvPr/>
          </p:nvSpPr>
          <p:spPr>
            <a:xfrm>
              <a:off x="2796963" y="928819"/>
              <a:ext cx="569343" cy="56934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D1698309-FEC2-4EA6-8623-F0686C891709}"/>
                </a:ext>
              </a:extLst>
            </p:cNvPr>
            <p:cNvSpPr/>
            <p:nvPr/>
          </p:nvSpPr>
          <p:spPr>
            <a:xfrm>
              <a:off x="2838136" y="982657"/>
              <a:ext cx="457621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FontAwesome" charset="0"/>
                </a:rPr>
                <a:t>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3B232FD7-5929-4F68-B145-AB4F25120587}"/>
              </a:ext>
            </a:extLst>
          </p:cNvPr>
          <p:cNvSpPr txBox="1"/>
          <p:nvPr/>
        </p:nvSpPr>
        <p:spPr>
          <a:xfrm>
            <a:off x="3010534" y="1646148"/>
            <a:ext cx="1908119" cy="31803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aleway" panose="020B0503030101060003" pitchFamily="34" charset="0"/>
                <a:ea typeface="Montserrat" charset="0"/>
                <a:cs typeface="Montserrat" charset="0"/>
              </a:rPr>
              <a:t>Welcome Pages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E18FA379-F4CC-47C8-9322-CD0B809D321E}"/>
              </a:ext>
            </a:extLst>
          </p:cNvPr>
          <p:cNvGrpSpPr/>
          <p:nvPr/>
        </p:nvGrpSpPr>
        <p:grpSpPr>
          <a:xfrm>
            <a:off x="2117073" y="4269907"/>
            <a:ext cx="569343" cy="569343"/>
            <a:chOff x="2747128" y="3687809"/>
            <a:chExt cx="569343" cy="569343"/>
          </a:xfrm>
        </p:grpSpPr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3CEF026A-30DA-4689-BC00-BC1CD39A6FB4}"/>
                </a:ext>
              </a:extLst>
            </p:cNvPr>
            <p:cNvSpPr/>
            <p:nvPr/>
          </p:nvSpPr>
          <p:spPr>
            <a:xfrm>
              <a:off x="2747128" y="3687809"/>
              <a:ext cx="569343" cy="56934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7C11A0F0-6379-4BC8-A452-E2D1B4990161}"/>
                </a:ext>
              </a:extLst>
            </p:cNvPr>
            <p:cNvSpPr/>
            <p:nvPr/>
          </p:nvSpPr>
          <p:spPr>
            <a:xfrm>
              <a:off x="2796963" y="3741646"/>
              <a:ext cx="469672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FontAwesome" charset="0"/>
                </a:rPr>
                <a:t>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1" name="TextBox 100">
            <a:extLst>
              <a:ext uri="{FF2B5EF4-FFF2-40B4-BE49-F238E27FC236}">
                <a16:creationId xmlns:a16="http://schemas.microsoft.com/office/drawing/2014/main" id="{7C064711-084E-4FBF-B060-363FDE67459C}"/>
              </a:ext>
            </a:extLst>
          </p:cNvPr>
          <p:cNvSpPr txBox="1"/>
          <p:nvPr/>
        </p:nvSpPr>
        <p:spPr>
          <a:xfrm>
            <a:off x="2937694" y="4214638"/>
            <a:ext cx="1169760" cy="31803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Raleway" panose="020B0503030101060003" pitchFamily="34" charset="0"/>
                <a:ea typeface="Montserrat" charset="0"/>
                <a:cs typeface="Montserrat" charset="0"/>
              </a:rPr>
              <a:t>About’s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aleway" panose="020B0503030101060003" pitchFamily="34" charset="0"/>
                <a:ea typeface="Montserrat" charset="0"/>
                <a:cs typeface="Montserrat" charset="0"/>
              </a:rPr>
              <a:t> Us.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93689C4A-7F79-423B-903D-7E6777F524A1}"/>
              </a:ext>
            </a:extLst>
          </p:cNvPr>
          <p:cNvGrpSpPr/>
          <p:nvPr/>
        </p:nvGrpSpPr>
        <p:grpSpPr>
          <a:xfrm>
            <a:off x="6700446" y="4373656"/>
            <a:ext cx="569343" cy="569343"/>
            <a:chOff x="8181396" y="3687809"/>
            <a:chExt cx="569343" cy="569343"/>
          </a:xfrm>
        </p:grpSpPr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F66FF57F-F502-476E-9575-ADB53178A367}"/>
                </a:ext>
              </a:extLst>
            </p:cNvPr>
            <p:cNvSpPr/>
            <p:nvPr/>
          </p:nvSpPr>
          <p:spPr>
            <a:xfrm>
              <a:off x="8181396" y="3687809"/>
              <a:ext cx="569343" cy="56934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F2140447-BCFB-4896-8095-A87ADC57EA1A}"/>
                </a:ext>
              </a:extLst>
            </p:cNvPr>
            <p:cNvSpPr/>
            <p:nvPr/>
          </p:nvSpPr>
          <p:spPr>
            <a:xfrm>
              <a:off x="8225602" y="3741645"/>
              <a:ext cx="480929" cy="461665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400" dirty="0">
                  <a:solidFill>
                    <a:schemeClr val="bg1"/>
                  </a:solidFill>
                  <a:latin typeface="FontAwesome" charset="0"/>
                </a:rPr>
                <a:t></a:t>
              </a:r>
              <a:endParaRPr lang="en-US" sz="2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00" name="TextBox 99">
            <a:extLst>
              <a:ext uri="{FF2B5EF4-FFF2-40B4-BE49-F238E27FC236}">
                <a16:creationId xmlns:a16="http://schemas.microsoft.com/office/drawing/2014/main" id="{D1D2FA95-D3BC-4153-B36E-2945DD077B40}"/>
              </a:ext>
            </a:extLst>
          </p:cNvPr>
          <p:cNvSpPr txBox="1"/>
          <p:nvPr/>
        </p:nvSpPr>
        <p:spPr>
          <a:xfrm>
            <a:off x="7544070" y="4214638"/>
            <a:ext cx="1341355" cy="31803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aleway" panose="020B0503030101060003" pitchFamily="34" charset="0"/>
                <a:ea typeface="Montserrat" charset="0"/>
                <a:cs typeface="Montserrat" charset="0"/>
              </a:rPr>
              <a:t>Our Service’s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00D84D74-A7F0-4F64-840D-58EAEBE90BFF}"/>
              </a:ext>
            </a:extLst>
          </p:cNvPr>
          <p:cNvSpPr txBox="1"/>
          <p:nvPr/>
        </p:nvSpPr>
        <p:spPr>
          <a:xfrm>
            <a:off x="3010534" y="1964184"/>
            <a:ext cx="2583182" cy="1216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900" dirty="0">
                <a:latin typeface="Raleway" panose="020B0503030101060003" pitchFamily="34" charset="0"/>
              </a:rPr>
              <a:t>If you need help with the product, please contact the shop owner by visiting their shop profile and sending them a message. For anything else (licensing, billing, </a:t>
            </a:r>
            <a:r>
              <a:rPr lang="en-US" sz="900" dirty="0" err="1">
                <a:latin typeface="Raleway" panose="020B0503030101060003" pitchFamily="34" charset="0"/>
              </a:rPr>
              <a:t>etc</a:t>
            </a:r>
            <a:r>
              <a:rPr lang="en-US" sz="900" dirty="0">
                <a:latin typeface="Raleway" panose="020B0503030101060003" pitchFamily="34" charset="0"/>
              </a:rPr>
              <a:t>), please visit our Help Center.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4339B566-0B42-4EBB-B742-467705B8935D}"/>
              </a:ext>
            </a:extLst>
          </p:cNvPr>
          <p:cNvSpPr txBox="1"/>
          <p:nvPr/>
        </p:nvSpPr>
        <p:spPr>
          <a:xfrm>
            <a:off x="2932585" y="4532674"/>
            <a:ext cx="2583182" cy="1216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900" dirty="0">
                <a:latin typeface="Raleway" panose="020B0503030101060003" pitchFamily="34" charset="0"/>
              </a:rPr>
              <a:t>If you need help with the product, please contact the shop owner by visiting their shop profile and sending them a message. For anything else (licensing, billing, </a:t>
            </a:r>
            <a:r>
              <a:rPr lang="en-US" sz="900" dirty="0" err="1">
                <a:latin typeface="Raleway" panose="020B0503030101060003" pitchFamily="34" charset="0"/>
              </a:rPr>
              <a:t>etc</a:t>
            </a:r>
            <a:r>
              <a:rPr lang="en-US" sz="900" dirty="0">
                <a:latin typeface="Raleway" panose="020B0503030101060003" pitchFamily="34" charset="0"/>
              </a:rPr>
              <a:t>), please visit our Help Center.</a:t>
            </a:r>
          </a:p>
        </p:txBody>
      </p:sp>
      <p:sp>
        <p:nvSpPr>
          <p:cNvPr id="113" name="TextBox 112">
            <a:extLst>
              <a:ext uri="{FF2B5EF4-FFF2-40B4-BE49-F238E27FC236}">
                <a16:creationId xmlns:a16="http://schemas.microsoft.com/office/drawing/2014/main" id="{C4DED18B-303D-443A-BDCF-D6A233FD79C0}"/>
              </a:ext>
            </a:extLst>
          </p:cNvPr>
          <p:cNvSpPr txBox="1"/>
          <p:nvPr/>
        </p:nvSpPr>
        <p:spPr>
          <a:xfrm>
            <a:off x="7544070" y="4532674"/>
            <a:ext cx="2583182" cy="1216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900" dirty="0">
                <a:latin typeface="Raleway" panose="020B0503030101060003" pitchFamily="34" charset="0"/>
              </a:rPr>
              <a:t>If you need help with the product, please contact the shop owner by visiting their shop profile and sending them a message. For anything else (licensing, billing, </a:t>
            </a:r>
            <a:r>
              <a:rPr lang="en-US" sz="900" dirty="0" err="1">
                <a:latin typeface="Raleway" panose="020B0503030101060003" pitchFamily="34" charset="0"/>
              </a:rPr>
              <a:t>etc</a:t>
            </a:r>
            <a:r>
              <a:rPr lang="en-US" sz="900" dirty="0">
                <a:latin typeface="Raleway" panose="020B0503030101060003" pitchFamily="34" charset="0"/>
              </a:rPr>
              <a:t>), please visit our Help Center.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C05EBDB-9F3F-411F-81F0-F22318F1F6C4}"/>
              </a:ext>
            </a:extLst>
          </p:cNvPr>
          <p:cNvGrpSpPr/>
          <p:nvPr/>
        </p:nvGrpSpPr>
        <p:grpSpPr>
          <a:xfrm>
            <a:off x="6700444" y="1701417"/>
            <a:ext cx="569343" cy="569343"/>
            <a:chOff x="8181396" y="932203"/>
            <a:chExt cx="569343" cy="569343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34B9B4B-5882-4ADB-A4D3-2A8B1959191B}"/>
                </a:ext>
              </a:extLst>
            </p:cNvPr>
            <p:cNvSpPr/>
            <p:nvPr/>
          </p:nvSpPr>
          <p:spPr>
            <a:xfrm>
              <a:off x="8181396" y="932203"/>
              <a:ext cx="569343" cy="56934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00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1A72F5C-F5DC-4CA3-96B5-0D5653BAF8F9}"/>
                </a:ext>
              </a:extLst>
            </p:cNvPr>
            <p:cNvSpPr/>
            <p:nvPr/>
          </p:nvSpPr>
          <p:spPr>
            <a:xfrm>
              <a:off x="8225602" y="1001428"/>
              <a:ext cx="480929" cy="430887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r>
                <a:rPr lang="en-US" sz="2200" dirty="0">
                  <a:solidFill>
                    <a:schemeClr val="bg1"/>
                  </a:solidFill>
                  <a:latin typeface="FontAwesome" pitchFamily="50" charset="0"/>
                </a:rPr>
                <a:t>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FF778516-E70D-40FA-965A-C9FD7E7B863F}"/>
              </a:ext>
            </a:extLst>
          </p:cNvPr>
          <p:cNvSpPr txBox="1"/>
          <p:nvPr/>
        </p:nvSpPr>
        <p:spPr>
          <a:xfrm>
            <a:off x="7544070" y="1649532"/>
            <a:ext cx="1341355" cy="31803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aleway" panose="020B0503030101060003" pitchFamily="34" charset="0"/>
                <a:ea typeface="Montserrat" charset="0"/>
                <a:cs typeface="Montserrat" charset="0"/>
              </a:rPr>
              <a:t>Our Service’s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AAE58E-3156-4F5D-8BDE-998238739DC8}"/>
              </a:ext>
            </a:extLst>
          </p:cNvPr>
          <p:cNvSpPr txBox="1"/>
          <p:nvPr/>
        </p:nvSpPr>
        <p:spPr>
          <a:xfrm>
            <a:off x="7544070" y="1967568"/>
            <a:ext cx="2583182" cy="12163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900" dirty="0">
                <a:latin typeface="Raleway" panose="020B0503030101060003" pitchFamily="34" charset="0"/>
              </a:rPr>
              <a:t>If you need help with the product, please contact the shop owner by visiting their shop profile and sending them a message. For anything else (licensing, billing, </a:t>
            </a:r>
            <a:r>
              <a:rPr lang="en-US" sz="900" dirty="0" err="1">
                <a:latin typeface="Raleway" panose="020B0503030101060003" pitchFamily="34" charset="0"/>
              </a:rPr>
              <a:t>etc</a:t>
            </a:r>
            <a:r>
              <a:rPr lang="en-US" sz="900" dirty="0">
                <a:latin typeface="Raleway" panose="020B0503030101060003" pitchFamily="34" charset="0"/>
              </a:rPr>
              <a:t>), please visit our Help Center.</a:t>
            </a:r>
          </a:p>
        </p:txBody>
      </p:sp>
    </p:spTree>
    <p:extLst>
      <p:ext uri="{BB962C8B-B14F-4D97-AF65-F5344CB8AC3E}">
        <p14:creationId xmlns:p14="http://schemas.microsoft.com/office/powerpoint/2010/main" val="7663376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>
            <a:extLst>
              <a:ext uri="{FF2B5EF4-FFF2-40B4-BE49-F238E27FC236}">
                <a16:creationId xmlns:a16="http://schemas.microsoft.com/office/drawing/2014/main" id="{43776348-0398-47A3-BFD1-B6902EF72A78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 rotWithShape="1">
          <a:blip r:embed="rId2"/>
          <a:srcRect l="5641" r="35633"/>
          <a:stretch/>
        </p:blipFill>
        <p:spPr>
          <a:xfrm>
            <a:off x="-17838" y="0"/>
            <a:ext cx="4028443" cy="6858000"/>
          </a:xfrm>
        </p:spPr>
      </p:pic>
      <p:grpSp>
        <p:nvGrpSpPr>
          <p:cNvPr id="15" name="Group 14">
            <a:extLst>
              <a:ext uri="{FF2B5EF4-FFF2-40B4-BE49-F238E27FC236}">
                <a16:creationId xmlns:a16="http://schemas.microsoft.com/office/drawing/2014/main" id="{6051B76C-8FE5-4999-A4B6-A3C148A887A0}"/>
              </a:ext>
            </a:extLst>
          </p:cNvPr>
          <p:cNvGrpSpPr/>
          <p:nvPr/>
        </p:nvGrpSpPr>
        <p:grpSpPr>
          <a:xfrm>
            <a:off x="4813331" y="999773"/>
            <a:ext cx="2411838" cy="1998579"/>
            <a:chOff x="4569246" y="999773"/>
            <a:chExt cx="2411838" cy="1998579"/>
          </a:xfrm>
        </p:grpSpPr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92E23B99-B1F9-4FE7-964F-224830626BD5}"/>
                </a:ext>
              </a:extLst>
            </p:cNvPr>
            <p:cNvGrpSpPr/>
            <p:nvPr/>
          </p:nvGrpSpPr>
          <p:grpSpPr>
            <a:xfrm>
              <a:off x="4569246" y="1974405"/>
              <a:ext cx="2411838" cy="1023947"/>
              <a:chOff x="697123" y="4009726"/>
              <a:chExt cx="2411838" cy="1023947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876388E-9EB4-423B-B628-1B6072F0593C}"/>
                  </a:ext>
                </a:extLst>
              </p:cNvPr>
              <p:cNvSpPr txBox="1"/>
              <p:nvPr/>
            </p:nvSpPr>
            <p:spPr>
              <a:xfrm>
                <a:off x="697123" y="4009726"/>
                <a:ext cx="2411838" cy="318036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ctr">
                  <a:lnSpc>
                    <a:spcPts val="1900"/>
                  </a:lnSpc>
                </a:pPr>
                <a:r>
                  <a:rPr lang="en-US" sz="1200" spc="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aleway" panose="020B0503030101060003" pitchFamily="34" charset="0"/>
                    <a:ea typeface="Montserrat" charset="0"/>
                    <a:cs typeface="Montserrat" charset="0"/>
                  </a:rPr>
                  <a:t>INSERT TITILE HERE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531B19EF-BA74-4ABF-99F4-594A2EBBCE0E}"/>
                  </a:ext>
                </a:extLst>
              </p:cNvPr>
              <p:cNvSpPr txBox="1"/>
              <p:nvPr/>
            </p:nvSpPr>
            <p:spPr>
              <a:xfrm>
                <a:off x="874533" y="4343356"/>
                <a:ext cx="2057018" cy="690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If you need help with the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product, please </a:t>
                </a:r>
                <a:r>
                  <a:rPr lang="en-US" sz="900" dirty="0" err="1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contacat</a:t>
                </a: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 the to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owner by visiting </a:t>
                </a:r>
              </a:p>
            </p:txBody>
          </p:sp>
        </p:grp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F05A2EEF-2C1C-4862-A86B-20B71CF3DF6E}"/>
                </a:ext>
              </a:extLst>
            </p:cNvPr>
            <p:cNvSpPr/>
            <p:nvPr/>
          </p:nvSpPr>
          <p:spPr>
            <a:xfrm>
              <a:off x="5362231" y="999773"/>
              <a:ext cx="825867" cy="7694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ontAwesome" charset="0"/>
                </a:rPr>
                <a:t></a:t>
              </a:r>
              <a:endParaRPr lang="en-US" sz="4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C1A8AC60-5D52-4DC7-9AA4-2F24DE93C96B}"/>
              </a:ext>
            </a:extLst>
          </p:cNvPr>
          <p:cNvGrpSpPr/>
          <p:nvPr/>
        </p:nvGrpSpPr>
        <p:grpSpPr>
          <a:xfrm>
            <a:off x="8399385" y="999773"/>
            <a:ext cx="2411838" cy="1998579"/>
            <a:chOff x="4569246" y="999773"/>
            <a:chExt cx="2411838" cy="1998579"/>
          </a:xfrm>
        </p:grpSpPr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B28F2E14-7FF1-4779-91A9-485F39B68EC5}"/>
                </a:ext>
              </a:extLst>
            </p:cNvPr>
            <p:cNvGrpSpPr/>
            <p:nvPr/>
          </p:nvGrpSpPr>
          <p:grpSpPr>
            <a:xfrm>
              <a:off x="4569246" y="1974405"/>
              <a:ext cx="2411838" cy="1023947"/>
              <a:chOff x="697123" y="4009726"/>
              <a:chExt cx="2411838" cy="1023947"/>
            </a:xfrm>
          </p:grpSpPr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EA02C346-3521-40BF-B264-7E354028BBEB}"/>
                  </a:ext>
                </a:extLst>
              </p:cNvPr>
              <p:cNvSpPr txBox="1"/>
              <p:nvPr/>
            </p:nvSpPr>
            <p:spPr>
              <a:xfrm>
                <a:off x="697123" y="4009726"/>
                <a:ext cx="2411838" cy="318036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ctr">
                  <a:lnSpc>
                    <a:spcPts val="1900"/>
                  </a:lnSpc>
                </a:pPr>
                <a:r>
                  <a:rPr lang="en-US" sz="1200" spc="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aleway" panose="020B0503030101060003" pitchFamily="34" charset="0"/>
                    <a:ea typeface="Montserrat" charset="0"/>
                    <a:cs typeface="Montserrat" charset="0"/>
                  </a:rPr>
                  <a:t>INSERT TITILE HERE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93CD2D4B-D396-48BC-B13B-09A3BA386644}"/>
                  </a:ext>
                </a:extLst>
              </p:cNvPr>
              <p:cNvSpPr txBox="1"/>
              <p:nvPr/>
            </p:nvSpPr>
            <p:spPr>
              <a:xfrm>
                <a:off x="874533" y="4343356"/>
                <a:ext cx="2057018" cy="690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If you need help with the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product, please </a:t>
                </a:r>
                <a:r>
                  <a:rPr lang="en-US" sz="900" dirty="0" err="1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contacat</a:t>
                </a: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 the to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owner by visiting </a:t>
                </a:r>
              </a:p>
            </p:txBody>
          </p:sp>
        </p:grp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21C24062-F7D1-4E8D-918B-B2CEDC90B012}"/>
                </a:ext>
              </a:extLst>
            </p:cNvPr>
            <p:cNvSpPr/>
            <p:nvPr/>
          </p:nvSpPr>
          <p:spPr>
            <a:xfrm>
              <a:off x="5362231" y="999773"/>
              <a:ext cx="825867" cy="7694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ontAwesome" charset="0"/>
                </a:rPr>
                <a:t></a:t>
              </a:r>
              <a:endParaRPr lang="en-US" sz="4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45" name="Group 44">
            <a:extLst>
              <a:ext uri="{FF2B5EF4-FFF2-40B4-BE49-F238E27FC236}">
                <a16:creationId xmlns:a16="http://schemas.microsoft.com/office/drawing/2014/main" id="{72622B42-D98B-41BE-A91A-4A96EBC6E62E}"/>
              </a:ext>
            </a:extLst>
          </p:cNvPr>
          <p:cNvGrpSpPr/>
          <p:nvPr/>
        </p:nvGrpSpPr>
        <p:grpSpPr>
          <a:xfrm>
            <a:off x="4813331" y="3859649"/>
            <a:ext cx="2411838" cy="1998579"/>
            <a:chOff x="4569246" y="999773"/>
            <a:chExt cx="2411838" cy="1998579"/>
          </a:xfrm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91C29345-4BAA-44EA-BD96-D6BF8078AD2D}"/>
                </a:ext>
              </a:extLst>
            </p:cNvPr>
            <p:cNvGrpSpPr/>
            <p:nvPr/>
          </p:nvGrpSpPr>
          <p:grpSpPr>
            <a:xfrm>
              <a:off x="4569246" y="1974405"/>
              <a:ext cx="2411838" cy="1023947"/>
              <a:chOff x="697123" y="4009726"/>
              <a:chExt cx="2411838" cy="1023947"/>
            </a:xfrm>
          </p:grpSpPr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B9661FEA-B7F3-4768-9A4D-996CFBE9CEA7}"/>
                  </a:ext>
                </a:extLst>
              </p:cNvPr>
              <p:cNvSpPr txBox="1"/>
              <p:nvPr/>
            </p:nvSpPr>
            <p:spPr>
              <a:xfrm>
                <a:off x="697123" y="4009726"/>
                <a:ext cx="2411838" cy="318036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ctr">
                  <a:lnSpc>
                    <a:spcPts val="1900"/>
                  </a:lnSpc>
                </a:pPr>
                <a:r>
                  <a:rPr lang="en-US" sz="1200" spc="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aleway" panose="020B0503030101060003" pitchFamily="34" charset="0"/>
                    <a:ea typeface="Montserrat" charset="0"/>
                    <a:cs typeface="Montserrat" charset="0"/>
                  </a:rPr>
                  <a:t>INSERT TITILE HERE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4F53E295-D0ED-4B07-A1AA-B0CA5FE5A2BF}"/>
                  </a:ext>
                </a:extLst>
              </p:cNvPr>
              <p:cNvSpPr txBox="1"/>
              <p:nvPr/>
            </p:nvSpPr>
            <p:spPr>
              <a:xfrm>
                <a:off x="874533" y="4343356"/>
                <a:ext cx="2057018" cy="690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If you need help with the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product, please </a:t>
                </a:r>
                <a:r>
                  <a:rPr lang="en-US" sz="900" dirty="0" err="1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contacat</a:t>
                </a: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 the to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owner by visiting </a:t>
                </a:r>
              </a:p>
            </p:txBody>
          </p:sp>
        </p:grp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0BB0F390-F168-4D34-BE5A-D341BC41476A}"/>
                </a:ext>
              </a:extLst>
            </p:cNvPr>
            <p:cNvSpPr/>
            <p:nvPr/>
          </p:nvSpPr>
          <p:spPr>
            <a:xfrm>
              <a:off x="5362231" y="999773"/>
              <a:ext cx="825867" cy="7694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FontAwesome" charset="0"/>
                </a:rPr>
                <a:t></a:t>
              </a:r>
              <a:endParaRPr lang="en-US" sz="44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8B8F380-AFCC-45E3-9F1C-3E27268D8F8D}"/>
              </a:ext>
            </a:extLst>
          </p:cNvPr>
          <p:cNvGrpSpPr/>
          <p:nvPr/>
        </p:nvGrpSpPr>
        <p:grpSpPr>
          <a:xfrm>
            <a:off x="8399385" y="3859649"/>
            <a:ext cx="2411838" cy="1998579"/>
            <a:chOff x="4569246" y="999773"/>
            <a:chExt cx="2411838" cy="1998579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2DE5A5AE-E12E-47BD-9A31-98426E1C66F0}"/>
                </a:ext>
              </a:extLst>
            </p:cNvPr>
            <p:cNvGrpSpPr/>
            <p:nvPr/>
          </p:nvGrpSpPr>
          <p:grpSpPr>
            <a:xfrm>
              <a:off x="4569246" y="1974405"/>
              <a:ext cx="2411838" cy="1023947"/>
              <a:chOff x="697123" y="4009726"/>
              <a:chExt cx="2411838" cy="1023947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5D6E002B-12B1-4DB3-8727-32E2AEF4777D}"/>
                  </a:ext>
                </a:extLst>
              </p:cNvPr>
              <p:cNvSpPr txBox="1"/>
              <p:nvPr/>
            </p:nvSpPr>
            <p:spPr>
              <a:xfrm>
                <a:off x="697123" y="4009726"/>
                <a:ext cx="2411838" cy="318036"/>
              </a:xfrm>
              <a:prstGeom prst="rect">
                <a:avLst/>
              </a:prstGeom>
              <a:noFill/>
            </p:spPr>
            <p:txBody>
              <a:bodyPr wrap="square" numCol="1" spcCol="457200" rtlCol="0">
                <a:spAutoFit/>
              </a:bodyPr>
              <a:lstStyle/>
              <a:p>
                <a:pPr algn="ctr">
                  <a:lnSpc>
                    <a:spcPts val="1900"/>
                  </a:lnSpc>
                </a:pPr>
                <a:r>
                  <a:rPr lang="en-US" sz="1200" spc="2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Raleway" panose="020B0503030101060003" pitchFamily="34" charset="0"/>
                    <a:ea typeface="Montserrat" charset="0"/>
                    <a:cs typeface="Montserrat" charset="0"/>
                  </a:rPr>
                  <a:t>INSERT TITILE HERE</a:t>
                </a: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8024650B-A508-4294-915C-484B08D2EAE7}"/>
                  </a:ext>
                </a:extLst>
              </p:cNvPr>
              <p:cNvSpPr txBox="1"/>
              <p:nvPr/>
            </p:nvSpPr>
            <p:spPr>
              <a:xfrm>
                <a:off x="874533" y="4343356"/>
                <a:ext cx="2057018" cy="690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If you need help with the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product, please </a:t>
                </a:r>
                <a:r>
                  <a:rPr lang="en-US" sz="900" dirty="0" err="1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contacat</a:t>
                </a: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 the to</a:t>
                </a:r>
              </a:p>
              <a:p>
                <a:pPr algn="ctr">
                  <a:lnSpc>
                    <a:spcPts val="1600"/>
                  </a:lnSpc>
                </a:pPr>
                <a:r>
                  <a:rPr lang="en-US" sz="900" dirty="0">
                    <a:solidFill>
                      <a:schemeClr val="bg1">
                        <a:lumMod val="50000"/>
                      </a:schemeClr>
                    </a:solidFill>
                    <a:latin typeface="Raleway" panose="020B0503030101060003" pitchFamily="34" charset="0"/>
                  </a:rPr>
                  <a:t>owner by visiting </a:t>
                </a:r>
              </a:p>
            </p:txBody>
          </p:sp>
        </p:grp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D86B450-6647-4945-90B8-85AFA8541928}"/>
                </a:ext>
              </a:extLst>
            </p:cNvPr>
            <p:cNvSpPr/>
            <p:nvPr/>
          </p:nvSpPr>
          <p:spPr>
            <a:xfrm>
              <a:off x="5362231" y="999773"/>
              <a:ext cx="825867" cy="769441"/>
            </a:xfrm>
            <a:prstGeom prst="rect">
              <a:avLst/>
            </a:prstGeom>
          </p:spPr>
          <p:txBody>
            <a:bodyPr wrap="square" anchor="ctr">
              <a:spAutoFit/>
            </a:bodyPr>
            <a:lstStyle/>
            <a:p>
              <a:pPr algn="ctr"/>
              <a:r>
                <a:rPr lang="en-US" sz="4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FontAwesome" pitchFamily="50" charset="0"/>
                </a:rPr>
                <a:t></a:t>
              </a:r>
              <a:endParaRPr lang="en-US" sz="5400" dirty="0">
                <a:solidFill>
                  <a:schemeClr val="tx1">
                    <a:lumMod val="65000"/>
                    <a:lumOff val="35000"/>
                  </a:schemeClr>
                </a:solidFill>
                <a:latin typeface="FontAwesome" pitchFamily="50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497680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extBox 94">
            <a:extLst>
              <a:ext uri="{FF2B5EF4-FFF2-40B4-BE49-F238E27FC236}">
                <a16:creationId xmlns:a16="http://schemas.microsoft.com/office/drawing/2014/main" id="{69F26299-BDAF-47AC-8DCB-EFA3DA262165}"/>
              </a:ext>
            </a:extLst>
          </p:cNvPr>
          <p:cNvSpPr txBox="1"/>
          <p:nvPr/>
        </p:nvSpPr>
        <p:spPr>
          <a:xfrm>
            <a:off x="1804450" y="3424414"/>
            <a:ext cx="3754976" cy="1340623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2500"/>
              </a:lnSpc>
            </a:pPr>
            <a:r>
              <a:rPr lang="en-US" sz="1500" dirty="0">
                <a:latin typeface="Raleway" panose="020B0503030101060003" pitchFamily="34" charset="0"/>
              </a:rPr>
              <a:t>If you need help with the product, please contact the shop owner than by visiting their shop profile and sending them a message. </a:t>
            </a:r>
            <a:endParaRPr lang="en-US" sz="1500" dirty="0">
              <a:solidFill>
                <a:schemeClr val="tx2"/>
              </a:solidFill>
              <a:latin typeface="Raleway" panose="020B0503030101060003" pitchFamily="34" charset="0"/>
              <a:ea typeface="Montserrat" charset="0"/>
              <a:cs typeface="Montserrat" charset="0"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F4E3CF28-27CC-40FA-8D1D-1AFC8ECC1020}"/>
              </a:ext>
            </a:extLst>
          </p:cNvPr>
          <p:cNvCxnSpPr>
            <a:cxnSpLocks/>
          </p:cNvCxnSpPr>
          <p:nvPr/>
        </p:nvCxnSpPr>
        <p:spPr>
          <a:xfrm>
            <a:off x="1925789" y="3024170"/>
            <a:ext cx="3094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TextBox 97">
            <a:extLst>
              <a:ext uri="{FF2B5EF4-FFF2-40B4-BE49-F238E27FC236}">
                <a16:creationId xmlns:a16="http://schemas.microsoft.com/office/drawing/2014/main" id="{A5290BF6-B045-4A7C-9895-198CDFEE0477}"/>
              </a:ext>
            </a:extLst>
          </p:cNvPr>
          <p:cNvSpPr txBox="1"/>
          <p:nvPr/>
        </p:nvSpPr>
        <p:spPr>
          <a:xfrm>
            <a:off x="1823501" y="1726379"/>
            <a:ext cx="2141439" cy="129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800" dirty="0">
                <a:latin typeface="Raleway" panose="020B0503030101060003" pitchFamily="34" charset="0"/>
              </a:rPr>
              <a:t>About Us.</a:t>
            </a:r>
          </a:p>
        </p:txBody>
      </p:sp>
      <p:pic>
        <p:nvPicPr>
          <p:cNvPr id="8" name="Picture Placeholder 7">
            <a:extLst>
              <a:ext uri="{FF2B5EF4-FFF2-40B4-BE49-F238E27FC236}">
                <a16:creationId xmlns:a16="http://schemas.microsoft.com/office/drawing/2014/main" id="{5D40FB84-3990-4A8D-B403-03CE305B0C0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5758" r="1575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032793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19">
            <a:extLst>
              <a:ext uri="{FF2B5EF4-FFF2-40B4-BE49-F238E27FC236}">
                <a16:creationId xmlns:a16="http://schemas.microsoft.com/office/drawing/2014/main" id="{F189229E-F74E-45FD-9D55-4E95A84B04D3}"/>
              </a:ext>
            </a:extLst>
          </p:cNvPr>
          <p:cNvSpPr txBox="1"/>
          <p:nvPr/>
        </p:nvSpPr>
        <p:spPr>
          <a:xfrm>
            <a:off x="7293094" y="3055566"/>
            <a:ext cx="3723006" cy="764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1100" dirty="0"/>
              <a:t>If you need help with the product, please contact the </a:t>
            </a:r>
          </a:p>
          <a:p>
            <a:pPr>
              <a:lnSpc>
                <a:spcPts val="1800"/>
              </a:lnSpc>
            </a:pPr>
            <a:r>
              <a:rPr lang="en-US" sz="1100" dirty="0"/>
              <a:t>shop owner by visiting their shop\ profile and sending them a message. For anything else (licensing, billing, </a:t>
            </a:r>
            <a:r>
              <a:rPr lang="en-US" sz="1100" dirty="0" err="1"/>
              <a:t>etc</a:t>
            </a:r>
            <a:r>
              <a:rPr lang="en-US" sz="1100" dirty="0"/>
              <a:t>),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64C7468-7AAA-4CA2-B250-238106B6E8BD}"/>
              </a:ext>
            </a:extLst>
          </p:cNvPr>
          <p:cNvSpPr txBox="1"/>
          <p:nvPr/>
        </p:nvSpPr>
        <p:spPr>
          <a:xfrm>
            <a:off x="7293094" y="4439142"/>
            <a:ext cx="1908119" cy="318036"/>
          </a:xfrm>
          <a:prstGeom prst="rect">
            <a:avLst/>
          </a:prstGeom>
          <a:noFill/>
        </p:spPr>
        <p:txBody>
          <a:bodyPr wrap="square" numCol="1" spcCol="457200" rtlCol="0">
            <a:spAutoFit/>
          </a:bodyPr>
          <a:lstStyle/>
          <a:p>
            <a:pPr>
              <a:lnSpc>
                <a:spcPts val="1900"/>
              </a:lnSpc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Raleway" panose="020B0503030101060003" pitchFamily="34" charset="0"/>
                <a:ea typeface="Montserrat" charset="0"/>
                <a:cs typeface="Montserrat" charset="0"/>
              </a:rPr>
              <a:t>Portfolio Pages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0E119F-465D-4BC1-8D31-0DF1371D9BF6}"/>
              </a:ext>
            </a:extLst>
          </p:cNvPr>
          <p:cNvSpPr txBox="1"/>
          <p:nvPr/>
        </p:nvSpPr>
        <p:spPr>
          <a:xfrm>
            <a:off x="7293094" y="4757178"/>
            <a:ext cx="3382592" cy="98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800"/>
              </a:lnSpc>
            </a:pPr>
            <a:r>
              <a:rPr lang="en-US" sz="900" dirty="0">
                <a:latin typeface="Raleway" panose="020B0503030101060003" pitchFamily="34" charset="0"/>
              </a:rPr>
              <a:t>If you need help with the product, please contact the shop owner by visiting their shop profile and sending them a message. For anything else (licensing, billing, </a:t>
            </a:r>
            <a:r>
              <a:rPr lang="en-US" sz="900" dirty="0" err="1">
                <a:latin typeface="Raleway" panose="020B0503030101060003" pitchFamily="34" charset="0"/>
              </a:rPr>
              <a:t>etc</a:t>
            </a:r>
            <a:r>
              <a:rPr lang="en-US" sz="900" dirty="0">
                <a:latin typeface="Raleway" panose="020B0503030101060003" pitchFamily="34" charset="0"/>
              </a:rPr>
              <a:t>), please visit our Help Center.</a:t>
            </a:r>
          </a:p>
        </p:txBody>
      </p:sp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5EFCEDAB-5009-4FBC-8C67-9A10F52BCACD}"/>
              </a:ext>
            </a:extLst>
          </p:cNvPr>
          <p:cNvPicPr>
            <a:picLocks noGrp="1" noChangeAspect="1"/>
          </p:cNvPicPr>
          <p:nvPr>
            <p:ph type="pic" sz="quarter" idx="12"/>
          </p:nvPr>
        </p:nvPicPr>
        <p:blipFill>
          <a:blip r:embed="rId2"/>
          <a:srcRect l="9351" r="9351"/>
          <a:stretch>
            <a:fillRect/>
          </a:stretch>
        </p:blipFill>
        <p:spPr/>
      </p:pic>
      <p:pic>
        <p:nvPicPr>
          <p:cNvPr id="15" name="Picture Placeholder 14">
            <a:extLst>
              <a:ext uri="{FF2B5EF4-FFF2-40B4-BE49-F238E27FC236}">
                <a16:creationId xmlns:a16="http://schemas.microsoft.com/office/drawing/2014/main" id="{FB9F0775-71C7-4797-9895-D5F601314CA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/>
          <a:srcRect l="1807" r="1807"/>
          <a:stretch>
            <a:fillRect/>
          </a:stretch>
        </p:blipFill>
        <p:spPr/>
      </p:pic>
      <p:pic>
        <p:nvPicPr>
          <p:cNvPr id="17" name="Picture Placeholder 16">
            <a:extLst>
              <a:ext uri="{FF2B5EF4-FFF2-40B4-BE49-F238E27FC236}">
                <a16:creationId xmlns:a16="http://schemas.microsoft.com/office/drawing/2014/main" id="{B46BB26A-6907-4C4C-A1E6-E6AB63B135A1}"/>
              </a:ext>
            </a:extLst>
          </p:cNvPr>
          <p:cNvPicPr>
            <a:picLocks noGrp="1" noChangeAspect="1"/>
          </p:cNvPicPr>
          <p:nvPr>
            <p:ph type="pic" sz="quarter" idx="11"/>
          </p:nvPr>
        </p:nvPicPr>
        <p:blipFill>
          <a:blip r:embed="rId4"/>
          <a:srcRect t="23072" b="23072"/>
          <a:stretch>
            <a:fillRect/>
          </a:stretch>
        </p:blipFill>
        <p:spPr/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BE366BAC-812D-4182-9C61-55E01E7DCA5E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5"/>
          <a:srcRect l="1777" r="1777"/>
          <a:stretch>
            <a:fillRect/>
          </a:stretch>
        </p:blipFill>
        <p:spPr/>
      </p:pic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D491263F-B374-4CEA-9814-9F5E417B4BC1}"/>
              </a:ext>
            </a:extLst>
          </p:cNvPr>
          <p:cNvCxnSpPr>
            <a:cxnSpLocks/>
          </p:cNvCxnSpPr>
          <p:nvPr/>
        </p:nvCxnSpPr>
        <p:spPr>
          <a:xfrm>
            <a:off x="7395382" y="2896548"/>
            <a:ext cx="3094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3DCD32BA-217C-4F97-88CA-40A7AB2987A0}"/>
              </a:ext>
            </a:extLst>
          </p:cNvPr>
          <p:cNvSpPr txBox="1"/>
          <p:nvPr/>
        </p:nvSpPr>
        <p:spPr>
          <a:xfrm>
            <a:off x="7293094" y="1598757"/>
            <a:ext cx="2141439" cy="12977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4500"/>
              </a:lnSpc>
            </a:pPr>
            <a:r>
              <a:rPr lang="en-US" sz="4800" dirty="0">
                <a:latin typeface="Raleway" panose="020B0503030101060003" pitchFamily="34" charset="0"/>
              </a:rPr>
              <a:t>About Us.</a:t>
            </a:r>
          </a:p>
        </p:txBody>
      </p:sp>
    </p:spTree>
    <p:extLst>
      <p:ext uri="{BB962C8B-B14F-4D97-AF65-F5344CB8AC3E}">
        <p14:creationId xmlns:p14="http://schemas.microsoft.com/office/powerpoint/2010/main" val="162912254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Custom 60">
      <a:dk1>
        <a:sysClr val="windowText" lastClr="000000"/>
      </a:dk1>
      <a:lt1>
        <a:sysClr val="window" lastClr="FFFFFF"/>
      </a:lt1>
      <a:dk2>
        <a:srgbClr val="455F51"/>
      </a:dk2>
      <a:lt2>
        <a:srgbClr val="E3DED1"/>
      </a:lt2>
      <a:accent1>
        <a:srgbClr val="00D3F0"/>
      </a:accent1>
      <a:accent2>
        <a:srgbClr val="0070C0"/>
      </a:accent2>
      <a:accent3>
        <a:srgbClr val="002060"/>
      </a:accent3>
      <a:accent4>
        <a:srgbClr val="FFC000"/>
      </a:accent4>
      <a:accent5>
        <a:srgbClr val="FF0000"/>
      </a:accent5>
      <a:accent6>
        <a:srgbClr val="C00000"/>
      </a:accent6>
      <a:hlink>
        <a:srgbClr val="7030A0"/>
      </a:hlink>
      <a:folHlink>
        <a:srgbClr val="C00000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35491</TotalTime>
  <Words>1375</Words>
  <Application>Microsoft Office PowerPoint</Application>
  <PresentationFormat>Widescreen</PresentationFormat>
  <Paragraphs>148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3" baseType="lpstr">
      <vt:lpstr>Arial</vt:lpstr>
      <vt:lpstr>Bodoni 72 Book</vt:lpstr>
      <vt:lpstr>Calibri</vt:lpstr>
      <vt:lpstr>FontAwesome</vt:lpstr>
      <vt:lpstr>Montserrat</vt:lpstr>
      <vt:lpstr>Montserrat </vt:lpstr>
      <vt:lpstr>Montserrat Black</vt:lpstr>
      <vt:lpstr>Montserrat Bold</vt:lpstr>
      <vt:lpstr>Montserrat Light</vt:lpstr>
      <vt:lpstr>Montserrat Medium</vt:lpstr>
      <vt:lpstr>Open Sans</vt:lpstr>
      <vt:lpstr>Raleway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Freepiker</cp:lastModifiedBy>
  <cp:revision>6118</cp:revision>
  <dcterms:created xsi:type="dcterms:W3CDTF">2017-12-06T10:15:39Z</dcterms:created>
  <dcterms:modified xsi:type="dcterms:W3CDTF">2019-04-19T15:41:19Z</dcterms:modified>
</cp:coreProperties>
</file>