
<file path=[Content_Types].xml><?xml version="1.0" encoding="utf-8"?>
<Types xmlns="http://schemas.openxmlformats.org/package/2006/content-types">
  <Default Extension="emf" ContentType="image/x-em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2"/>
  </p:notesMasterIdLst>
  <p:handoutMasterIdLst>
    <p:handoutMasterId r:id="rId23"/>
  </p:handoutMasterIdLst>
  <p:sldIdLst>
    <p:sldId id="472" r:id="rId2"/>
    <p:sldId id="743" r:id="rId3"/>
    <p:sldId id="724" r:id="rId4"/>
    <p:sldId id="710" r:id="rId5"/>
    <p:sldId id="671" r:id="rId6"/>
    <p:sldId id="735" r:id="rId7"/>
    <p:sldId id="704" r:id="rId8"/>
    <p:sldId id="726" r:id="rId9"/>
    <p:sldId id="717" r:id="rId10"/>
    <p:sldId id="683" r:id="rId11"/>
    <p:sldId id="736" r:id="rId12"/>
    <p:sldId id="737" r:id="rId13"/>
    <p:sldId id="738" r:id="rId14"/>
    <p:sldId id="732" r:id="rId15"/>
    <p:sldId id="740" r:id="rId16"/>
    <p:sldId id="739" r:id="rId17"/>
    <p:sldId id="741" r:id="rId18"/>
    <p:sldId id="742" r:id="rId19"/>
    <p:sldId id="709" r:id="rId20"/>
    <p:sldId id="69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88" autoAdjust="0"/>
    <p:restoredTop sz="96532" autoAdjust="0"/>
  </p:normalViewPr>
  <p:slideViewPr>
    <p:cSldViewPr snapToGrid="0" snapToObjects="1">
      <p:cViewPr>
        <p:scale>
          <a:sx n="75" d="100"/>
          <a:sy n="75" d="100"/>
        </p:scale>
        <p:origin x="1422" y="9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10/9/2019</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10/9/2019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6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BD5FF29-05A3-46A4-8D88-3E529A876E96}"/>
              </a:ext>
            </a:extLst>
          </p:cNvPr>
          <p:cNvSpPr>
            <a:spLocks noGrp="1"/>
          </p:cNvSpPr>
          <p:nvPr>
            <p:ph type="pic" sz="quarter" idx="10"/>
          </p:nvPr>
        </p:nvSpPr>
        <p:spPr>
          <a:xfrm>
            <a:off x="7953375" y="1047751"/>
            <a:ext cx="3476625" cy="5114925"/>
          </a:xfrm>
          <a:custGeom>
            <a:avLst/>
            <a:gdLst>
              <a:gd name="connsiteX0" fmla="*/ 0 w 3476625"/>
              <a:gd name="connsiteY0" fmla="*/ 0 h 5114925"/>
              <a:gd name="connsiteX1" fmla="*/ 3476625 w 3476625"/>
              <a:gd name="connsiteY1" fmla="*/ 0 h 5114925"/>
              <a:gd name="connsiteX2" fmla="*/ 3476625 w 3476625"/>
              <a:gd name="connsiteY2" fmla="*/ 5114925 h 5114925"/>
              <a:gd name="connsiteX3" fmla="*/ 0 w 3476625"/>
              <a:gd name="connsiteY3" fmla="*/ 5114925 h 5114925"/>
            </a:gdLst>
            <a:ahLst/>
            <a:cxnLst>
              <a:cxn ang="0">
                <a:pos x="connsiteX0" y="connsiteY0"/>
              </a:cxn>
              <a:cxn ang="0">
                <a:pos x="connsiteX1" y="connsiteY1"/>
              </a:cxn>
              <a:cxn ang="0">
                <a:pos x="connsiteX2" y="connsiteY2"/>
              </a:cxn>
              <a:cxn ang="0">
                <a:pos x="connsiteX3" y="connsiteY3"/>
              </a:cxn>
            </a:cxnLst>
            <a:rect l="l" t="t" r="r" b="b"/>
            <a:pathLst>
              <a:path w="3476625" h="5114925">
                <a:moveTo>
                  <a:pt x="0" y="0"/>
                </a:moveTo>
                <a:lnTo>
                  <a:pt x="3476625" y="0"/>
                </a:lnTo>
                <a:lnTo>
                  <a:pt x="3476625" y="5114925"/>
                </a:lnTo>
                <a:lnTo>
                  <a:pt x="0" y="51149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920637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375927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7556500" y="1333500"/>
            <a:ext cx="3606800" cy="4191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76007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F2E3D17C-26F6-4FC3-9531-5FF8142ED49B}"/>
              </a:ext>
            </a:extLst>
          </p:cNvPr>
          <p:cNvSpPr>
            <a:spLocks noGrp="1"/>
          </p:cNvSpPr>
          <p:nvPr>
            <p:ph type="pic" sz="quarter" idx="11"/>
          </p:nvPr>
        </p:nvSpPr>
        <p:spPr>
          <a:xfrm>
            <a:off x="4641851" y="0"/>
            <a:ext cx="3451224" cy="6858000"/>
          </a:xfrm>
          <a:custGeom>
            <a:avLst/>
            <a:gdLst>
              <a:gd name="connsiteX0" fmla="*/ 0 w 2895599"/>
              <a:gd name="connsiteY0" fmla="*/ 0 h 5505450"/>
              <a:gd name="connsiteX1" fmla="*/ 2895599 w 2895599"/>
              <a:gd name="connsiteY1" fmla="*/ 0 h 5505450"/>
              <a:gd name="connsiteX2" fmla="*/ 2895599 w 2895599"/>
              <a:gd name="connsiteY2" fmla="*/ 5505450 h 5505450"/>
              <a:gd name="connsiteX3" fmla="*/ 0 w 2895599"/>
              <a:gd name="connsiteY3" fmla="*/ 5505450 h 5505450"/>
            </a:gdLst>
            <a:ahLst/>
            <a:cxnLst>
              <a:cxn ang="0">
                <a:pos x="connsiteX0" y="connsiteY0"/>
              </a:cxn>
              <a:cxn ang="0">
                <a:pos x="connsiteX1" y="connsiteY1"/>
              </a:cxn>
              <a:cxn ang="0">
                <a:pos x="connsiteX2" y="connsiteY2"/>
              </a:cxn>
              <a:cxn ang="0">
                <a:pos x="connsiteX3" y="connsiteY3"/>
              </a:cxn>
            </a:cxnLst>
            <a:rect l="l" t="t" r="r" b="b"/>
            <a:pathLst>
              <a:path w="2895599" h="5505450">
                <a:moveTo>
                  <a:pt x="0" y="0"/>
                </a:moveTo>
                <a:lnTo>
                  <a:pt x="2895599" y="0"/>
                </a:lnTo>
                <a:lnTo>
                  <a:pt x="2895599" y="5505450"/>
                </a:lnTo>
                <a:lnTo>
                  <a:pt x="0" y="55054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28966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8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2E2F4851-6959-42BE-928C-F73251E1BA6E}"/>
              </a:ext>
            </a:extLst>
          </p:cNvPr>
          <p:cNvSpPr>
            <a:spLocks noGrp="1"/>
          </p:cNvSpPr>
          <p:nvPr>
            <p:ph type="pic" sz="quarter" idx="11"/>
          </p:nvPr>
        </p:nvSpPr>
        <p:spPr>
          <a:xfrm>
            <a:off x="0" y="1009650"/>
            <a:ext cx="6096000" cy="4838700"/>
          </a:xfrm>
          <a:custGeom>
            <a:avLst/>
            <a:gdLst>
              <a:gd name="connsiteX0" fmla="*/ 0 w 6096000"/>
              <a:gd name="connsiteY0" fmla="*/ 0 h 4838700"/>
              <a:gd name="connsiteX1" fmla="*/ 6096000 w 6096000"/>
              <a:gd name="connsiteY1" fmla="*/ 0 h 4838700"/>
              <a:gd name="connsiteX2" fmla="*/ 6096000 w 6096000"/>
              <a:gd name="connsiteY2" fmla="*/ 4838700 h 4838700"/>
              <a:gd name="connsiteX3" fmla="*/ 0 w 6096000"/>
              <a:gd name="connsiteY3" fmla="*/ 4838700 h 4838700"/>
            </a:gdLst>
            <a:ahLst/>
            <a:cxnLst>
              <a:cxn ang="0">
                <a:pos x="connsiteX0" y="connsiteY0"/>
              </a:cxn>
              <a:cxn ang="0">
                <a:pos x="connsiteX1" y="connsiteY1"/>
              </a:cxn>
              <a:cxn ang="0">
                <a:pos x="connsiteX2" y="connsiteY2"/>
              </a:cxn>
              <a:cxn ang="0">
                <a:pos x="connsiteX3" y="connsiteY3"/>
              </a:cxn>
            </a:cxnLst>
            <a:rect l="l" t="t" r="r" b="b"/>
            <a:pathLst>
              <a:path w="6096000" h="4838700">
                <a:moveTo>
                  <a:pt x="0" y="0"/>
                </a:moveTo>
                <a:lnTo>
                  <a:pt x="6096000" y="0"/>
                </a:lnTo>
                <a:lnTo>
                  <a:pt x="6096000" y="4838700"/>
                </a:lnTo>
                <a:lnTo>
                  <a:pt x="0" y="48387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59140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4_Full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06B496B2-6020-45EE-8AF7-18FB352AF583}"/>
              </a:ext>
            </a:extLst>
          </p:cNvPr>
          <p:cNvSpPr>
            <a:spLocks noGrp="1"/>
          </p:cNvSpPr>
          <p:nvPr>
            <p:ph type="pic" sz="quarter" idx="27"/>
          </p:nvPr>
        </p:nvSpPr>
        <p:spPr>
          <a:xfrm>
            <a:off x="6125031" y="2293256"/>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
        <p:nvSpPr>
          <p:cNvPr id="4" name="Picture Placeholder 6">
            <a:extLst>
              <a:ext uri="{FF2B5EF4-FFF2-40B4-BE49-F238E27FC236}">
                <a16:creationId xmlns:a16="http://schemas.microsoft.com/office/drawing/2014/main" id="{121F9578-B8FD-4457-9032-731A52E9B3A9}"/>
              </a:ext>
            </a:extLst>
          </p:cNvPr>
          <p:cNvSpPr>
            <a:spLocks noGrp="1"/>
          </p:cNvSpPr>
          <p:nvPr>
            <p:ph type="pic" sz="quarter" idx="28"/>
          </p:nvPr>
        </p:nvSpPr>
        <p:spPr>
          <a:xfrm>
            <a:off x="8467638" y="725714"/>
            <a:ext cx="2191657" cy="3839029"/>
          </a:xfrm>
          <a:custGeom>
            <a:avLst/>
            <a:gdLst>
              <a:gd name="connsiteX0" fmla="*/ 0 w 2191657"/>
              <a:gd name="connsiteY0" fmla="*/ 0 h 3839029"/>
              <a:gd name="connsiteX1" fmla="*/ 2191657 w 2191657"/>
              <a:gd name="connsiteY1" fmla="*/ 0 h 3839029"/>
              <a:gd name="connsiteX2" fmla="*/ 2191657 w 2191657"/>
              <a:gd name="connsiteY2" fmla="*/ 3839029 h 3839029"/>
              <a:gd name="connsiteX3" fmla="*/ 0 w 2191657"/>
              <a:gd name="connsiteY3" fmla="*/ 3839029 h 3839029"/>
            </a:gdLst>
            <a:ahLst/>
            <a:cxnLst>
              <a:cxn ang="0">
                <a:pos x="connsiteX0" y="connsiteY0"/>
              </a:cxn>
              <a:cxn ang="0">
                <a:pos x="connsiteX1" y="connsiteY1"/>
              </a:cxn>
              <a:cxn ang="0">
                <a:pos x="connsiteX2" y="connsiteY2"/>
              </a:cxn>
              <a:cxn ang="0">
                <a:pos x="connsiteX3" y="connsiteY3"/>
              </a:cxn>
            </a:cxnLst>
            <a:rect l="l" t="t" r="r" b="b"/>
            <a:pathLst>
              <a:path w="2191657" h="3839029">
                <a:moveTo>
                  <a:pt x="0" y="0"/>
                </a:moveTo>
                <a:lnTo>
                  <a:pt x="2191657" y="0"/>
                </a:lnTo>
                <a:lnTo>
                  <a:pt x="2191657" y="3839029"/>
                </a:lnTo>
                <a:lnTo>
                  <a:pt x="0" y="383902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3629303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5_Full Image">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9841C119-D0DF-4E7C-988D-D6E8B55E49E1}"/>
              </a:ext>
            </a:extLst>
          </p:cNvPr>
          <p:cNvSpPr>
            <a:spLocks noGrp="1"/>
          </p:cNvSpPr>
          <p:nvPr>
            <p:ph type="pic" sz="quarter" idx="12" hasCustomPrompt="1"/>
          </p:nvPr>
        </p:nvSpPr>
        <p:spPr>
          <a:xfrm>
            <a:off x="2381250" y="1066800"/>
            <a:ext cx="4530715" cy="57912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22073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D777438-E947-44CC-A319-D32B2CA0E1D8}"/>
              </a:ext>
            </a:extLst>
          </p:cNvPr>
          <p:cNvSpPr>
            <a:spLocks noGrp="1"/>
          </p:cNvSpPr>
          <p:nvPr>
            <p:ph type="pic" sz="quarter" idx="10"/>
          </p:nvPr>
        </p:nvSpPr>
        <p:spPr>
          <a:xfrm>
            <a:off x="7878259" y="1426905"/>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FF05FDF4-873C-4043-8B0B-49C92E02A78C}"/>
              </a:ext>
            </a:extLst>
          </p:cNvPr>
          <p:cNvSpPr>
            <a:spLocks noGrp="1"/>
          </p:cNvSpPr>
          <p:nvPr>
            <p:ph type="pic" sz="quarter" idx="11"/>
          </p:nvPr>
        </p:nvSpPr>
        <p:spPr>
          <a:xfrm>
            <a:off x="7878259" y="3920602"/>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9501428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D16782F5-F6EE-4458-946A-BE37671D7A63}"/>
              </a:ext>
            </a:extLst>
          </p:cNvPr>
          <p:cNvSpPr>
            <a:spLocks noGrp="1"/>
          </p:cNvSpPr>
          <p:nvPr>
            <p:ph type="pic" sz="quarter" idx="15" hasCustomPrompt="1"/>
          </p:nvPr>
        </p:nvSpPr>
        <p:spPr>
          <a:xfrm>
            <a:off x="6238874" y="1560574"/>
            <a:ext cx="4079259" cy="2414809"/>
          </a:xfrm>
          <a:custGeom>
            <a:avLst/>
            <a:gdLst>
              <a:gd name="connsiteX0" fmla="*/ 0 w 4079259"/>
              <a:gd name="connsiteY0" fmla="*/ 0 h 2414809"/>
              <a:gd name="connsiteX1" fmla="*/ 4079259 w 4079259"/>
              <a:gd name="connsiteY1" fmla="*/ 0 h 2414809"/>
              <a:gd name="connsiteX2" fmla="*/ 4079259 w 4079259"/>
              <a:gd name="connsiteY2" fmla="*/ 2414809 h 2414809"/>
              <a:gd name="connsiteX3" fmla="*/ 0 w 4079259"/>
              <a:gd name="connsiteY3" fmla="*/ 2414809 h 2414809"/>
            </a:gdLst>
            <a:ahLst/>
            <a:cxnLst>
              <a:cxn ang="0">
                <a:pos x="connsiteX0" y="connsiteY0"/>
              </a:cxn>
              <a:cxn ang="0">
                <a:pos x="connsiteX1" y="connsiteY1"/>
              </a:cxn>
              <a:cxn ang="0">
                <a:pos x="connsiteX2" y="connsiteY2"/>
              </a:cxn>
              <a:cxn ang="0">
                <a:pos x="connsiteX3" y="connsiteY3"/>
              </a:cxn>
            </a:cxnLst>
            <a:rect l="l" t="t" r="r" b="b"/>
            <a:pathLst>
              <a:path w="4079259" h="2414809">
                <a:moveTo>
                  <a:pt x="0" y="0"/>
                </a:moveTo>
                <a:lnTo>
                  <a:pt x="4079259" y="0"/>
                </a:lnTo>
                <a:lnTo>
                  <a:pt x="4079259" y="2414809"/>
                </a:lnTo>
                <a:lnTo>
                  <a:pt x="0" y="2414809"/>
                </a:lnTo>
                <a:close/>
              </a:path>
            </a:pathLst>
          </a:custGeom>
        </p:spPr>
        <p:txBody>
          <a:bodyPr wrap="square" anchor="ctr">
            <a:noAutofit/>
          </a:bodyPr>
          <a:lstStyle/>
          <a:p>
            <a:r>
              <a:rPr lang="en-US" dirty="0"/>
              <a:t>{</a:t>
            </a:r>
          </a:p>
        </p:txBody>
      </p:sp>
    </p:spTree>
    <p:extLst>
      <p:ext uri="{BB962C8B-B14F-4D97-AF65-F5344CB8AC3E}">
        <p14:creationId xmlns:p14="http://schemas.microsoft.com/office/powerpoint/2010/main" val="23020591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8" name="Picture Placeholder 11">
            <a:extLst>
              <a:ext uri="{FF2B5EF4-FFF2-40B4-BE49-F238E27FC236}">
                <a16:creationId xmlns:a16="http://schemas.microsoft.com/office/drawing/2014/main" id="{B4F8826D-E4A0-4DEE-89F5-3B104B271F61}"/>
              </a:ext>
            </a:extLst>
          </p:cNvPr>
          <p:cNvSpPr>
            <a:spLocks noGrp="1"/>
          </p:cNvSpPr>
          <p:nvPr>
            <p:ph type="pic" sz="quarter" idx="14"/>
          </p:nvPr>
        </p:nvSpPr>
        <p:spPr>
          <a:xfrm>
            <a:off x="4768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9" name="Picture Placeholder 12">
            <a:extLst>
              <a:ext uri="{FF2B5EF4-FFF2-40B4-BE49-F238E27FC236}">
                <a16:creationId xmlns:a16="http://schemas.microsoft.com/office/drawing/2014/main" id="{67C78ACF-9F63-46FA-8DD1-5F3316355386}"/>
              </a:ext>
            </a:extLst>
          </p:cNvPr>
          <p:cNvSpPr>
            <a:spLocks noGrp="1"/>
          </p:cNvSpPr>
          <p:nvPr>
            <p:ph type="pic" sz="quarter" idx="15"/>
          </p:nvPr>
        </p:nvSpPr>
        <p:spPr>
          <a:xfrm>
            <a:off x="75247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0" name="Picture Placeholder 13">
            <a:extLst>
              <a:ext uri="{FF2B5EF4-FFF2-40B4-BE49-F238E27FC236}">
                <a16:creationId xmlns:a16="http://schemas.microsoft.com/office/drawing/2014/main" id="{169E0382-2CFB-482D-95CD-B10AEB87071F}"/>
              </a:ext>
            </a:extLst>
          </p:cNvPr>
          <p:cNvSpPr>
            <a:spLocks noGrp="1"/>
          </p:cNvSpPr>
          <p:nvPr>
            <p:ph type="pic" sz="quarter" idx="16"/>
          </p:nvPr>
        </p:nvSpPr>
        <p:spPr>
          <a:xfrm>
            <a:off x="10229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9386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404A1F32-33FB-43AD-A3B0-64F01D476228}"/>
              </a:ext>
            </a:extLst>
          </p:cNvPr>
          <p:cNvSpPr>
            <a:spLocks noGrp="1"/>
          </p:cNvSpPr>
          <p:nvPr>
            <p:ph type="pic" sz="quarter" idx="11"/>
          </p:nvPr>
        </p:nvSpPr>
        <p:spPr>
          <a:xfrm>
            <a:off x="1676400" y="1400175"/>
            <a:ext cx="2743200" cy="4057649"/>
          </a:xfrm>
          <a:custGeom>
            <a:avLst/>
            <a:gdLst>
              <a:gd name="connsiteX0" fmla="*/ 0 w 3990482"/>
              <a:gd name="connsiteY0" fmla="*/ 0 h 3990482"/>
              <a:gd name="connsiteX1" fmla="*/ 3990482 w 3990482"/>
              <a:gd name="connsiteY1" fmla="*/ 0 h 3990482"/>
              <a:gd name="connsiteX2" fmla="*/ 3990482 w 3990482"/>
              <a:gd name="connsiteY2" fmla="*/ 3990482 h 3990482"/>
              <a:gd name="connsiteX3" fmla="*/ 0 w 3990482"/>
              <a:gd name="connsiteY3" fmla="*/ 3990482 h 3990482"/>
            </a:gdLst>
            <a:ahLst/>
            <a:cxnLst>
              <a:cxn ang="0">
                <a:pos x="connsiteX0" y="connsiteY0"/>
              </a:cxn>
              <a:cxn ang="0">
                <a:pos x="connsiteX1" y="connsiteY1"/>
              </a:cxn>
              <a:cxn ang="0">
                <a:pos x="connsiteX2" y="connsiteY2"/>
              </a:cxn>
              <a:cxn ang="0">
                <a:pos x="connsiteX3" y="connsiteY3"/>
              </a:cxn>
            </a:cxnLst>
            <a:rect l="l" t="t" r="r" b="b"/>
            <a:pathLst>
              <a:path w="3990482" h="3990482">
                <a:moveTo>
                  <a:pt x="0" y="0"/>
                </a:moveTo>
                <a:lnTo>
                  <a:pt x="3990482" y="0"/>
                </a:lnTo>
                <a:lnTo>
                  <a:pt x="3990482" y="3990482"/>
                </a:lnTo>
                <a:lnTo>
                  <a:pt x="0" y="399048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380349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C9E0497E-EC10-4E0C-BE15-A4A5E3B3C8E4}"/>
              </a:ext>
            </a:extLst>
          </p:cNvPr>
          <p:cNvSpPr>
            <a:spLocks noGrp="1"/>
          </p:cNvSpPr>
          <p:nvPr>
            <p:ph type="pic" sz="quarter" idx="10"/>
          </p:nvPr>
        </p:nvSpPr>
        <p:spPr>
          <a:xfrm>
            <a:off x="1489706" y="1701801"/>
            <a:ext cx="4606294" cy="4582907"/>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
        <p:nvSpPr>
          <p:cNvPr id="4" name="Picture Placeholder 7">
            <a:extLst>
              <a:ext uri="{FF2B5EF4-FFF2-40B4-BE49-F238E27FC236}">
                <a16:creationId xmlns:a16="http://schemas.microsoft.com/office/drawing/2014/main" id="{D3EBFC1C-0E25-46B3-8537-75CBA6D43C12}"/>
              </a:ext>
            </a:extLst>
          </p:cNvPr>
          <p:cNvSpPr>
            <a:spLocks noGrp="1"/>
          </p:cNvSpPr>
          <p:nvPr>
            <p:ph type="pic" sz="quarter" idx="11"/>
          </p:nvPr>
        </p:nvSpPr>
        <p:spPr>
          <a:xfrm>
            <a:off x="6226806" y="560594"/>
            <a:ext cx="4606294" cy="3487531"/>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710824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6096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08CEAE1-BE28-476D-972D-4C8A9807713C}"/>
              </a:ext>
            </a:extLst>
          </p:cNvPr>
          <p:cNvSpPr>
            <a:spLocks noGrp="1"/>
          </p:cNvSpPr>
          <p:nvPr>
            <p:ph type="pic" sz="quarter" idx="10"/>
          </p:nvPr>
        </p:nvSpPr>
        <p:spPr>
          <a:xfrm>
            <a:off x="8280400" y="0"/>
            <a:ext cx="3911600" cy="4356100"/>
          </a:xfrm>
          <a:custGeom>
            <a:avLst/>
            <a:gdLst>
              <a:gd name="connsiteX0" fmla="*/ 0 w 3911600"/>
              <a:gd name="connsiteY0" fmla="*/ 0 h 4356100"/>
              <a:gd name="connsiteX1" fmla="*/ 3911600 w 3911600"/>
              <a:gd name="connsiteY1" fmla="*/ 0 h 4356100"/>
              <a:gd name="connsiteX2" fmla="*/ 3911600 w 3911600"/>
              <a:gd name="connsiteY2" fmla="*/ 4356100 h 4356100"/>
              <a:gd name="connsiteX3" fmla="*/ 0 w 3911600"/>
              <a:gd name="connsiteY3" fmla="*/ 4356100 h 4356100"/>
            </a:gdLst>
            <a:ahLst/>
            <a:cxnLst>
              <a:cxn ang="0">
                <a:pos x="connsiteX0" y="connsiteY0"/>
              </a:cxn>
              <a:cxn ang="0">
                <a:pos x="connsiteX1" y="connsiteY1"/>
              </a:cxn>
              <a:cxn ang="0">
                <a:pos x="connsiteX2" y="connsiteY2"/>
              </a:cxn>
              <a:cxn ang="0">
                <a:pos x="connsiteX3" y="connsiteY3"/>
              </a:cxn>
            </a:cxnLst>
            <a:rect l="l" t="t" r="r" b="b"/>
            <a:pathLst>
              <a:path w="3911600" h="4356100">
                <a:moveTo>
                  <a:pt x="0" y="0"/>
                </a:moveTo>
                <a:lnTo>
                  <a:pt x="3911600" y="0"/>
                </a:lnTo>
                <a:lnTo>
                  <a:pt x="3911600" y="4356100"/>
                </a:lnTo>
                <a:lnTo>
                  <a:pt x="0" y="43561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955155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8" name="Picture Placeholder 12">
            <a:extLst>
              <a:ext uri="{FF2B5EF4-FFF2-40B4-BE49-F238E27FC236}">
                <a16:creationId xmlns:a16="http://schemas.microsoft.com/office/drawing/2014/main" id="{E91CC502-09A0-4129-804C-A15412A360A2}"/>
              </a:ext>
            </a:extLst>
          </p:cNvPr>
          <p:cNvSpPr>
            <a:spLocks noGrp="1"/>
          </p:cNvSpPr>
          <p:nvPr>
            <p:ph type="pic" sz="quarter" idx="10"/>
          </p:nvPr>
        </p:nvSpPr>
        <p:spPr>
          <a:xfrm>
            <a:off x="1087407"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3">
            <a:extLst>
              <a:ext uri="{FF2B5EF4-FFF2-40B4-BE49-F238E27FC236}">
                <a16:creationId xmlns:a16="http://schemas.microsoft.com/office/drawing/2014/main" id="{36B0B683-A5B7-46B1-97FB-438863BC1795}"/>
              </a:ext>
            </a:extLst>
          </p:cNvPr>
          <p:cNvSpPr>
            <a:spLocks noGrp="1"/>
          </p:cNvSpPr>
          <p:nvPr>
            <p:ph type="pic" sz="quarter" idx="11"/>
          </p:nvPr>
        </p:nvSpPr>
        <p:spPr>
          <a:xfrm>
            <a:off x="3731697"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0" name="Picture Placeholder 14">
            <a:extLst>
              <a:ext uri="{FF2B5EF4-FFF2-40B4-BE49-F238E27FC236}">
                <a16:creationId xmlns:a16="http://schemas.microsoft.com/office/drawing/2014/main" id="{D30E34F6-B3D9-49AD-BBA1-03D5BDBE1527}"/>
              </a:ext>
            </a:extLst>
          </p:cNvPr>
          <p:cNvSpPr>
            <a:spLocks noGrp="1"/>
          </p:cNvSpPr>
          <p:nvPr>
            <p:ph type="pic" sz="quarter" idx="12"/>
          </p:nvPr>
        </p:nvSpPr>
        <p:spPr>
          <a:xfrm>
            <a:off x="6375988"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1" name="Picture Placeholder 15">
            <a:extLst>
              <a:ext uri="{FF2B5EF4-FFF2-40B4-BE49-F238E27FC236}">
                <a16:creationId xmlns:a16="http://schemas.microsoft.com/office/drawing/2014/main" id="{28314D70-3F7A-4BB2-87D4-44D3DAC13692}"/>
              </a:ext>
            </a:extLst>
          </p:cNvPr>
          <p:cNvSpPr>
            <a:spLocks noGrp="1"/>
          </p:cNvSpPr>
          <p:nvPr>
            <p:ph type="pic" sz="quarter" idx="13"/>
          </p:nvPr>
        </p:nvSpPr>
        <p:spPr>
          <a:xfrm>
            <a:off x="9101533" y="2177459"/>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136501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4DDB74C4-D5CF-4539-B341-732F08C0306A}"/>
              </a:ext>
            </a:extLst>
          </p:cNvPr>
          <p:cNvSpPr>
            <a:spLocks noGrp="1"/>
          </p:cNvSpPr>
          <p:nvPr>
            <p:ph type="pic" sz="quarter" idx="10"/>
          </p:nvPr>
        </p:nvSpPr>
        <p:spPr>
          <a:xfrm>
            <a:off x="5253037" y="0"/>
            <a:ext cx="3148013" cy="4686300"/>
          </a:xfrm>
          <a:custGeom>
            <a:avLst/>
            <a:gdLst>
              <a:gd name="connsiteX0" fmla="*/ 0 w 3148013"/>
              <a:gd name="connsiteY0" fmla="*/ 0 h 4686300"/>
              <a:gd name="connsiteX1" fmla="*/ 3148013 w 3148013"/>
              <a:gd name="connsiteY1" fmla="*/ 0 h 4686300"/>
              <a:gd name="connsiteX2" fmla="*/ 3148013 w 3148013"/>
              <a:gd name="connsiteY2" fmla="*/ 4686300 h 4686300"/>
              <a:gd name="connsiteX3" fmla="*/ 0 w 3148013"/>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3148013" h="4686300">
                <a:moveTo>
                  <a:pt x="0" y="0"/>
                </a:moveTo>
                <a:lnTo>
                  <a:pt x="3148013" y="0"/>
                </a:lnTo>
                <a:lnTo>
                  <a:pt x="3148013" y="4686300"/>
                </a:lnTo>
                <a:lnTo>
                  <a:pt x="0" y="4686300"/>
                </a:lnTo>
                <a:close/>
              </a:path>
            </a:pathLst>
          </a:custGeom>
        </p:spPr>
        <p:txBody>
          <a:bodyPr wrap="square" anchor="ctr">
            <a:noAutofit/>
          </a:bodyPr>
          <a:lstStyle/>
          <a:p>
            <a:endParaRPr lang="en-US" dirty="0"/>
          </a:p>
        </p:txBody>
      </p:sp>
      <p:sp>
        <p:nvSpPr>
          <p:cNvPr id="9" name="Freeform: Shape 8">
            <a:extLst>
              <a:ext uri="{FF2B5EF4-FFF2-40B4-BE49-F238E27FC236}">
                <a16:creationId xmlns:a16="http://schemas.microsoft.com/office/drawing/2014/main" id="{A93E3191-575A-4795-8CC6-2561DCED4283}"/>
              </a:ext>
            </a:extLst>
          </p:cNvPr>
          <p:cNvSpPr>
            <a:spLocks noGrp="1"/>
          </p:cNvSpPr>
          <p:nvPr>
            <p:ph type="pic" sz="quarter" idx="12"/>
          </p:nvPr>
        </p:nvSpPr>
        <p:spPr>
          <a:xfrm>
            <a:off x="8678860" y="2171700"/>
            <a:ext cx="3148013" cy="4686300"/>
          </a:xfrm>
          <a:custGeom>
            <a:avLst/>
            <a:gdLst>
              <a:gd name="connsiteX0" fmla="*/ 0 w 3148013"/>
              <a:gd name="connsiteY0" fmla="*/ 0 h 4686300"/>
              <a:gd name="connsiteX1" fmla="*/ 3148013 w 3148013"/>
              <a:gd name="connsiteY1" fmla="*/ 0 h 4686300"/>
              <a:gd name="connsiteX2" fmla="*/ 3148013 w 3148013"/>
              <a:gd name="connsiteY2" fmla="*/ 4686300 h 4686300"/>
              <a:gd name="connsiteX3" fmla="*/ 0 w 3148013"/>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3148013" h="4686300">
                <a:moveTo>
                  <a:pt x="0" y="0"/>
                </a:moveTo>
                <a:lnTo>
                  <a:pt x="3148013" y="0"/>
                </a:lnTo>
                <a:lnTo>
                  <a:pt x="3148013" y="4686300"/>
                </a:lnTo>
                <a:lnTo>
                  <a:pt x="0" y="46863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408610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2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672B5569-1B5F-4A60-AEA9-7EA8CCBF3191}"/>
              </a:ext>
            </a:extLst>
          </p:cNvPr>
          <p:cNvSpPr>
            <a:spLocks noGrp="1"/>
          </p:cNvSpPr>
          <p:nvPr>
            <p:ph type="pic" sz="quarter" idx="10"/>
          </p:nvPr>
        </p:nvSpPr>
        <p:spPr>
          <a:xfrm>
            <a:off x="8696325" y="1"/>
            <a:ext cx="2990850" cy="2676525"/>
          </a:xfrm>
          <a:custGeom>
            <a:avLst/>
            <a:gdLst>
              <a:gd name="connsiteX0" fmla="*/ 0 w 2990850"/>
              <a:gd name="connsiteY0" fmla="*/ 0 h 2676525"/>
              <a:gd name="connsiteX1" fmla="*/ 2990850 w 2990850"/>
              <a:gd name="connsiteY1" fmla="*/ 0 h 2676525"/>
              <a:gd name="connsiteX2" fmla="*/ 2990850 w 2990850"/>
              <a:gd name="connsiteY2" fmla="*/ 2676525 h 2676525"/>
              <a:gd name="connsiteX3" fmla="*/ 0 w 2990850"/>
              <a:gd name="connsiteY3" fmla="*/ 2676525 h 2676525"/>
            </a:gdLst>
            <a:ahLst/>
            <a:cxnLst>
              <a:cxn ang="0">
                <a:pos x="connsiteX0" y="connsiteY0"/>
              </a:cxn>
              <a:cxn ang="0">
                <a:pos x="connsiteX1" y="connsiteY1"/>
              </a:cxn>
              <a:cxn ang="0">
                <a:pos x="connsiteX2" y="connsiteY2"/>
              </a:cxn>
              <a:cxn ang="0">
                <a:pos x="connsiteX3" y="connsiteY3"/>
              </a:cxn>
            </a:cxnLst>
            <a:rect l="l" t="t" r="r" b="b"/>
            <a:pathLst>
              <a:path w="2990850" h="2676525">
                <a:moveTo>
                  <a:pt x="0" y="0"/>
                </a:moveTo>
                <a:lnTo>
                  <a:pt x="2990850" y="0"/>
                </a:lnTo>
                <a:lnTo>
                  <a:pt x="2990850" y="2676525"/>
                </a:lnTo>
                <a:lnTo>
                  <a:pt x="0" y="2676525"/>
                </a:lnTo>
                <a:close/>
              </a:path>
            </a:pathLst>
          </a:custGeom>
        </p:spPr>
        <p:txBody>
          <a:bodyPr wrap="square" anchor="ctr">
            <a:noAutofit/>
          </a:bodyPr>
          <a:lstStyle/>
          <a:p>
            <a:endParaRPr lang="en-US" dirty="0"/>
          </a:p>
        </p:txBody>
      </p:sp>
      <p:sp>
        <p:nvSpPr>
          <p:cNvPr id="8" name="Freeform: Shape 7">
            <a:extLst>
              <a:ext uri="{FF2B5EF4-FFF2-40B4-BE49-F238E27FC236}">
                <a16:creationId xmlns:a16="http://schemas.microsoft.com/office/drawing/2014/main" id="{B3A7528B-0DCD-4909-9AD9-2B4C7DB3DD06}"/>
              </a:ext>
            </a:extLst>
          </p:cNvPr>
          <p:cNvSpPr>
            <a:spLocks noGrp="1"/>
          </p:cNvSpPr>
          <p:nvPr>
            <p:ph type="pic" sz="quarter" idx="12"/>
          </p:nvPr>
        </p:nvSpPr>
        <p:spPr>
          <a:xfrm>
            <a:off x="0" y="2295525"/>
            <a:ext cx="6096000" cy="4562475"/>
          </a:xfrm>
          <a:custGeom>
            <a:avLst/>
            <a:gdLst>
              <a:gd name="connsiteX0" fmla="*/ 0 w 6096000"/>
              <a:gd name="connsiteY0" fmla="*/ 0 h 4562475"/>
              <a:gd name="connsiteX1" fmla="*/ 6096000 w 6096000"/>
              <a:gd name="connsiteY1" fmla="*/ 0 h 4562475"/>
              <a:gd name="connsiteX2" fmla="*/ 6096000 w 6096000"/>
              <a:gd name="connsiteY2" fmla="*/ 4562475 h 4562475"/>
              <a:gd name="connsiteX3" fmla="*/ 0 w 6096000"/>
              <a:gd name="connsiteY3" fmla="*/ 4562475 h 4562475"/>
            </a:gdLst>
            <a:ahLst/>
            <a:cxnLst>
              <a:cxn ang="0">
                <a:pos x="connsiteX0" y="connsiteY0"/>
              </a:cxn>
              <a:cxn ang="0">
                <a:pos x="connsiteX1" y="connsiteY1"/>
              </a:cxn>
              <a:cxn ang="0">
                <a:pos x="connsiteX2" y="connsiteY2"/>
              </a:cxn>
              <a:cxn ang="0">
                <a:pos x="connsiteX3" y="connsiteY3"/>
              </a:cxn>
            </a:cxnLst>
            <a:rect l="l" t="t" r="r" b="b"/>
            <a:pathLst>
              <a:path w="6096000" h="4562475">
                <a:moveTo>
                  <a:pt x="0" y="0"/>
                </a:moveTo>
                <a:lnTo>
                  <a:pt x="6096000" y="0"/>
                </a:lnTo>
                <a:lnTo>
                  <a:pt x="6096000" y="4562475"/>
                </a:lnTo>
                <a:lnTo>
                  <a:pt x="0" y="456247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236982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9_Full Imag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17C316F9-C865-47A2-93BF-E8246A20A200}"/>
              </a:ext>
            </a:extLst>
          </p:cNvPr>
          <p:cNvSpPr>
            <a:spLocks noGrp="1"/>
          </p:cNvSpPr>
          <p:nvPr>
            <p:ph type="pic" sz="quarter" idx="14"/>
          </p:nvPr>
        </p:nvSpPr>
        <p:spPr>
          <a:xfrm>
            <a:off x="5334000" y="1581150"/>
            <a:ext cx="2514600" cy="5276850"/>
          </a:xfrm>
          <a:custGeom>
            <a:avLst/>
            <a:gdLst>
              <a:gd name="connsiteX0" fmla="*/ 0 w 2514600"/>
              <a:gd name="connsiteY0" fmla="*/ 0 h 5276850"/>
              <a:gd name="connsiteX1" fmla="*/ 2514600 w 2514600"/>
              <a:gd name="connsiteY1" fmla="*/ 0 h 5276850"/>
              <a:gd name="connsiteX2" fmla="*/ 2514600 w 2514600"/>
              <a:gd name="connsiteY2" fmla="*/ 5276850 h 5276850"/>
              <a:gd name="connsiteX3" fmla="*/ 0 w 2514600"/>
              <a:gd name="connsiteY3" fmla="*/ 5276850 h 5276850"/>
            </a:gdLst>
            <a:ahLst/>
            <a:cxnLst>
              <a:cxn ang="0">
                <a:pos x="connsiteX0" y="connsiteY0"/>
              </a:cxn>
              <a:cxn ang="0">
                <a:pos x="connsiteX1" y="connsiteY1"/>
              </a:cxn>
              <a:cxn ang="0">
                <a:pos x="connsiteX2" y="connsiteY2"/>
              </a:cxn>
              <a:cxn ang="0">
                <a:pos x="connsiteX3" y="connsiteY3"/>
              </a:cxn>
            </a:cxnLst>
            <a:rect l="l" t="t" r="r" b="b"/>
            <a:pathLst>
              <a:path w="2514600" h="5276850">
                <a:moveTo>
                  <a:pt x="0" y="0"/>
                </a:moveTo>
                <a:lnTo>
                  <a:pt x="2514600" y="0"/>
                </a:lnTo>
                <a:lnTo>
                  <a:pt x="2514600" y="5276850"/>
                </a:lnTo>
                <a:lnTo>
                  <a:pt x="0" y="52768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063447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8_Full Image">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9734A9E2-5852-423C-8D69-A0809D06F42F}"/>
              </a:ext>
            </a:extLst>
          </p:cNvPr>
          <p:cNvSpPr>
            <a:spLocks noGrp="1"/>
          </p:cNvSpPr>
          <p:nvPr>
            <p:ph type="pic" sz="quarter" idx="28"/>
          </p:nvPr>
        </p:nvSpPr>
        <p:spPr>
          <a:xfrm>
            <a:off x="3447399" y="2676525"/>
            <a:ext cx="2575518" cy="3346904"/>
          </a:xfrm>
          <a:custGeom>
            <a:avLst/>
            <a:gdLst>
              <a:gd name="connsiteX0" fmla="*/ 0 w 2575518"/>
              <a:gd name="connsiteY0" fmla="*/ 0 h 3346904"/>
              <a:gd name="connsiteX1" fmla="*/ 2575518 w 2575518"/>
              <a:gd name="connsiteY1" fmla="*/ 0 h 3346904"/>
              <a:gd name="connsiteX2" fmla="*/ 2575518 w 2575518"/>
              <a:gd name="connsiteY2" fmla="*/ 3346904 h 3346904"/>
              <a:gd name="connsiteX3" fmla="*/ 0 w 2575518"/>
              <a:gd name="connsiteY3" fmla="*/ 3346904 h 3346904"/>
            </a:gdLst>
            <a:ahLst/>
            <a:cxnLst>
              <a:cxn ang="0">
                <a:pos x="connsiteX0" y="connsiteY0"/>
              </a:cxn>
              <a:cxn ang="0">
                <a:pos x="connsiteX1" y="connsiteY1"/>
              </a:cxn>
              <a:cxn ang="0">
                <a:pos x="connsiteX2" y="connsiteY2"/>
              </a:cxn>
              <a:cxn ang="0">
                <a:pos x="connsiteX3" y="connsiteY3"/>
              </a:cxn>
            </a:cxnLst>
            <a:rect l="l" t="t" r="r" b="b"/>
            <a:pathLst>
              <a:path w="2575518" h="3346904">
                <a:moveTo>
                  <a:pt x="0" y="0"/>
                </a:moveTo>
                <a:lnTo>
                  <a:pt x="2575518" y="0"/>
                </a:lnTo>
                <a:lnTo>
                  <a:pt x="2575518" y="3346904"/>
                </a:lnTo>
                <a:lnTo>
                  <a:pt x="0" y="3346904"/>
                </a:lnTo>
                <a:close/>
              </a:path>
            </a:pathLst>
          </a:custGeom>
        </p:spPr>
        <p:txBody>
          <a:bodyPr wrap="square" anchor="ctr">
            <a:noAutofit/>
          </a:bodyPr>
          <a:lstStyle>
            <a:lvl1pPr marL="0" indent="0" algn="ctr">
              <a:buNone/>
              <a:defRPr sz="1200"/>
            </a:lvl1pPr>
          </a:lstStyle>
          <a:p>
            <a:endParaRPr lang="en-US" dirty="0"/>
          </a:p>
        </p:txBody>
      </p:sp>
      <p:sp>
        <p:nvSpPr>
          <p:cNvPr id="8" name="Picture Placeholder 8">
            <a:extLst>
              <a:ext uri="{FF2B5EF4-FFF2-40B4-BE49-F238E27FC236}">
                <a16:creationId xmlns:a16="http://schemas.microsoft.com/office/drawing/2014/main" id="{33D78DFE-B2B0-40F7-A80C-E1DE9AE18556}"/>
              </a:ext>
            </a:extLst>
          </p:cNvPr>
          <p:cNvSpPr>
            <a:spLocks noGrp="1"/>
          </p:cNvSpPr>
          <p:nvPr>
            <p:ph type="pic" sz="quarter" idx="29"/>
          </p:nvPr>
        </p:nvSpPr>
        <p:spPr>
          <a:xfrm>
            <a:off x="6169084" y="2676525"/>
            <a:ext cx="2575518" cy="3346904"/>
          </a:xfrm>
          <a:custGeom>
            <a:avLst/>
            <a:gdLst>
              <a:gd name="connsiteX0" fmla="*/ 0 w 2575518"/>
              <a:gd name="connsiteY0" fmla="*/ 0 h 3346904"/>
              <a:gd name="connsiteX1" fmla="*/ 2575518 w 2575518"/>
              <a:gd name="connsiteY1" fmla="*/ 0 h 3346904"/>
              <a:gd name="connsiteX2" fmla="*/ 2575518 w 2575518"/>
              <a:gd name="connsiteY2" fmla="*/ 3346904 h 3346904"/>
              <a:gd name="connsiteX3" fmla="*/ 0 w 2575518"/>
              <a:gd name="connsiteY3" fmla="*/ 3346904 h 3346904"/>
            </a:gdLst>
            <a:ahLst/>
            <a:cxnLst>
              <a:cxn ang="0">
                <a:pos x="connsiteX0" y="connsiteY0"/>
              </a:cxn>
              <a:cxn ang="0">
                <a:pos x="connsiteX1" y="connsiteY1"/>
              </a:cxn>
              <a:cxn ang="0">
                <a:pos x="connsiteX2" y="connsiteY2"/>
              </a:cxn>
              <a:cxn ang="0">
                <a:pos x="connsiteX3" y="connsiteY3"/>
              </a:cxn>
            </a:cxnLst>
            <a:rect l="l" t="t" r="r" b="b"/>
            <a:pathLst>
              <a:path w="2575518" h="3346904">
                <a:moveTo>
                  <a:pt x="0" y="0"/>
                </a:moveTo>
                <a:lnTo>
                  <a:pt x="2575518" y="0"/>
                </a:lnTo>
                <a:lnTo>
                  <a:pt x="2575518" y="3346904"/>
                </a:lnTo>
                <a:lnTo>
                  <a:pt x="0" y="3346904"/>
                </a:lnTo>
                <a:close/>
              </a:path>
            </a:pathLst>
          </a:custGeom>
        </p:spPr>
        <p:txBody>
          <a:bodyPr wrap="square" anchor="ctr">
            <a:noAutofit/>
          </a:bodyPr>
          <a:lstStyle>
            <a:lvl1pPr marL="0" indent="0" algn="ctr">
              <a:buNone/>
              <a:defRPr sz="1200"/>
            </a:lvl1pPr>
          </a:lstStyle>
          <a:p>
            <a:endParaRPr lang="en-US" dirty="0"/>
          </a:p>
        </p:txBody>
      </p:sp>
      <p:sp>
        <p:nvSpPr>
          <p:cNvPr id="9" name="Picture Placeholder 9">
            <a:extLst>
              <a:ext uri="{FF2B5EF4-FFF2-40B4-BE49-F238E27FC236}">
                <a16:creationId xmlns:a16="http://schemas.microsoft.com/office/drawing/2014/main" id="{D85E645A-D8F7-45DF-A6F0-25386331130B}"/>
              </a:ext>
            </a:extLst>
          </p:cNvPr>
          <p:cNvSpPr>
            <a:spLocks noGrp="1"/>
          </p:cNvSpPr>
          <p:nvPr>
            <p:ph type="pic" sz="quarter" idx="30"/>
          </p:nvPr>
        </p:nvSpPr>
        <p:spPr>
          <a:xfrm>
            <a:off x="8890768" y="2676525"/>
            <a:ext cx="2575518" cy="3346904"/>
          </a:xfrm>
          <a:custGeom>
            <a:avLst/>
            <a:gdLst>
              <a:gd name="connsiteX0" fmla="*/ 0 w 2575518"/>
              <a:gd name="connsiteY0" fmla="*/ 0 h 3346904"/>
              <a:gd name="connsiteX1" fmla="*/ 2575518 w 2575518"/>
              <a:gd name="connsiteY1" fmla="*/ 0 h 3346904"/>
              <a:gd name="connsiteX2" fmla="*/ 2575518 w 2575518"/>
              <a:gd name="connsiteY2" fmla="*/ 3346904 h 3346904"/>
              <a:gd name="connsiteX3" fmla="*/ 0 w 2575518"/>
              <a:gd name="connsiteY3" fmla="*/ 3346904 h 3346904"/>
            </a:gdLst>
            <a:ahLst/>
            <a:cxnLst>
              <a:cxn ang="0">
                <a:pos x="connsiteX0" y="connsiteY0"/>
              </a:cxn>
              <a:cxn ang="0">
                <a:pos x="connsiteX1" y="connsiteY1"/>
              </a:cxn>
              <a:cxn ang="0">
                <a:pos x="connsiteX2" y="connsiteY2"/>
              </a:cxn>
              <a:cxn ang="0">
                <a:pos x="connsiteX3" y="connsiteY3"/>
              </a:cxn>
            </a:cxnLst>
            <a:rect l="l" t="t" r="r" b="b"/>
            <a:pathLst>
              <a:path w="2575518" h="3346904">
                <a:moveTo>
                  <a:pt x="0" y="0"/>
                </a:moveTo>
                <a:lnTo>
                  <a:pt x="2575518" y="0"/>
                </a:lnTo>
                <a:lnTo>
                  <a:pt x="2575518" y="3346904"/>
                </a:lnTo>
                <a:lnTo>
                  <a:pt x="0" y="3346904"/>
                </a:lnTo>
                <a:close/>
              </a:path>
            </a:pathLst>
          </a:custGeom>
        </p:spPr>
        <p:txBody>
          <a:bodyPr wrap="square" anchor="ctr">
            <a:noAutofit/>
          </a:bodyPr>
          <a:lstStyle>
            <a:lvl1pPr marL="0" indent="0" algn="ctr">
              <a:buNone/>
              <a:defRPr sz="1200"/>
            </a:lvl1pPr>
          </a:lstStyle>
          <a:p>
            <a:endParaRPr lang="en-US" dirty="0"/>
          </a:p>
        </p:txBody>
      </p:sp>
      <p:sp>
        <p:nvSpPr>
          <p:cNvPr id="10" name="Picture Placeholder 6">
            <a:extLst>
              <a:ext uri="{FF2B5EF4-FFF2-40B4-BE49-F238E27FC236}">
                <a16:creationId xmlns:a16="http://schemas.microsoft.com/office/drawing/2014/main" id="{721EF833-2903-4942-9F27-9E8E6D4E21D6}"/>
              </a:ext>
            </a:extLst>
          </p:cNvPr>
          <p:cNvSpPr>
            <a:spLocks noGrp="1"/>
          </p:cNvSpPr>
          <p:nvPr>
            <p:ph type="pic" sz="quarter" idx="27"/>
          </p:nvPr>
        </p:nvSpPr>
        <p:spPr>
          <a:xfrm>
            <a:off x="725714" y="2676525"/>
            <a:ext cx="2575518" cy="3346904"/>
          </a:xfrm>
          <a:custGeom>
            <a:avLst/>
            <a:gdLst>
              <a:gd name="connsiteX0" fmla="*/ 0 w 2575518"/>
              <a:gd name="connsiteY0" fmla="*/ 0 h 3346904"/>
              <a:gd name="connsiteX1" fmla="*/ 2575518 w 2575518"/>
              <a:gd name="connsiteY1" fmla="*/ 0 h 3346904"/>
              <a:gd name="connsiteX2" fmla="*/ 2575518 w 2575518"/>
              <a:gd name="connsiteY2" fmla="*/ 3346904 h 3346904"/>
              <a:gd name="connsiteX3" fmla="*/ 0 w 2575518"/>
              <a:gd name="connsiteY3" fmla="*/ 3346904 h 3346904"/>
            </a:gdLst>
            <a:ahLst/>
            <a:cxnLst>
              <a:cxn ang="0">
                <a:pos x="connsiteX0" y="connsiteY0"/>
              </a:cxn>
              <a:cxn ang="0">
                <a:pos x="connsiteX1" y="connsiteY1"/>
              </a:cxn>
              <a:cxn ang="0">
                <a:pos x="connsiteX2" y="connsiteY2"/>
              </a:cxn>
              <a:cxn ang="0">
                <a:pos x="connsiteX3" y="connsiteY3"/>
              </a:cxn>
            </a:cxnLst>
            <a:rect l="l" t="t" r="r" b="b"/>
            <a:pathLst>
              <a:path w="2575518" h="3346904">
                <a:moveTo>
                  <a:pt x="0" y="0"/>
                </a:moveTo>
                <a:lnTo>
                  <a:pt x="2575518" y="0"/>
                </a:lnTo>
                <a:lnTo>
                  <a:pt x="2575518" y="3346904"/>
                </a:lnTo>
                <a:lnTo>
                  <a:pt x="0" y="334690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18496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715" r:id="rId3"/>
    <p:sldLayoutId id="2147483761" r:id="rId4"/>
    <p:sldLayoutId id="2147483743" r:id="rId5"/>
    <p:sldLayoutId id="2147483763" r:id="rId6"/>
    <p:sldLayoutId id="2147483764" r:id="rId7"/>
    <p:sldLayoutId id="2147483765" r:id="rId8"/>
    <p:sldLayoutId id="2147483759" r:id="rId9"/>
    <p:sldLayoutId id="2147483757" r:id="rId10"/>
    <p:sldLayoutId id="2147483733" r:id="rId11"/>
    <p:sldLayoutId id="2147483748" r:id="rId12"/>
    <p:sldLayoutId id="2147483740" r:id="rId13"/>
    <p:sldLayoutId id="2147483762" r:id="rId14"/>
    <p:sldLayoutId id="2147483755" r:id="rId15"/>
    <p:sldLayoutId id="2147483756" r:id="rId16"/>
    <p:sldLayoutId id="2147483730" r:id="rId17"/>
    <p:sldLayoutId id="2147483752" r:id="rId18"/>
    <p:sldLayoutId id="2147483724" r:id="rId19"/>
    <p:sldLayoutId id="2147483727" r:id="rId20"/>
    <p:sldLayoutId id="2147483766" r:id="rId21"/>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6.jp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7.jpg"/><Relationship Id="rId1" Type="http://schemas.openxmlformats.org/officeDocument/2006/relationships/slideLayout" Target="../slideLayouts/slideLayout19.xml"/><Relationship Id="rId4" Type="http://schemas.openxmlformats.org/officeDocument/2006/relationships/image" Target="../media/image1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9A56D4-E5D9-4DF7-9840-7BCCB72ACA53}"/>
              </a:ext>
            </a:extLst>
          </p:cNvPr>
          <p:cNvSpPr/>
          <p:nvPr/>
        </p:nvSpPr>
        <p:spPr>
          <a:xfrm>
            <a:off x="0" y="0"/>
            <a:ext cx="12192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92673"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91C99C3-5C3B-4BBD-90CA-0506FCF30B5D}"/>
              </a:ext>
            </a:extLst>
          </p:cNvPr>
          <p:cNvGrpSpPr/>
          <p:nvPr/>
        </p:nvGrpSpPr>
        <p:grpSpPr>
          <a:xfrm>
            <a:off x="2467131" y="1804103"/>
            <a:ext cx="7257738" cy="3440294"/>
            <a:chOff x="2467131" y="1708853"/>
            <a:chExt cx="7257738" cy="3440294"/>
          </a:xfrm>
        </p:grpSpPr>
        <p:sp>
          <p:nvSpPr>
            <p:cNvPr id="8" name="Oval 7">
              <a:extLst>
                <a:ext uri="{FF2B5EF4-FFF2-40B4-BE49-F238E27FC236}">
                  <a16:creationId xmlns:a16="http://schemas.microsoft.com/office/drawing/2014/main" id="{77FD87D4-148A-4D1B-B2FA-AFC2CE47FC70}"/>
                </a:ext>
              </a:extLst>
            </p:cNvPr>
            <p:cNvSpPr/>
            <p:nvPr/>
          </p:nvSpPr>
          <p:spPr>
            <a:xfrm>
              <a:off x="2967641" y="1708853"/>
              <a:ext cx="1093424" cy="1093424"/>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5">
              <a:extLst>
                <a:ext uri="{FF2B5EF4-FFF2-40B4-BE49-F238E27FC236}">
                  <a16:creationId xmlns:a16="http://schemas.microsoft.com/office/drawing/2014/main" id="{FA108117-5F48-4DE4-BFC7-5678EBC81E11}"/>
                </a:ext>
              </a:extLst>
            </p:cNvPr>
            <p:cNvSpPr>
              <a:spLocks noEditPoints="1"/>
            </p:cNvSpPr>
            <p:nvPr/>
          </p:nvSpPr>
          <p:spPr bwMode="auto">
            <a:xfrm>
              <a:off x="3247478" y="2009996"/>
              <a:ext cx="533750" cy="491139"/>
            </a:xfrm>
            <a:custGeom>
              <a:avLst/>
              <a:gdLst>
                <a:gd name="T0" fmla="*/ 214 w 280"/>
                <a:gd name="T1" fmla="*/ 186 h 256"/>
                <a:gd name="T2" fmla="*/ 241 w 280"/>
                <a:gd name="T3" fmla="*/ 182 h 256"/>
                <a:gd name="T4" fmla="*/ 272 w 280"/>
                <a:gd name="T5" fmla="*/ 170 h 256"/>
                <a:gd name="T6" fmla="*/ 240 w 280"/>
                <a:gd name="T7" fmla="*/ 81 h 256"/>
                <a:gd name="T8" fmla="*/ 161 w 280"/>
                <a:gd name="T9" fmla="*/ 28 h 256"/>
                <a:gd name="T10" fmla="*/ 108 w 280"/>
                <a:gd name="T11" fmla="*/ 0 h 256"/>
                <a:gd name="T12" fmla="*/ 52 w 280"/>
                <a:gd name="T13" fmla="*/ 47 h 256"/>
                <a:gd name="T14" fmla="*/ 47 w 280"/>
                <a:gd name="T15" fmla="*/ 84 h 256"/>
                <a:gd name="T16" fmla="*/ 54 w 280"/>
                <a:gd name="T17" fmla="*/ 117 h 256"/>
                <a:gd name="T18" fmla="*/ 70 w 280"/>
                <a:gd name="T19" fmla="*/ 166 h 256"/>
                <a:gd name="T20" fmla="*/ 22 w 280"/>
                <a:gd name="T21" fmla="*/ 200 h 256"/>
                <a:gd name="T22" fmla="*/ 0 w 280"/>
                <a:gd name="T23" fmla="*/ 256 h 256"/>
                <a:gd name="T24" fmla="*/ 280 w 280"/>
                <a:gd name="T25" fmla="*/ 239 h 256"/>
                <a:gd name="T26" fmla="*/ 206 w 280"/>
                <a:gd name="T27" fmla="*/ 247 h 256"/>
                <a:gd name="T28" fmla="*/ 10 w 280"/>
                <a:gd name="T29" fmla="*/ 237 h 256"/>
                <a:gd name="T30" fmla="*/ 68 w 280"/>
                <a:gd name="T31" fmla="*/ 185 h 256"/>
                <a:gd name="T32" fmla="*/ 80 w 280"/>
                <a:gd name="T33" fmla="*/ 147 h 256"/>
                <a:gd name="T34" fmla="*/ 63 w 280"/>
                <a:gd name="T35" fmla="*/ 113 h 256"/>
                <a:gd name="T36" fmla="*/ 61 w 280"/>
                <a:gd name="T37" fmla="*/ 110 h 256"/>
                <a:gd name="T38" fmla="*/ 56 w 280"/>
                <a:gd name="T39" fmla="*/ 84 h 256"/>
                <a:gd name="T40" fmla="*/ 61 w 280"/>
                <a:gd name="T41" fmla="*/ 75 h 256"/>
                <a:gd name="T42" fmla="*/ 61 w 280"/>
                <a:gd name="T43" fmla="*/ 46 h 256"/>
                <a:gd name="T44" fmla="*/ 108 w 280"/>
                <a:gd name="T45" fmla="*/ 9 h 256"/>
                <a:gd name="T46" fmla="*/ 153 w 280"/>
                <a:gd name="T47" fmla="*/ 36 h 256"/>
                <a:gd name="T48" fmla="*/ 154 w 280"/>
                <a:gd name="T49" fmla="*/ 38 h 256"/>
                <a:gd name="T50" fmla="*/ 154 w 280"/>
                <a:gd name="T51" fmla="*/ 39 h 256"/>
                <a:gd name="T52" fmla="*/ 154 w 280"/>
                <a:gd name="T53" fmla="*/ 41 h 256"/>
                <a:gd name="T54" fmla="*/ 154 w 280"/>
                <a:gd name="T55" fmla="*/ 43 h 256"/>
                <a:gd name="T56" fmla="*/ 154 w 280"/>
                <a:gd name="T57" fmla="*/ 44 h 256"/>
                <a:gd name="T58" fmla="*/ 154 w 280"/>
                <a:gd name="T59" fmla="*/ 75 h 256"/>
                <a:gd name="T60" fmla="*/ 159 w 280"/>
                <a:gd name="T61" fmla="*/ 84 h 256"/>
                <a:gd name="T62" fmla="*/ 152 w 280"/>
                <a:gd name="T63" fmla="*/ 111 h 256"/>
                <a:gd name="T64" fmla="*/ 149 w 280"/>
                <a:gd name="T65" fmla="*/ 114 h 256"/>
                <a:gd name="T66" fmla="*/ 132 w 280"/>
                <a:gd name="T67" fmla="*/ 146 h 256"/>
                <a:gd name="T68" fmla="*/ 131 w 280"/>
                <a:gd name="T69" fmla="*/ 167 h 256"/>
                <a:gd name="T70" fmla="*/ 131 w 280"/>
                <a:gd name="T71" fmla="*/ 171 h 256"/>
                <a:gd name="T72" fmla="*/ 132 w 280"/>
                <a:gd name="T73" fmla="*/ 174 h 256"/>
                <a:gd name="T74" fmla="*/ 134 w 280"/>
                <a:gd name="T75" fmla="*/ 177 h 256"/>
                <a:gd name="T76" fmla="*/ 137 w 280"/>
                <a:gd name="T77" fmla="*/ 182 h 256"/>
                <a:gd name="T78" fmla="*/ 143 w 280"/>
                <a:gd name="T79" fmla="*/ 186 h 256"/>
                <a:gd name="T80" fmla="*/ 206 w 280"/>
                <a:gd name="T81" fmla="*/ 238 h 256"/>
                <a:gd name="T82" fmla="*/ 271 w 280"/>
                <a:gd name="T83" fmla="*/ 247 h 256"/>
                <a:gd name="T84" fmla="*/ 215 w 280"/>
                <a:gd name="T85" fmla="*/ 238 h 256"/>
                <a:gd name="T86" fmla="*/ 160 w 280"/>
                <a:gd name="T87" fmla="*/ 184 h 256"/>
                <a:gd name="T88" fmla="*/ 152 w 280"/>
                <a:gd name="T89" fmla="*/ 173 h 256"/>
                <a:gd name="T90" fmla="*/ 141 w 280"/>
                <a:gd name="T91" fmla="*/ 171 h 256"/>
                <a:gd name="T92" fmla="*/ 140 w 280"/>
                <a:gd name="T93" fmla="*/ 167 h 256"/>
                <a:gd name="T94" fmla="*/ 144 w 280"/>
                <a:gd name="T95" fmla="*/ 146 h 256"/>
                <a:gd name="T96" fmla="*/ 168 w 280"/>
                <a:gd name="T97" fmla="*/ 102 h 256"/>
                <a:gd name="T98" fmla="*/ 164 w 280"/>
                <a:gd name="T99" fmla="*/ 71 h 256"/>
                <a:gd name="T100" fmla="*/ 163 w 280"/>
                <a:gd name="T101" fmla="*/ 37 h 256"/>
                <a:gd name="T102" fmla="*/ 231 w 280"/>
                <a:gd name="T103" fmla="*/ 81 h 256"/>
                <a:gd name="T104" fmla="*/ 263 w 280"/>
                <a:gd name="T105" fmla="*/ 167 h 256"/>
                <a:gd name="T106" fmla="*/ 241 w 280"/>
                <a:gd name="T107" fmla="*/ 173 h 256"/>
                <a:gd name="T108" fmla="*/ 202 w 280"/>
                <a:gd name="T109" fmla="*/ 177 h 256"/>
                <a:gd name="T110" fmla="*/ 210 w 280"/>
                <a:gd name="T111" fmla="*/ 194 h 256"/>
                <a:gd name="T112" fmla="*/ 271 w 280"/>
                <a:gd name="T113" fmla="*/ 23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256">
                  <a:moveTo>
                    <a:pt x="259" y="205"/>
                  </a:moveTo>
                  <a:cubicBezTo>
                    <a:pt x="214" y="186"/>
                    <a:pt x="214" y="186"/>
                    <a:pt x="214" y="186"/>
                  </a:cubicBezTo>
                  <a:cubicBezTo>
                    <a:pt x="213" y="185"/>
                    <a:pt x="211" y="184"/>
                    <a:pt x="210" y="182"/>
                  </a:cubicBezTo>
                  <a:cubicBezTo>
                    <a:pt x="241" y="182"/>
                    <a:pt x="241" y="182"/>
                    <a:pt x="241" y="182"/>
                  </a:cubicBezTo>
                  <a:cubicBezTo>
                    <a:pt x="241" y="182"/>
                    <a:pt x="254" y="183"/>
                    <a:pt x="264" y="179"/>
                  </a:cubicBezTo>
                  <a:cubicBezTo>
                    <a:pt x="268" y="177"/>
                    <a:pt x="271" y="174"/>
                    <a:pt x="272" y="170"/>
                  </a:cubicBezTo>
                  <a:cubicBezTo>
                    <a:pt x="273" y="166"/>
                    <a:pt x="272" y="162"/>
                    <a:pt x="270" y="158"/>
                  </a:cubicBezTo>
                  <a:cubicBezTo>
                    <a:pt x="261" y="146"/>
                    <a:pt x="241" y="113"/>
                    <a:pt x="240" y="81"/>
                  </a:cubicBezTo>
                  <a:cubicBezTo>
                    <a:pt x="240" y="80"/>
                    <a:pt x="238" y="24"/>
                    <a:pt x="183" y="24"/>
                  </a:cubicBezTo>
                  <a:cubicBezTo>
                    <a:pt x="175" y="24"/>
                    <a:pt x="168" y="25"/>
                    <a:pt x="161" y="28"/>
                  </a:cubicBezTo>
                  <a:cubicBezTo>
                    <a:pt x="159" y="24"/>
                    <a:pt x="157" y="20"/>
                    <a:pt x="154" y="16"/>
                  </a:cubicBezTo>
                  <a:cubicBezTo>
                    <a:pt x="144" y="5"/>
                    <a:pt x="129" y="0"/>
                    <a:pt x="108" y="0"/>
                  </a:cubicBezTo>
                  <a:cubicBezTo>
                    <a:pt x="86" y="0"/>
                    <a:pt x="71" y="5"/>
                    <a:pt x="61" y="16"/>
                  </a:cubicBezTo>
                  <a:cubicBezTo>
                    <a:pt x="50" y="29"/>
                    <a:pt x="51" y="44"/>
                    <a:pt x="52" y="47"/>
                  </a:cubicBezTo>
                  <a:cubicBezTo>
                    <a:pt x="52" y="71"/>
                    <a:pt x="52" y="71"/>
                    <a:pt x="52" y="71"/>
                  </a:cubicBezTo>
                  <a:cubicBezTo>
                    <a:pt x="49" y="75"/>
                    <a:pt x="47" y="79"/>
                    <a:pt x="47" y="84"/>
                  </a:cubicBezTo>
                  <a:cubicBezTo>
                    <a:pt x="47" y="102"/>
                    <a:pt x="47" y="102"/>
                    <a:pt x="47" y="102"/>
                  </a:cubicBezTo>
                  <a:cubicBezTo>
                    <a:pt x="47" y="108"/>
                    <a:pt x="49" y="113"/>
                    <a:pt x="54" y="117"/>
                  </a:cubicBezTo>
                  <a:cubicBezTo>
                    <a:pt x="58" y="134"/>
                    <a:pt x="67" y="147"/>
                    <a:pt x="70" y="151"/>
                  </a:cubicBezTo>
                  <a:cubicBezTo>
                    <a:pt x="70" y="166"/>
                    <a:pt x="70" y="166"/>
                    <a:pt x="70" y="166"/>
                  </a:cubicBezTo>
                  <a:cubicBezTo>
                    <a:pt x="70" y="171"/>
                    <a:pt x="68" y="175"/>
                    <a:pt x="64" y="177"/>
                  </a:cubicBezTo>
                  <a:cubicBezTo>
                    <a:pt x="22" y="200"/>
                    <a:pt x="22" y="200"/>
                    <a:pt x="22" y="200"/>
                  </a:cubicBezTo>
                  <a:cubicBezTo>
                    <a:pt x="9" y="207"/>
                    <a:pt x="0" y="221"/>
                    <a:pt x="0" y="237"/>
                  </a:cubicBezTo>
                  <a:cubicBezTo>
                    <a:pt x="0" y="256"/>
                    <a:pt x="0" y="256"/>
                    <a:pt x="0" y="256"/>
                  </a:cubicBezTo>
                  <a:cubicBezTo>
                    <a:pt x="280" y="256"/>
                    <a:pt x="280" y="256"/>
                    <a:pt x="280" y="256"/>
                  </a:cubicBezTo>
                  <a:cubicBezTo>
                    <a:pt x="280" y="239"/>
                    <a:pt x="280" y="239"/>
                    <a:pt x="280" y="239"/>
                  </a:cubicBezTo>
                  <a:cubicBezTo>
                    <a:pt x="280" y="225"/>
                    <a:pt x="272" y="212"/>
                    <a:pt x="259" y="205"/>
                  </a:cubicBezTo>
                  <a:moveTo>
                    <a:pt x="206" y="247"/>
                  </a:moveTo>
                  <a:cubicBezTo>
                    <a:pt x="10" y="247"/>
                    <a:pt x="10" y="247"/>
                    <a:pt x="10" y="247"/>
                  </a:cubicBezTo>
                  <a:cubicBezTo>
                    <a:pt x="10" y="237"/>
                    <a:pt x="10" y="237"/>
                    <a:pt x="10" y="237"/>
                  </a:cubicBezTo>
                  <a:cubicBezTo>
                    <a:pt x="10" y="225"/>
                    <a:pt x="16" y="214"/>
                    <a:pt x="27" y="208"/>
                  </a:cubicBezTo>
                  <a:cubicBezTo>
                    <a:pt x="68" y="185"/>
                    <a:pt x="68" y="185"/>
                    <a:pt x="68" y="185"/>
                  </a:cubicBezTo>
                  <a:cubicBezTo>
                    <a:pt x="75" y="181"/>
                    <a:pt x="80" y="174"/>
                    <a:pt x="80" y="166"/>
                  </a:cubicBezTo>
                  <a:cubicBezTo>
                    <a:pt x="80" y="147"/>
                    <a:pt x="80" y="147"/>
                    <a:pt x="80" y="147"/>
                  </a:cubicBezTo>
                  <a:cubicBezTo>
                    <a:pt x="78" y="146"/>
                    <a:pt x="78" y="146"/>
                    <a:pt x="78" y="146"/>
                  </a:cubicBezTo>
                  <a:cubicBezTo>
                    <a:pt x="78" y="146"/>
                    <a:pt x="67" y="132"/>
                    <a:pt x="63" y="113"/>
                  </a:cubicBezTo>
                  <a:cubicBezTo>
                    <a:pt x="62" y="111"/>
                    <a:pt x="62" y="111"/>
                    <a:pt x="62" y="111"/>
                  </a:cubicBezTo>
                  <a:cubicBezTo>
                    <a:pt x="61" y="110"/>
                    <a:pt x="61" y="110"/>
                    <a:pt x="61" y="110"/>
                  </a:cubicBezTo>
                  <a:cubicBezTo>
                    <a:pt x="58" y="108"/>
                    <a:pt x="56" y="106"/>
                    <a:pt x="56" y="102"/>
                  </a:cubicBezTo>
                  <a:cubicBezTo>
                    <a:pt x="56" y="84"/>
                    <a:pt x="56" y="84"/>
                    <a:pt x="56" y="84"/>
                  </a:cubicBezTo>
                  <a:cubicBezTo>
                    <a:pt x="56" y="81"/>
                    <a:pt x="57" y="79"/>
                    <a:pt x="59" y="77"/>
                  </a:cubicBezTo>
                  <a:cubicBezTo>
                    <a:pt x="61" y="75"/>
                    <a:pt x="61" y="75"/>
                    <a:pt x="61" y="75"/>
                  </a:cubicBezTo>
                  <a:cubicBezTo>
                    <a:pt x="61" y="46"/>
                    <a:pt x="61" y="46"/>
                    <a:pt x="61" y="46"/>
                  </a:cubicBezTo>
                  <a:cubicBezTo>
                    <a:pt x="61" y="46"/>
                    <a:pt x="61" y="46"/>
                    <a:pt x="61" y="46"/>
                  </a:cubicBezTo>
                  <a:cubicBezTo>
                    <a:pt x="61" y="46"/>
                    <a:pt x="59" y="33"/>
                    <a:pt x="68" y="22"/>
                  </a:cubicBezTo>
                  <a:cubicBezTo>
                    <a:pt x="76" y="14"/>
                    <a:pt x="89" y="9"/>
                    <a:pt x="108" y="9"/>
                  </a:cubicBezTo>
                  <a:cubicBezTo>
                    <a:pt x="126" y="9"/>
                    <a:pt x="139" y="13"/>
                    <a:pt x="147" y="22"/>
                  </a:cubicBezTo>
                  <a:cubicBezTo>
                    <a:pt x="151" y="27"/>
                    <a:pt x="153" y="31"/>
                    <a:pt x="153" y="36"/>
                  </a:cubicBezTo>
                  <a:cubicBezTo>
                    <a:pt x="154" y="36"/>
                    <a:pt x="154" y="36"/>
                    <a:pt x="154" y="37"/>
                  </a:cubicBezTo>
                  <a:cubicBezTo>
                    <a:pt x="154" y="37"/>
                    <a:pt x="154" y="37"/>
                    <a:pt x="154" y="38"/>
                  </a:cubicBezTo>
                  <a:cubicBezTo>
                    <a:pt x="154" y="38"/>
                    <a:pt x="154" y="38"/>
                    <a:pt x="154" y="39"/>
                  </a:cubicBezTo>
                  <a:cubicBezTo>
                    <a:pt x="154" y="39"/>
                    <a:pt x="154" y="39"/>
                    <a:pt x="154" y="39"/>
                  </a:cubicBezTo>
                  <a:cubicBezTo>
                    <a:pt x="154" y="40"/>
                    <a:pt x="154" y="41"/>
                    <a:pt x="154" y="41"/>
                  </a:cubicBezTo>
                  <a:cubicBezTo>
                    <a:pt x="154" y="41"/>
                    <a:pt x="154" y="41"/>
                    <a:pt x="154" y="41"/>
                  </a:cubicBezTo>
                  <a:cubicBezTo>
                    <a:pt x="154" y="42"/>
                    <a:pt x="154" y="42"/>
                    <a:pt x="154" y="43"/>
                  </a:cubicBezTo>
                  <a:cubicBezTo>
                    <a:pt x="154" y="43"/>
                    <a:pt x="154" y="43"/>
                    <a:pt x="154" y="43"/>
                  </a:cubicBezTo>
                  <a:cubicBezTo>
                    <a:pt x="154" y="44"/>
                    <a:pt x="154" y="44"/>
                    <a:pt x="154" y="44"/>
                  </a:cubicBezTo>
                  <a:cubicBezTo>
                    <a:pt x="154" y="44"/>
                    <a:pt x="154" y="44"/>
                    <a:pt x="154" y="44"/>
                  </a:cubicBezTo>
                  <a:cubicBezTo>
                    <a:pt x="154" y="45"/>
                    <a:pt x="154" y="46"/>
                    <a:pt x="154" y="46"/>
                  </a:cubicBezTo>
                  <a:cubicBezTo>
                    <a:pt x="154" y="75"/>
                    <a:pt x="154" y="75"/>
                    <a:pt x="154" y="75"/>
                  </a:cubicBezTo>
                  <a:cubicBezTo>
                    <a:pt x="156" y="77"/>
                    <a:pt x="156" y="77"/>
                    <a:pt x="156" y="77"/>
                  </a:cubicBezTo>
                  <a:cubicBezTo>
                    <a:pt x="158" y="79"/>
                    <a:pt x="159" y="81"/>
                    <a:pt x="159" y="84"/>
                  </a:cubicBezTo>
                  <a:cubicBezTo>
                    <a:pt x="159" y="102"/>
                    <a:pt x="159" y="102"/>
                    <a:pt x="159" y="102"/>
                  </a:cubicBezTo>
                  <a:cubicBezTo>
                    <a:pt x="159" y="106"/>
                    <a:pt x="156" y="110"/>
                    <a:pt x="152" y="111"/>
                  </a:cubicBezTo>
                  <a:cubicBezTo>
                    <a:pt x="150" y="112"/>
                    <a:pt x="150" y="112"/>
                    <a:pt x="150" y="112"/>
                  </a:cubicBezTo>
                  <a:cubicBezTo>
                    <a:pt x="149" y="114"/>
                    <a:pt x="149" y="114"/>
                    <a:pt x="149" y="114"/>
                  </a:cubicBezTo>
                  <a:cubicBezTo>
                    <a:pt x="146" y="124"/>
                    <a:pt x="142" y="133"/>
                    <a:pt x="136" y="141"/>
                  </a:cubicBezTo>
                  <a:cubicBezTo>
                    <a:pt x="135" y="143"/>
                    <a:pt x="133" y="145"/>
                    <a:pt x="132" y="146"/>
                  </a:cubicBezTo>
                  <a:cubicBezTo>
                    <a:pt x="131" y="147"/>
                    <a:pt x="131" y="147"/>
                    <a:pt x="131" y="147"/>
                  </a:cubicBezTo>
                  <a:cubicBezTo>
                    <a:pt x="131" y="167"/>
                    <a:pt x="131" y="167"/>
                    <a:pt x="131" y="167"/>
                  </a:cubicBezTo>
                  <a:cubicBezTo>
                    <a:pt x="131" y="168"/>
                    <a:pt x="131" y="169"/>
                    <a:pt x="131" y="170"/>
                  </a:cubicBezTo>
                  <a:cubicBezTo>
                    <a:pt x="131" y="170"/>
                    <a:pt x="131" y="171"/>
                    <a:pt x="131" y="171"/>
                  </a:cubicBezTo>
                  <a:cubicBezTo>
                    <a:pt x="132" y="172"/>
                    <a:pt x="132" y="173"/>
                    <a:pt x="132" y="174"/>
                  </a:cubicBezTo>
                  <a:cubicBezTo>
                    <a:pt x="132" y="174"/>
                    <a:pt x="132" y="174"/>
                    <a:pt x="132" y="174"/>
                  </a:cubicBezTo>
                  <a:cubicBezTo>
                    <a:pt x="133" y="175"/>
                    <a:pt x="133" y="176"/>
                    <a:pt x="134" y="177"/>
                  </a:cubicBezTo>
                  <a:cubicBezTo>
                    <a:pt x="134" y="177"/>
                    <a:pt x="134" y="177"/>
                    <a:pt x="134" y="177"/>
                  </a:cubicBezTo>
                  <a:cubicBezTo>
                    <a:pt x="134" y="178"/>
                    <a:pt x="135" y="180"/>
                    <a:pt x="136" y="181"/>
                  </a:cubicBezTo>
                  <a:cubicBezTo>
                    <a:pt x="137" y="182"/>
                    <a:pt x="137" y="182"/>
                    <a:pt x="137" y="182"/>
                  </a:cubicBezTo>
                  <a:cubicBezTo>
                    <a:pt x="137" y="182"/>
                    <a:pt x="137" y="182"/>
                    <a:pt x="137" y="182"/>
                  </a:cubicBezTo>
                  <a:cubicBezTo>
                    <a:pt x="139" y="184"/>
                    <a:pt x="141" y="185"/>
                    <a:pt x="143" y="186"/>
                  </a:cubicBezTo>
                  <a:cubicBezTo>
                    <a:pt x="187" y="208"/>
                    <a:pt x="187" y="208"/>
                    <a:pt x="187" y="208"/>
                  </a:cubicBezTo>
                  <a:cubicBezTo>
                    <a:pt x="199" y="214"/>
                    <a:pt x="206" y="225"/>
                    <a:pt x="206" y="238"/>
                  </a:cubicBezTo>
                  <a:lnTo>
                    <a:pt x="206" y="247"/>
                  </a:lnTo>
                  <a:close/>
                  <a:moveTo>
                    <a:pt x="271" y="247"/>
                  </a:moveTo>
                  <a:cubicBezTo>
                    <a:pt x="215" y="247"/>
                    <a:pt x="215" y="247"/>
                    <a:pt x="215" y="247"/>
                  </a:cubicBezTo>
                  <a:cubicBezTo>
                    <a:pt x="215" y="238"/>
                    <a:pt x="215" y="238"/>
                    <a:pt x="215" y="238"/>
                  </a:cubicBezTo>
                  <a:cubicBezTo>
                    <a:pt x="215" y="221"/>
                    <a:pt x="206" y="207"/>
                    <a:pt x="192" y="200"/>
                  </a:cubicBezTo>
                  <a:cubicBezTo>
                    <a:pt x="160" y="184"/>
                    <a:pt x="160" y="184"/>
                    <a:pt x="160" y="184"/>
                  </a:cubicBezTo>
                  <a:cubicBezTo>
                    <a:pt x="160" y="182"/>
                    <a:pt x="161" y="180"/>
                    <a:pt x="160" y="178"/>
                  </a:cubicBezTo>
                  <a:cubicBezTo>
                    <a:pt x="159" y="175"/>
                    <a:pt x="156" y="173"/>
                    <a:pt x="152" y="173"/>
                  </a:cubicBezTo>
                  <a:cubicBezTo>
                    <a:pt x="142" y="173"/>
                    <a:pt x="142" y="173"/>
                    <a:pt x="142" y="173"/>
                  </a:cubicBezTo>
                  <a:cubicBezTo>
                    <a:pt x="142" y="172"/>
                    <a:pt x="142" y="172"/>
                    <a:pt x="141" y="171"/>
                  </a:cubicBezTo>
                  <a:cubicBezTo>
                    <a:pt x="141" y="171"/>
                    <a:pt x="141" y="170"/>
                    <a:pt x="141" y="170"/>
                  </a:cubicBezTo>
                  <a:cubicBezTo>
                    <a:pt x="140" y="169"/>
                    <a:pt x="140" y="168"/>
                    <a:pt x="140" y="167"/>
                  </a:cubicBezTo>
                  <a:cubicBezTo>
                    <a:pt x="140" y="151"/>
                    <a:pt x="140" y="151"/>
                    <a:pt x="140" y="151"/>
                  </a:cubicBezTo>
                  <a:cubicBezTo>
                    <a:pt x="141" y="149"/>
                    <a:pt x="142" y="148"/>
                    <a:pt x="144" y="146"/>
                  </a:cubicBezTo>
                  <a:cubicBezTo>
                    <a:pt x="149" y="138"/>
                    <a:pt x="154" y="129"/>
                    <a:pt x="157" y="119"/>
                  </a:cubicBezTo>
                  <a:cubicBezTo>
                    <a:pt x="164" y="116"/>
                    <a:pt x="168" y="110"/>
                    <a:pt x="168" y="102"/>
                  </a:cubicBezTo>
                  <a:cubicBezTo>
                    <a:pt x="168" y="84"/>
                    <a:pt x="168" y="84"/>
                    <a:pt x="168" y="84"/>
                  </a:cubicBezTo>
                  <a:cubicBezTo>
                    <a:pt x="168" y="79"/>
                    <a:pt x="167" y="75"/>
                    <a:pt x="164" y="71"/>
                  </a:cubicBezTo>
                  <a:cubicBezTo>
                    <a:pt x="164" y="47"/>
                    <a:pt x="164" y="47"/>
                    <a:pt x="164" y="47"/>
                  </a:cubicBezTo>
                  <a:cubicBezTo>
                    <a:pt x="164" y="45"/>
                    <a:pt x="164" y="42"/>
                    <a:pt x="163" y="37"/>
                  </a:cubicBezTo>
                  <a:cubicBezTo>
                    <a:pt x="169" y="34"/>
                    <a:pt x="176" y="33"/>
                    <a:pt x="183" y="33"/>
                  </a:cubicBezTo>
                  <a:cubicBezTo>
                    <a:pt x="229" y="33"/>
                    <a:pt x="231" y="79"/>
                    <a:pt x="231" y="81"/>
                  </a:cubicBezTo>
                  <a:cubicBezTo>
                    <a:pt x="232" y="116"/>
                    <a:pt x="253" y="150"/>
                    <a:pt x="262" y="163"/>
                  </a:cubicBezTo>
                  <a:cubicBezTo>
                    <a:pt x="263" y="165"/>
                    <a:pt x="263" y="166"/>
                    <a:pt x="263" y="167"/>
                  </a:cubicBezTo>
                  <a:cubicBezTo>
                    <a:pt x="263" y="168"/>
                    <a:pt x="262" y="169"/>
                    <a:pt x="260" y="170"/>
                  </a:cubicBezTo>
                  <a:cubicBezTo>
                    <a:pt x="253" y="174"/>
                    <a:pt x="242" y="173"/>
                    <a:pt x="241" y="173"/>
                  </a:cubicBezTo>
                  <a:cubicBezTo>
                    <a:pt x="209" y="173"/>
                    <a:pt x="209" y="173"/>
                    <a:pt x="209" y="173"/>
                  </a:cubicBezTo>
                  <a:cubicBezTo>
                    <a:pt x="206" y="173"/>
                    <a:pt x="203" y="174"/>
                    <a:pt x="202" y="177"/>
                  </a:cubicBezTo>
                  <a:cubicBezTo>
                    <a:pt x="200" y="179"/>
                    <a:pt x="200" y="182"/>
                    <a:pt x="202" y="185"/>
                  </a:cubicBezTo>
                  <a:cubicBezTo>
                    <a:pt x="203" y="188"/>
                    <a:pt x="206" y="192"/>
                    <a:pt x="210" y="194"/>
                  </a:cubicBezTo>
                  <a:cubicBezTo>
                    <a:pt x="255" y="214"/>
                    <a:pt x="255" y="214"/>
                    <a:pt x="255" y="214"/>
                  </a:cubicBezTo>
                  <a:cubicBezTo>
                    <a:pt x="265" y="219"/>
                    <a:pt x="271" y="228"/>
                    <a:pt x="271" y="239"/>
                  </a:cubicBezTo>
                  <a:lnTo>
                    <a:pt x="271" y="247"/>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Oval 9">
              <a:extLst>
                <a:ext uri="{FF2B5EF4-FFF2-40B4-BE49-F238E27FC236}">
                  <a16:creationId xmlns:a16="http://schemas.microsoft.com/office/drawing/2014/main" id="{68FFA163-29D3-4E82-9E35-B54C27119670}"/>
                </a:ext>
              </a:extLst>
            </p:cNvPr>
            <p:cNvSpPr/>
            <p:nvPr/>
          </p:nvSpPr>
          <p:spPr>
            <a:xfrm>
              <a:off x="5549288" y="1708853"/>
              <a:ext cx="1093424" cy="1093424"/>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7">
              <a:extLst>
                <a:ext uri="{FF2B5EF4-FFF2-40B4-BE49-F238E27FC236}">
                  <a16:creationId xmlns:a16="http://schemas.microsoft.com/office/drawing/2014/main" id="{44CC60AC-46DA-45A9-B21E-7926814D009E}"/>
                </a:ext>
              </a:extLst>
            </p:cNvPr>
            <p:cNvSpPr>
              <a:spLocks noEditPoints="1"/>
            </p:cNvSpPr>
            <p:nvPr/>
          </p:nvSpPr>
          <p:spPr bwMode="auto">
            <a:xfrm>
              <a:off x="5828564" y="1986448"/>
              <a:ext cx="534872" cy="538235"/>
            </a:xfrm>
            <a:custGeom>
              <a:avLst/>
              <a:gdLst>
                <a:gd name="T0" fmla="*/ 230 w 280"/>
                <a:gd name="T1" fmla="*/ 103 h 280"/>
                <a:gd name="T2" fmla="*/ 255 w 280"/>
                <a:gd name="T3" fmla="*/ 63 h 280"/>
                <a:gd name="T4" fmla="*/ 207 w 280"/>
                <a:gd name="T5" fmla="*/ 29 h 280"/>
                <a:gd name="T6" fmla="*/ 171 w 280"/>
                <a:gd name="T7" fmla="*/ 41 h 280"/>
                <a:gd name="T8" fmla="*/ 124 w 280"/>
                <a:gd name="T9" fmla="*/ 0 h 280"/>
                <a:gd name="T10" fmla="*/ 103 w 280"/>
                <a:gd name="T11" fmla="*/ 50 h 280"/>
                <a:gd name="T12" fmla="*/ 53 w 280"/>
                <a:gd name="T13" fmla="*/ 29 h 280"/>
                <a:gd name="T14" fmla="*/ 29 w 280"/>
                <a:gd name="T15" fmla="*/ 73 h 280"/>
                <a:gd name="T16" fmla="*/ 41 w 280"/>
                <a:gd name="T17" fmla="*/ 109 h 280"/>
                <a:gd name="T18" fmla="*/ 0 w 280"/>
                <a:gd name="T19" fmla="*/ 157 h 280"/>
                <a:gd name="T20" fmla="*/ 50 w 280"/>
                <a:gd name="T21" fmla="*/ 177 h 280"/>
                <a:gd name="T22" fmla="*/ 25 w 280"/>
                <a:gd name="T23" fmla="*/ 217 h 280"/>
                <a:gd name="T24" fmla="*/ 73 w 280"/>
                <a:gd name="T25" fmla="*/ 251 h 280"/>
                <a:gd name="T26" fmla="*/ 109 w 280"/>
                <a:gd name="T27" fmla="*/ 239 h 280"/>
                <a:gd name="T28" fmla="*/ 157 w 280"/>
                <a:gd name="T29" fmla="*/ 280 h 280"/>
                <a:gd name="T30" fmla="*/ 178 w 280"/>
                <a:gd name="T31" fmla="*/ 230 h 280"/>
                <a:gd name="T32" fmla="*/ 227 w 280"/>
                <a:gd name="T33" fmla="*/ 251 h 280"/>
                <a:gd name="T34" fmla="*/ 251 w 280"/>
                <a:gd name="T35" fmla="*/ 207 h 280"/>
                <a:gd name="T36" fmla="*/ 240 w 280"/>
                <a:gd name="T37" fmla="*/ 171 h 280"/>
                <a:gd name="T38" fmla="*/ 280 w 280"/>
                <a:gd name="T39" fmla="*/ 123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19 w 280"/>
                <a:gd name="T51" fmla="*/ 239 h 280"/>
                <a:gd name="T52" fmla="*/ 85 w 280"/>
                <a:gd name="T53" fmla="*/ 225 h 280"/>
                <a:gd name="T54" fmla="*/ 37 w 280"/>
                <a:gd name="T55" fmla="*/ 220 h 280"/>
                <a:gd name="T56" fmla="*/ 60 w 280"/>
                <a:gd name="T57" fmla="*/ 173 h 280"/>
                <a:gd name="T58" fmla="*/ 11 w 280"/>
                <a:gd name="T59" fmla="*/ 157 h 280"/>
                <a:gd name="T60" fmla="*/ 41 w 280"/>
                <a:gd name="T61" fmla="*/ 119 h 280"/>
                <a:gd name="T62" fmla="*/ 37 w 280"/>
                <a:gd name="T63" fmla="*/ 66 h 280"/>
                <a:gd name="T64" fmla="*/ 66 w 280"/>
                <a:gd name="T65" fmla="*/ 37 h 280"/>
                <a:gd name="T66" fmla="*/ 119 w 280"/>
                <a:gd name="T67" fmla="*/ 41 h 280"/>
                <a:gd name="T68" fmla="*/ 157 w 280"/>
                <a:gd name="T69" fmla="*/ 10 h 280"/>
                <a:gd name="T70" fmla="*/ 174 w 280"/>
                <a:gd name="T71" fmla="*/ 60 h 280"/>
                <a:gd name="T72" fmla="*/ 220 w 280"/>
                <a:gd name="T73" fmla="*/ 37 h 280"/>
                <a:gd name="T74" fmla="*/ 225 w 280"/>
                <a:gd name="T75" fmla="*/ 84 h 280"/>
                <a:gd name="T76" fmla="*/ 266 w 280"/>
                <a:gd name="T77" fmla="*/ 119 h 280"/>
                <a:gd name="T78" fmla="*/ 140 w 280"/>
                <a:gd name="T79" fmla="*/ 93 h 280"/>
                <a:gd name="T80" fmla="*/ 187 w 280"/>
                <a:gd name="T81" fmla="*/ 140 h 280"/>
                <a:gd name="T82" fmla="*/ 104 w 280"/>
                <a:gd name="T83" fmla="*/ 140 h 280"/>
                <a:gd name="T84" fmla="*/ 140 w 280"/>
                <a:gd name="T85" fmla="*/ 1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Oval 12">
              <a:extLst>
                <a:ext uri="{FF2B5EF4-FFF2-40B4-BE49-F238E27FC236}">
                  <a16:creationId xmlns:a16="http://schemas.microsoft.com/office/drawing/2014/main" id="{6AD01398-8A26-4D35-8EFE-AE3E2A5F13AF}"/>
                </a:ext>
              </a:extLst>
            </p:cNvPr>
            <p:cNvSpPr/>
            <p:nvPr/>
          </p:nvSpPr>
          <p:spPr>
            <a:xfrm>
              <a:off x="8130935" y="1708853"/>
              <a:ext cx="1093424" cy="1093424"/>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6">
              <a:extLst>
                <a:ext uri="{FF2B5EF4-FFF2-40B4-BE49-F238E27FC236}">
                  <a16:creationId xmlns:a16="http://schemas.microsoft.com/office/drawing/2014/main" id="{7978FCB1-7995-4753-A0FE-1722390BFCD5}"/>
                </a:ext>
              </a:extLst>
            </p:cNvPr>
            <p:cNvSpPr>
              <a:spLocks noEditPoints="1"/>
            </p:cNvSpPr>
            <p:nvPr/>
          </p:nvSpPr>
          <p:spPr bwMode="auto">
            <a:xfrm>
              <a:off x="8420864" y="1997661"/>
              <a:ext cx="513566" cy="515809"/>
            </a:xfrm>
            <a:custGeom>
              <a:avLst/>
              <a:gdLst>
                <a:gd name="T0" fmla="*/ 269 w 269"/>
                <a:gd name="T1" fmla="*/ 134 h 268"/>
                <a:gd name="T2" fmla="*/ 232 w 269"/>
                <a:gd name="T3" fmla="*/ 42 h 268"/>
                <a:gd name="T4" fmla="*/ 137 w 269"/>
                <a:gd name="T5" fmla="*/ 0 h 268"/>
                <a:gd name="T6" fmla="*/ 133 w 269"/>
                <a:gd name="T7" fmla="*/ 0 h 268"/>
                <a:gd name="T8" fmla="*/ 37 w 269"/>
                <a:gd name="T9" fmla="*/ 42 h 268"/>
                <a:gd name="T10" fmla="*/ 37 w 269"/>
                <a:gd name="T11" fmla="*/ 42 h 268"/>
                <a:gd name="T12" fmla="*/ 34 w 269"/>
                <a:gd name="T13" fmla="*/ 223 h 268"/>
                <a:gd name="T14" fmla="*/ 34 w 269"/>
                <a:gd name="T15" fmla="*/ 224 h 268"/>
                <a:gd name="T16" fmla="*/ 133 w 269"/>
                <a:gd name="T17" fmla="*/ 268 h 268"/>
                <a:gd name="T18" fmla="*/ 137 w 269"/>
                <a:gd name="T19" fmla="*/ 268 h 268"/>
                <a:gd name="T20" fmla="*/ 139 w 269"/>
                <a:gd name="T21" fmla="*/ 268 h 268"/>
                <a:gd name="T22" fmla="*/ 235 w 269"/>
                <a:gd name="T23" fmla="*/ 223 h 268"/>
                <a:gd name="T24" fmla="*/ 10 w 269"/>
                <a:gd name="T25" fmla="*/ 139 h 268"/>
                <a:gd name="T26" fmla="*/ 76 w 269"/>
                <a:gd name="T27" fmla="*/ 195 h 268"/>
                <a:gd name="T28" fmla="*/ 10 w 269"/>
                <a:gd name="T29" fmla="*/ 139 h 268"/>
                <a:gd name="T30" fmla="*/ 78 w 269"/>
                <a:gd name="T31" fmla="*/ 69 h 268"/>
                <a:gd name="T32" fmla="*/ 10 w 269"/>
                <a:gd name="T33" fmla="*/ 129 h 268"/>
                <a:gd name="T34" fmla="*/ 260 w 269"/>
                <a:gd name="T35" fmla="*/ 129 h 268"/>
                <a:gd name="T36" fmla="*/ 191 w 269"/>
                <a:gd name="T37" fmla="*/ 69 h 268"/>
                <a:gd name="T38" fmla="*/ 260 w 269"/>
                <a:gd name="T39" fmla="*/ 129 h 268"/>
                <a:gd name="T40" fmla="*/ 91 w 269"/>
                <a:gd name="T41" fmla="*/ 63 h 268"/>
                <a:gd name="T42" fmla="*/ 130 w 269"/>
                <a:gd name="T43" fmla="*/ 69 h 268"/>
                <a:gd name="T44" fmla="*/ 130 w 269"/>
                <a:gd name="T45" fmla="*/ 129 h 268"/>
                <a:gd name="T46" fmla="*/ 87 w 269"/>
                <a:gd name="T47" fmla="*/ 72 h 268"/>
                <a:gd name="T48" fmla="*/ 139 w 269"/>
                <a:gd name="T49" fmla="*/ 78 h 268"/>
                <a:gd name="T50" fmla="*/ 195 w 269"/>
                <a:gd name="T51" fmla="*/ 129 h 268"/>
                <a:gd name="T52" fmla="*/ 139 w 269"/>
                <a:gd name="T53" fmla="*/ 78 h 268"/>
                <a:gd name="T54" fmla="*/ 139 w 269"/>
                <a:gd name="T55" fmla="*/ 12 h 268"/>
                <a:gd name="T56" fmla="*/ 139 w 269"/>
                <a:gd name="T57" fmla="*/ 69 h 268"/>
                <a:gd name="T58" fmla="*/ 151 w 269"/>
                <a:gd name="T59" fmla="*/ 10 h 268"/>
                <a:gd name="T60" fmla="*/ 187 w 269"/>
                <a:gd name="T61" fmla="*/ 60 h 268"/>
                <a:gd name="T62" fmla="*/ 48 w 269"/>
                <a:gd name="T63" fmla="*/ 44 h 268"/>
                <a:gd name="T64" fmla="*/ 82 w 269"/>
                <a:gd name="T65" fmla="*/ 60 h 268"/>
                <a:gd name="T66" fmla="*/ 130 w 269"/>
                <a:gd name="T67" fmla="*/ 139 h 268"/>
                <a:gd name="T68" fmla="*/ 85 w 269"/>
                <a:gd name="T69" fmla="*/ 192 h 268"/>
                <a:gd name="T70" fmla="*/ 130 w 269"/>
                <a:gd name="T71" fmla="*/ 194 h 268"/>
                <a:gd name="T72" fmla="*/ 89 w 269"/>
                <a:gd name="T73" fmla="*/ 201 h 268"/>
                <a:gd name="T74" fmla="*/ 139 w 269"/>
                <a:gd name="T75" fmla="*/ 256 h 268"/>
                <a:gd name="T76" fmla="*/ 180 w 269"/>
                <a:gd name="T77" fmla="*/ 201 h 268"/>
                <a:gd name="T78" fmla="*/ 139 w 269"/>
                <a:gd name="T79" fmla="*/ 185 h 268"/>
                <a:gd name="T80" fmla="*/ 195 w 269"/>
                <a:gd name="T81" fmla="*/ 139 h 268"/>
                <a:gd name="T82" fmla="*/ 139 w 269"/>
                <a:gd name="T83" fmla="*/ 185 h 268"/>
                <a:gd name="T84" fmla="*/ 260 w 269"/>
                <a:gd name="T85" fmla="*/ 139 h 268"/>
                <a:gd name="T86" fmla="*/ 193 w 269"/>
                <a:gd name="T87" fmla="*/ 195 h 268"/>
                <a:gd name="T88" fmla="*/ 45 w 269"/>
                <a:gd name="T89" fmla="*/ 221 h 268"/>
                <a:gd name="T90" fmla="*/ 118 w 269"/>
                <a:gd name="T91" fmla="*/ 258 h 268"/>
                <a:gd name="T92" fmla="*/ 151 w 269"/>
                <a:gd name="T93" fmla="*/ 258 h 268"/>
                <a:gd name="T94" fmla="*/ 224 w 269"/>
                <a:gd name="T95" fmla="*/ 2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8">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TextBox 14">
              <a:extLst>
                <a:ext uri="{FF2B5EF4-FFF2-40B4-BE49-F238E27FC236}">
                  <a16:creationId xmlns:a16="http://schemas.microsoft.com/office/drawing/2014/main" id="{C0754F15-2836-4CA2-B2C2-2259866F5F13}"/>
                </a:ext>
              </a:extLst>
            </p:cNvPr>
            <p:cNvSpPr txBox="1"/>
            <p:nvPr/>
          </p:nvSpPr>
          <p:spPr>
            <a:xfrm>
              <a:off x="2467131" y="3165547"/>
              <a:ext cx="2094444" cy="584775"/>
            </a:xfrm>
            <a:prstGeom prst="rect">
              <a:avLst/>
            </a:prstGeom>
            <a:noFill/>
          </p:spPr>
          <p:txBody>
            <a:bodyPr wrap="square" rtlCol="0">
              <a:spAutoFit/>
            </a:bodyPr>
            <a:lstStyle/>
            <a:p>
              <a:pPr algn="ctr"/>
              <a:r>
                <a:rPr lang="en-US" sz="1600" spc="200" dirty="0">
                  <a:solidFill>
                    <a:schemeClr val="tx1">
                      <a:lumMod val="85000"/>
                      <a:lumOff val="15000"/>
                    </a:schemeClr>
                  </a:solidFill>
                  <a:latin typeface="Montserrat" panose="00000500000000000000" pitchFamily="50" charset="0"/>
                </a:rPr>
                <a:t>BUILD A</a:t>
              </a:r>
            </a:p>
            <a:p>
              <a:pPr algn="ctr"/>
              <a:r>
                <a:rPr lang="en-US" sz="1600" spc="200" dirty="0">
                  <a:solidFill>
                    <a:schemeClr val="tx1">
                      <a:lumMod val="85000"/>
                      <a:lumOff val="15000"/>
                    </a:schemeClr>
                  </a:solidFill>
                  <a:latin typeface="Montserrat" panose="00000500000000000000" pitchFamily="50" charset="0"/>
                </a:rPr>
                <a:t>SKILLED TEAM</a:t>
              </a:r>
            </a:p>
          </p:txBody>
        </p:sp>
        <p:sp>
          <p:nvSpPr>
            <p:cNvPr id="16" name="TextBox 15">
              <a:extLst>
                <a:ext uri="{FF2B5EF4-FFF2-40B4-BE49-F238E27FC236}">
                  <a16:creationId xmlns:a16="http://schemas.microsoft.com/office/drawing/2014/main" id="{B0B1855F-0EF1-4360-80B7-7DBECB7A47AB}"/>
                </a:ext>
              </a:extLst>
            </p:cNvPr>
            <p:cNvSpPr txBox="1"/>
            <p:nvPr/>
          </p:nvSpPr>
          <p:spPr>
            <a:xfrm>
              <a:off x="5048778" y="3165547"/>
              <a:ext cx="2094444" cy="584775"/>
            </a:xfrm>
            <a:prstGeom prst="rect">
              <a:avLst/>
            </a:prstGeom>
            <a:noFill/>
          </p:spPr>
          <p:txBody>
            <a:bodyPr wrap="square" rtlCol="0">
              <a:spAutoFit/>
            </a:bodyPr>
            <a:lstStyle/>
            <a:p>
              <a:pPr algn="ctr"/>
              <a:r>
                <a:rPr lang="en-US" sz="1600" spc="200" dirty="0">
                  <a:solidFill>
                    <a:schemeClr val="tx1">
                      <a:lumMod val="85000"/>
                      <a:lumOff val="15000"/>
                    </a:schemeClr>
                  </a:solidFill>
                  <a:latin typeface="Montserrat" panose="00000500000000000000" pitchFamily="50" charset="0"/>
                </a:rPr>
                <a:t>MAKE QUALITY</a:t>
              </a:r>
            </a:p>
            <a:p>
              <a:pPr algn="ctr"/>
              <a:r>
                <a:rPr lang="en-US" sz="1600" spc="200" dirty="0">
                  <a:solidFill>
                    <a:schemeClr val="tx1">
                      <a:lumMod val="85000"/>
                      <a:lumOff val="15000"/>
                    </a:schemeClr>
                  </a:solidFill>
                  <a:latin typeface="Montserrat" panose="00000500000000000000" pitchFamily="50" charset="0"/>
                </a:rPr>
                <a:t>PRODUCTS</a:t>
              </a:r>
            </a:p>
          </p:txBody>
        </p:sp>
        <p:sp>
          <p:nvSpPr>
            <p:cNvPr id="17" name="TextBox 16">
              <a:extLst>
                <a:ext uri="{FF2B5EF4-FFF2-40B4-BE49-F238E27FC236}">
                  <a16:creationId xmlns:a16="http://schemas.microsoft.com/office/drawing/2014/main" id="{0F0878F9-B700-41FC-A56E-8B7C9DFB3A07}"/>
                </a:ext>
              </a:extLst>
            </p:cNvPr>
            <p:cNvSpPr txBox="1"/>
            <p:nvPr/>
          </p:nvSpPr>
          <p:spPr>
            <a:xfrm>
              <a:off x="7630425" y="3165547"/>
              <a:ext cx="2094444" cy="584775"/>
            </a:xfrm>
            <a:prstGeom prst="rect">
              <a:avLst/>
            </a:prstGeom>
            <a:noFill/>
          </p:spPr>
          <p:txBody>
            <a:bodyPr wrap="square" rtlCol="0">
              <a:spAutoFit/>
            </a:bodyPr>
            <a:lstStyle/>
            <a:p>
              <a:pPr algn="ctr"/>
              <a:r>
                <a:rPr lang="en-US" sz="1600" spc="200" dirty="0">
                  <a:solidFill>
                    <a:schemeClr val="tx1">
                      <a:lumMod val="85000"/>
                      <a:lumOff val="15000"/>
                    </a:schemeClr>
                  </a:solidFill>
                  <a:latin typeface="Montserrat" panose="00000500000000000000" pitchFamily="50" charset="0"/>
                </a:rPr>
                <a:t>PUBLISH</a:t>
              </a:r>
            </a:p>
            <a:p>
              <a:pPr algn="ctr"/>
              <a:r>
                <a:rPr lang="en-US" sz="1600" spc="200" dirty="0">
                  <a:solidFill>
                    <a:schemeClr val="tx1">
                      <a:lumMod val="85000"/>
                      <a:lumOff val="15000"/>
                    </a:schemeClr>
                  </a:solidFill>
                  <a:latin typeface="Montserrat" panose="00000500000000000000" pitchFamily="50" charset="0"/>
                </a:rPr>
                <a:t>WORLDWIDE!</a:t>
              </a:r>
            </a:p>
          </p:txBody>
        </p:sp>
        <p:cxnSp>
          <p:nvCxnSpPr>
            <p:cNvPr id="18" name="Straight Connector 17">
              <a:extLst>
                <a:ext uri="{FF2B5EF4-FFF2-40B4-BE49-F238E27FC236}">
                  <a16:creationId xmlns:a16="http://schemas.microsoft.com/office/drawing/2014/main" id="{490F8EB6-AF75-40A7-91AE-3D80AE85F1D8}"/>
                </a:ext>
              </a:extLst>
            </p:cNvPr>
            <p:cNvCxnSpPr/>
            <p:nvPr/>
          </p:nvCxnSpPr>
          <p:spPr>
            <a:xfrm>
              <a:off x="8487875" y="4087296"/>
              <a:ext cx="379545"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Rectangle 20">
              <a:extLst>
                <a:ext uri="{FF2B5EF4-FFF2-40B4-BE49-F238E27FC236}">
                  <a16:creationId xmlns:a16="http://schemas.microsoft.com/office/drawing/2014/main" id="{7E55D377-1F2D-4142-9963-E904D1CF83D2}"/>
                </a:ext>
              </a:extLst>
            </p:cNvPr>
            <p:cNvSpPr>
              <a:spLocks/>
            </p:cNvSpPr>
            <p:nvPr/>
          </p:nvSpPr>
          <p:spPr bwMode="auto">
            <a:xfrm>
              <a:off x="2680002" y="4440694"/>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800" dirty="0">
                  <a:solidFill>
                    <a:schemeClr val="bg1">
                      <a:lumMod val="75000"/>
                    </a:schemeClr>
                  </a:solidFill>
                  <a:latin typeface="Montserrat" panose="00000500000000000000" pitchFamily="50" charset="0"/>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20" name="Rectangle 20">
              <a:extLst>
                <a:ext uri="{FF2B5EF4-FFF2-40B4-BE49-F238E27FC236}">
                  <a16:creationId xmlns:a16="http://schemas.microsoft.com/office/drawing/2014/main" id="{6A473B10-01CF-452F-A7A9-F6CE2219AF52}"/>
                </a:ext>
              </a:extLst>
            </p:cNvPr>
            <p:cNvSpPr>
              <a:spLocks/>
            </p:cNvSpPr>
            <p:nvPr/>
          </p:nvSpPr>
          <p:spPr bwMode="auto">
            <a:xfrm>
              <a:off x="5261649" y="4440693"/>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800" dirty="0">
                  <a:solidFill>
                    <a:schemeClr val="bg1">
                      <a:lumMod val="75000"/>
                    </a:schemeClr>
                  </a:solidFill>
                  <a:latin typeface="Montserrat" panose="00000500000000000000" pitchFamily="50" charset="0"/>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sp>
          <p:nvSpPr>
            <p:cNvPr id="21" name="Rectangle 20">
              <a:extLst>
                <a:ext uri="{FF2B5EF4-FFF2-40B4-BE49-F238E27FC236}">
                  <a16:creationId xmlns:a16="http://schemas.microsoft.com/office/drawing/2014/main" id="{323AB64C-DC1B-4C8D-9388-5E60E24FAEBE}"/>
                </a:ext>
              </a:extLst>
            </p:cNvPr>
            <p:cNvSpPr>
              <a:spLocks/>
            </p:cNvSpPr>
            <p:nvPr/>
          </p:nvSpPr>
          <p:spPr bwMode="auto">
            <a:xfrm>
              <a:off x="7843296" y="4440694"/>
              <a:ext cx="1668702" cy="70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800" dirty="0">
                  <a:solidFill>
                    <a:schemeClr val="bg1">
                      <a:lumMod val="75000"/>
                    </a:schemeClr>
                  </a:solidFill>
                  <a:latin typeface="Montserrat" panose="00000500000000000000" pitchFamily="50" charset="0"/>
                  <a:ea typeface="Open Sans Extrabold" panose="020B0906030804020204" pitchFamily="34" charset="0"/>
                  <a:cs typeface="Open Sans Extrabold" panose="020B0906030804020204" pitchFamily="34" charset="0"/>
                  <a:sym typeface="Montserrat-Regular" charset="0"/>
                </a:rPr>
                <a:t>This letterhead design is meant  to project an image of profession and reliability This letterhead this.</a:t>
              </a:r>
            </a:p>
          </p:txBody>
        </p:sp>
        <p:cxnSp>
          <p:nvCxnSpPr>
            <p:cNvPr id="22" name="Straight Connector 21">
              <a:extLst>
                <a:ext uri="{FF2B5EF4-FFF2-40B4-BE49-F238E27FC236}">
                  <a16:creationId xmlns:a16="http://schemas.microsoft.com/office/drawing/2014/main" id="{6855923C-AD5A-434A-9357-84B3F156ED50}"/>
                </a:ext>
              </a:extLst>
            </p:cNvPr>
            <p:cNvCxnSpPr/>
            <p:nvPr/>
          </p:nvCxnSpPr>
          <p:spPr>
            <a:xfrm>
              <a:off x="5887550" y="4087296"/>
              <a:ext cx="379545"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219F3F8-C2E3-4CA5-B936-7C63F6472292}"/>
                </a:ext>
              </a:extLst>
            </p:cNvPr>
            <p:cNvCxnSpPr/>
            <p:nvPr/>
          </p:nvCxnSpPr>
          <p:spPr>
            <a:xfrm>
              <a:off x="3247478" y="4087296"/>
              <a:ext cx="379545"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1014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D8C27618-210A-4374-ABF2-ED942CAB79BE}"/>
              </a:ext>
            </a:extLst>
          </p:cNvPr>
          <p:cNvPicPr>
            <a:picLocks noGrp="1" noChangeAspect="1"/>
          </p:cNvPicPr>
          <p:nvPr>
            <p:ph type="pic" sz="quarter" idx="12"/>
          </p:nvPr>
        </p:nvPicPr>
        <p:blipFill>
          <a:blip r:embed="rId2"/>
          <a:srcRect t="378" b="378"/>
          <a:stretch>
            <a:fillRect/>
          </a:stretch>
        </p:blipFill>
        <p:spPr/>
      </p:pic>
      <p:pic>
        <p:nvPicPr>
          <p:cNvPr id="14" name="Picture Placeholder 13">
            <a:extLst>
              <a:ext uri="{FF2B5EF4-FFF2-40B4-BE49-F238E27FC236}">
                <a16:creationId xmlns:a16="http://schemas.microsoft.com/office/drawing/2014/main" id="{BBCC7180-8D2A-449C-9405-2C1E79A7803C}"/>
              </a:ext>
            </a:extLst>
          </p:cNvPr>
          <p:cNvPicPr>
            <a:picLocks noGrp="1" noChangeAspect="1"/>
          </p:cNvPicPr>
          <p:nvPr>
            <p:ph type="pic" sz="quarter" idx="10"/>
          </p:nvPr>
        </p:nvPicPr>
        <p:blipFill>
          <a:blip r:embed="rId3"/>
          <a:srcRect t="378" b="378"/>
          <a:stretch>
            <a:fillRect/>
          </a:stretch>
        </p:blipFill>
        <p:spPr/>
      </p:pic>
      <p:grpSp>
        <p:nvGrpSpPr>
          <p:cNvPr id="27" name="Group 26">
            <a:extLst>
              <a:ext uri="{FF2B5EF4-FFF2-40B4-BE49-F238E27FC236}">
                <a16:creationId xmlns:a16="http://schemas.microsoft.com/office/drawing/2014/main" id="{56A0B6E4-2CB0-47C9-83F4-E14244FBF7CB}"/>
              </a:ext>
            </a:extLst>
          </p:cNvPr>
          <p:cNvGrpSpPr/>
          <p:nvPr/>
        </p:nvGrpSpPr>
        <p:grpSpPr>
          <a:xfrm>
            <a:off x="1574647" y="1199974"/>
            <a:ext cx="2285005" cy="1081825"/>
            <a:chOff x="953496" y="2291359"/>
            <a:chExt cx="2285005" cy="1081825"/>
          </a:xfrm>
        </p:grpSpPr>
        <p:sp>
          <p:nvSpPr>
            <p:cNvPr id="28" name="TextBox 27">
              <a:extLst>
                <a:ext uri="{FF2B5EF4-FFF2-40B4-BE49-F238E27FC236}">
                  <a16:creationId xmlns:a16="http://schemas.microsoft.com/office/drawing/2014/main" id="{3F83E214-460F-4062-A48A-C7E1C0CF3145}"/>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350</a:t>
              </a:r>
            </a:p>
          </p:txBody>
        </p:sp>
        <p:sp>
          <p:nvSpPr>
            <p:cNvPr id="29" name="TextBox 28">
              <a:extLst>
                <a:ext uri="{FF2B5EF4-FFF2-40B4-BE49-F238E27FC236}">
                  <a16:creationId xmlns:a16="http://schemas.microsoft.com/office/drawing/2014/main" id="{1AC1FA9D-DB0F-4066-9C70-3E134829CFCB}"/>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30" name="Group 29">
            <a:extLst>
              <a:ext uri="{FF2B5EF4-FFF2-40B4-BE49-F238E27FC236}">
                <a16:creationId xmlns:a16="http://schemas.microsoft.com/office/drawing/2014/main" id="{543166B0-D62E-4963-BF30-C873B6F16447}"/>
              </a:ext>
            </a:extLst>
          </p:cNvPr>
          <p:cNvGrpSpPr/>
          <p:nvPr/>
        </p:nvGrpSpPr>
        <p:grpSpPr>
          <a:xfrm>
            <a:off x="1574647" y="2978482"/>
            <a:ext cx="2285005" cy="1081825"/>
            <a:chOff x="953496" y="2291359"/>
            <a:chExt cx="2285005" cy="1081825"/>
          </a:xfrm>
        </p:grpSpPr>
        <p:sp>
          <p:nvSpPr>
            <p:cNvPr id="31" name="TextBox 30">
              <a:extLst>
                <a:ext uri="{FF2B5EF4-FFF2-40B4-BE49-F238E27FC236}">
                  <a16:creationId xmlns:a16="http://schemas.microsoft.com/office/drawing/2014/main" id="{B1399EAB-CE2C-4266-AA13-60D8F88D25AC}"/>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750</a:t>
              </a:r>
            </a:p>
          </p:txBody>
        </p:sp>
        <p:sp>
          <p:nvSpPr>
            <p:cNvPr id="32" name="TextBox 31">
              <a:extLst>
                <a:ext uri="{FF2B5EF4-FFF2-40B4-BE49-F238E27FC236}">
                  <a16:creationId xmlns:a16="http://schemas.microsoft.com/office/drawing/2014/main" id="{BFED6BB5-5AE5-4D2B-92A3-292C3FEA053D}"/>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33" name="Group 32">
            <a:extLst>
              <a:ext uri="{FF2B5EF4-FFF2-40B4-BE49-F238E27FC236}">
                <a16:creationId xmlns:a16="http://schemas.microsoft.com/office/drawing/2014/main" id="{B88CD4C9-A1D0-406C-AD02-4FA24F083EDF}"/>
              </a:ext>
            </a:extLst>
          </p:cNvPr>
          <p:cNvGrpSpPr/>
          <p:nvPr/>
        </p:nvGrpSpPr>
        <p:grpSpPr>
          <a:xfrm>
            <a:off x="1574647" y="4756990"/>
            <a:ext cx="2285005" cy="1081825"/>
            <a:chOff x="953496" y="2291359"/>
            <a:chExt cx="2285005" cy="1081825"/>
          </a:xfrm>
        </p:grpSpPr>
        <p:sp>
          <p:nvSpPr>
            <p:cNvPr id="34" name="TextBox 33">
              <a:extLst>
                <a:ext uri="{FF2B5EF4-FFF2-40B4-BE49-F238E27FC236}">
                  <a16:creationId xmlns:a16="http://schemas.microsoft.com/office/drawing/2014/main" id="{3F0FCB2B-D101-47CD-94D0-396B953976E5}"/>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350</a:t>
              </a:r>
            </a:p>
          </p:txBody>
        </p:sp>
        <p:sp>
          <p:nvSpPr>
            <p:cNvPr id="35" name="TextBox 34">
              <a:extLst>
                <a:ext uri="{FF2B5EF4-FFF2-40B4-BE49-F238E27FC236}">
                  <a16:creationId xmlns:a16="http://schemas.microsoft.com/office/drawing/2014/main" id="{AF62423F-6C11-46C6-B6CB-18ECF516D622}"/>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spTree>
    <p:extLst>
      <p:ext uri="{BB962C8B-B14F-4D97-AF65-F5344CB8AC3E}">
        <p14:creationId xmlns:p14="http://schemas.microsoft.com/office/powerpoint/2010/main" val="35312019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6D1CC8E7-83AB-4414-8396-74391C005D0E}"/>
              </a:ext>
            </a:extLst>
          </p:cNvPr>
          <p:cNvPicPr>
            <a:picLocks noGrp="1" noChangeAspect="1"/>
          </p:cNvPicPr>
          <p:nvPr>
            <p:ph type="pic" sz="quarter" idx="10"/>
          </p:nvPr>
        </p:nvPicPr>
        <p:blipFill>
          <a:blip r:embed="rId2"/>
          <a:srcRect t="20364" b="20364"/>
          <a:stretch>
            <a:fillRect/>
          </a:stretch>
        </p:blipFill>
        <p:spPr/>
      </p:pic>
      <p:pic>
        <p:nvPicPr>
          <p:cNvPr id="24" name="Picture Placeholder 23">
            <a:extLst>
              <a:ext uri="{FF2B5EF4-FFF2-40B4-BE49-F238E27FC236}">
                <a16:creationId xmlns:a16="http://schemas.microsoft.com/office/drawing/2014/main" id="{9042C0CD-5AA1-4B45-9813-8E1B535F7ADC}"/>
              </a:ext>
            </a:extLst>
          </p:cNvPr>
          <p:cNvPicPr>
            <a:picLocks noGrp="1" noChangeAspect="1"/>
          </p:cNvPicPr>
          <p:nvPr>
            <p:ph type="pic" sz="quarter" idx="12"/>
          </p:nvPr>
        </p:nvPicPr>
        <p:blipFill>
          <a:blip r:embed="rId3"/>
          <a:srcRect t="25060" b="25060"/>
          <a:stretch>
            <a:fillRect/>
          </a:stretch>
        </p:blipFill>
        <p:spPr/>
      </p:pic>
      <p:grpSp>
        <p:nvGrpSpPr>
          <p:cNvPr id="53" name="Group 52">
            <a:extLst>
              <a:ext uri="{FF2B5EF4-FFF2-40B4-BE49-F238E27FC236}">
                <a16:creationId xmlns:a16="http://schemas.microsoft.com/office/drawing/2014/main" id="{240BC578-244C-491F-91E1-8D65F7E9C239}"/>
              </a:ext>
            </a:extLst>
          </p:cNvPr>
          <p:cNvGrpSpPr/>
          <p:nvPr/>
        </p:nvGrpSpPr>
        <p:grpSpPr>
          <a:xfrm>
            <a:off x="6902314" y="3429000"/>
            <a:ext cx="4235449" cy="1072730"/>
            <a:chOff x="5594351" y="1167290"/>
            <a:chExt cx="4235449" cy="1072730"/>
          </a:xfrm>
        </p:grpSpPr>
        <p:sp>
          <p:nvSpPr>
            <p:cNvPr id="54" name="Oval 53">
              <a:extLst>
                <a:ext uri="{FF2B5EF4-FFF2-40B4-BE49-F238E27FC236}">
                  <a16:creationId xmlns:a16="http://schemas.microsoft.com/office/drawing/2014/main" id="{554390A8-B58C-4C3F-A655-3556D39E4714}"/>
                </a:ext>
              </a:extLst>
            </p:cNvPr>
            <p:cNvSpPr/>
            <p:nvPr/>
          </p:nvSpPr>
          <p:spPr>
            <a:xfrm>
              <a:off x="5594351" y="1174435"/>
              <a:ext cx="569343" cy="5693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5" name="Rectangle 54">
              <a:extLst>
                <a:ext uri="{FF2B5EF4-FFF2-40B4-BE49-F238E27FC236}">
                  <a16:creationId xmlns:a16="http://schemas.microsoft.com/office/drawing/2014/main" id="{DC7D69ED-79B7-447A-81CA-4F21226F3084}"/>
                </a:ext>
              </a:extLst>
            </p:cNvPr>
            <p:cNvSpPr/>
            <p:nvPr/>
          </p:nvSpPr>
          <p:spPr>
            <a:xfrm>
              <a:off x="5635524" y="1228273"/>
              <a:ext cx="457621" cy="461665"/>
            </a:xfrm>
            <a:prstGeom prst="rect">
              <a:avLst/>
            </a:prstGeom>
          </p:spPr>
          <p:txBody>
            <a:bodyPr wrap="square" anchor="ctr">
              <a:spAutoFit/>
            </a:bodyPr>
            <a:lstStyle/>
            <a:p>
              <a:r>
                <a:rPr lang="en-US" sz="2400" dirty="0">
                  <a:solidFill>
                    <a:schemeClr val="bg1"/>
                  </a:solidFill>
                  <a:latin typeface="FontAwesome" charset="0"/>
                </a:rPr>
                <a:t></a:t>
              </a:r>
              <a:endParaRPr lang="en-US" sz="2400" dirty="0">
                <a:solidFill>
                  <a:schemeClr val="bg1"/>
                </a:solidFill>
              </a:endParaRPr>
            </a:p>
          </p:txBody>
        </p:sp>
        <p:sp>
          <p:nvSpPr>
            <p:cNvPr id="56" name="TextBox 55">
              <a:extLst>
                <a:ext uri="{FF2B5EF4-FFF2-40B4-BE49-F238E27FC236}">
                  <a16:creationId xmlns:a16="http://schemas.microsoft.com/office/drawing/2014/main" id="{FA160F52-DB61-43D3-9CEB-ED672E1A6CEE}"/>
                </a:ext>
              </a:extLst>
            </p:cNvPr>
            <p:cNvSpPr txBox="1"/>
            <p:nvPr/>
          </p:nvSpPr>
          <p:spPr>
            <a:xfrm>
              <a:off x="6428237" y="1167290"/>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57" name="TextBox 56">
              <a:extLst>
                <a:ext uri="{FF2B5EF4-FFF2-40B4-BE49-F238E27FC236}">
                  <a16:creationId xmlns:a16="http://schemas.microsoft.com/office/drawing/2014/main" id="{BB2EB278-54AE-4795-B9FE-A4BB44BA84F6}"/>
                </a:ext>
              </a:extLst>
            </p:cNvPr>
            <p:cNvSpPr txBox="1"/>
            <p:nvPr/>
          </p:nvSpPr>
          <p:spPr>
            <a:xfrm>
              <a:off x="6428236" y="1485326"/>
              <a:ext cx="3401564" cy="754694"/>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a:t>
              </a:r>
            </a:p>
          </p:txBody>
        </p:sp>
      </p:grpSp>
      <p:grpSp>
        <p:nvGrpSpPr>
          <p:cNvPr id="60" name="Group 59">
            <a:extLst>
              <a:ext uri="{FF2B5EF4-FFF2-40B4-BE49-F238E27FC236}">
                <a16:creationId xmlns:a16="http://schemas.microsoft.com/office/drawing/2014/main" id="{5D71F07B-01D3-41D8-A93A-DB96203972B5}"/>
              </a:ext>
            </a:extLst>
          </p:cNvPr>
          <p:cNvGrpSpPr/>
          <p:nvPr/>
        </p:nvGrpSpPr>
        <p:grpSpPr>
          <a:xfrm>
            <a:off x="6902314" y="5106307"/>
            <a:ext cx="4235449" cy="1072730"/>
            <a:chOff x="5594351" y="1167290"/>
            <a:chExt cx="4235449" cy="1072730"/>
          </a:xfrm>
        </p:grpSpPr>
        <p:sp>
          <p:nvSpPr>
            <p:cNvPr id="69" name="Oval 68">
              <a:extLst>
                <a:ext uri="{FF2B5EF4-FFF2-40B4-BE49-F238E27FC236}">
                  <a16:creationId xmlns:a16="http://schemas.microsoft.com/office/drawing/2014/main" id="{E6ECA158-753A-4AA3-B66B-07765D8A0406}"/>
                </a:ext>
              </a:extLst>
            </p:cNvPr>
            <p:cNvSpPr/>
            <p:nvPr/>
          </p:nvSpPr>
          <p:spPr>
            <a:xfrm>
              <a:off x="5594351" y="1174435"/>
              <a:ext cx="569343" cy="5693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0" name="Rectangle 69">
              <a:extLst>
                <a:ext uri="{FF2B5EF4-FFF2-40B4-BE49-F238E27FC236}">
                  <a16:creationId xmlns:a16="http://schemas.microsoft.com/office/drawing/2014/main" id="{6362EBDF-18B7-4EEB-8E8E-7A3E22CC806B}"/>
                </a:ext>
              </a:extLst>
            </p:cNvPr>
            <p:cNvSpPr/>
            <p:nvPr/>
          </p:nvSpPr>
          <p:spPr>
            <a:xfrm>
              <a:off x="5635524" y="1228273"/>
              <a:ext cx="457621" cy="461665"/>
            </a:xfrm>
            <a:prstGeom prst="rect">
              <a:avLst/>
            </a:prstGeom>
          </p:spPr>
          <p:txBody>
            <a:bodyPr wrap="square" anchor="ctr">
              <a:spAutoFit/>
            </a:bodyPr>
            <a:lstStyle/>
            <a:p>
              <a:pPr algn="ctr"/>
              <a:r>
                <a:rPr lang="en-US" sz="2400" dirty="0">
                  <a:solidFill>
                    <a:schemeClr val="bg1"/>
                  </a:solidFill>
                  <a:latin typeface="FontAwesome" charset="0"/>
                </a:rPr>
                <a:t></a:t>
              </a:r>
              <a:endParaRPr lang="en-US" sz="2400" dirty="0">
                <a:solidFill>
                  <a:schemeClr val="bg1"/>
                </a:solidFill>
              </a:endParaRPr>
            </a:p>
          </p:txBody>
        </p:sp>
        <p:sp>
          <p:nvSpPr>
            <p:cNvPr id="71" name="TextBox 70">
              <a:extLst>
                <a:ext uri="{FF2B5EF4-FFF2-40B4-BE49-F238E27FC236}">
                  <a16:creationId xmlns:a16="http://schemas.microsoft.com/office/drawing/2014/main" id="{4CA1FD40-6939-443F-8994-80BCC54A4C56}"/>
                </a:ext>
              </a:extLst>
            </p:cNvPr>
            <p:cNvSpPr txBox="1"/>
            <p:nvPr/>
          </p:nvSpPr>
          <p:spPr>
            <a:xfrm>
              <a:off x="6428237" y="1167290"/>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72" name="TextBox 71">
              <a:extLst>
                <a:ext uri="{FF2B5EF4-FFF2-40B4-BE49-F238E27FC236}">
                  <a16:creationId xmlns:a16="http://schemas.microsoft.com/office/drawing/2014/main" id="{F1AB86DE-0E48-4B2A-BA13-16A04BEFAFDB}"/>
                </a:ext>
              </a:extLst>
            </p:cNvPr>
            <p:cNvSpPr txBox="1"/>
            <p:nvPr/>
          </p:nvSpPr>
          <p:spPr>
            <a:xfrm>
              <a:off x="6428236" y="1485326"/>
              <a:ext cx="3401564" cy="754694"/>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a:t>
              </a:r>
            </a:p>
          </p:txBody>
        </p:sp>
      </p:grpSp>
      <p:sp>
        <p:nvSpPr>
          <p:cNvPr id="78" name="TextBox 77">
            <a:extLst>
              <a:ext uri="{FF2B5EF4-FFF2-40B4-BE49-F238E27FC236}">
                <a16:creationId xmlns:a16="http://schemas.microsoft.com/office/drawing/2014/main" id="{B3DE34EC-B28D-49FF-B055-BD48CE12F751}"/>
              </a:ext>
            </a:extLst>
          </p:cNvPr>
          <p:cNvSpPr txBox="1"/>
          <p:nvPr/>
        </p:nvSpPr>
        <p:spPr>
          <a:xfrm>
            <a:off x="845353" y="720451"/>
            <a:ext cx="5250647" cy="1203599"/>
          </a:xfrm>
          <a:prstGeom prst="rect">
            <a:avLst/>
          </a:prstGeom>
          <a:noFill/>
        </p:spPr>
        <p:txBody>
          <a:bodyPr wrap="square" rtlCol="0">
            <a:spAutoFit/>
          </a:bodyPr>
          <a:lstStyle/>
          <a:p>
            <a:pPr>
              <a:lnSpc>
                <a:spcPts val="4500"/>
              </a:lnSpc>
            </a:pPr>
            <a:r>
              <a:rPr lang="en-US" sz="2700" spc="600" dirty="0">
                <a:latin typeface="Raleway" panose="020B0003030101060003" pitchFamily="34" charset="0"/>
                <a:ea typeface="Montserrat" charset="0"/>
                <a:cs typeface="Montserrat" charset="0"/>
              </a:rPr>
              <a:t>LOREM.TEXT</a:t>
            </a:r>
          </a:p>
          <a:p>
            <a:pPr>
              <a:lnSpc>
                <a:spcPts val="4500"/>
              </a:lnSpc>
            </a:pPr>
            <a:r>
              <a:rPr lang="en-US" sz="2700" spc="600" dirty="0">
                <a:latin typeface="Raleway" panose="020B0003030101060003" pitchFamily="34" charset="0"/>
                <a:ea typeface="Montserrat" charset="0"/>
                <a:cs typeface="Montserrat" charset="0"/>
              </a:rPr>
              <a:t>DOLORS SIT.AMET</a:t>
            </a:r>
          </a:p>
        </p:txBody>
      </p:sp>
      <p:cxnSp>
        <p:nvCxnSpPr>
          <p:cNvPr id="79" name="Straight Connector 78">
            <a:extLst>
              <a:ext uri="{FF2B5EF4-FFF2-40B4-BE49-F238E27FC236}">
                <a16:creationId xmlns:a16="http://schemas.microsoft.com/office/drawing/2014/main" id="{34B6EC42-E6AC-467F-A038-BCA241367332}"/>
              </a:ext>
            </a:extLst>
          </p:cNvPr>
          <p:cNvCxnSpPr>
            <a:cxnSpLocks/>
          </p:cNvCxnSpPr>
          <p:nvPr/>
        </p:nvCxnSpPr>
        <p:spPr>
          <a:xfrm>
            <a:off x="969178" y="1363328"/>
            <a:ext cx="2745572"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FD44B08A-D4A7-45D6-96BA-9593C4B19359}"/>
              </a:ext>
            </a:extLst>
          </p:cNvPr>
          <p:cNvCxnSpPr>
            <a:cxnSpLocks/>
          </p:cNvCxnSpPr>
          <p:nvPr/>
        </p:nvCxnSpPr>
        <p:spPr>
          <a:xfrm>
            <a:off x="969178" y="1916426"/>
            <a:ext cx="3964772" cy="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3635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Box 80">
            <a:extLst>
              <a:ext uri="{FF2B5EF4-FFF2-40B4-BE49-F238E27FC236}">
                <a16:creationId xmlns:a16="http://schemas.microsoft.com/office/drawing/2014/main" id="{73F8FB12-8607-4BFA-B0AF-6BC43045B562}"/>
              </a:ext>
            </a:extLst>
          </p:cNvPr>
          <p:cNvSpPr txBox="1"/>
          <p:nvPr/>
        </p:nvSpPr>
        <p:spPr>
          <a:xfrm>
            <a:off x="4453432" y="2607161"/>
            <a:ext cx="742798" cy="1323439"/>
          </a:xfrm>
          <a:prstGeom prst="rect">
            <a:avLst/>
          </a:prstGeom>
          <a:noFill/>
        </p:spPr>
        <p:txBody>
          <a:bodyPr wrap="square" rtlCol="0" anchor="ctr">
            <a:spAutoFit/>
          </a:bodyPr>
          <a:lstStyle/>
          <a:p>
            <a:pPr algn="ctr"/>
            <a:r>
              <a:rPr lang="en-US" sz="8000" dirty="0">
                <a:solidFill>
                  <a:schemeClr val="tx1">
                    <a:lumMod val="75000"/>
                    <a:lumOff val="25000"/>
                  </a:schemeClr>
                </a:solidFill>
                <a:latin typeface="FontAwesome" charset="0"/>
                <a:ea typeface="FontAwesome" charset="0"/>
                <a:cs typeface="FontAwesome" charset="0"/>
              </a:rPr>
              <a:t></a:t>
            </a:r>
          </a:p>
        </p:txBody>
      </p:sp>
      <p:sp>
        <p:nvSpPr>
          <p:cNvPr id="82" name="TextBox 81">
            <a:extLst>
              <a:ext uri="{FF2B5EF4-FFF2-40B4-BE49-F238E27FC236}">
                <a16:creationId xmlns:a16="http://schemas.microsoft.com/office/drawing/2014/main" id="{B3464453-9DD0-4C4F-A1F5-CB678CFBFE5D}"/>
              </a:ext>
            </a:extLst>
          </p:cNvPr>
          <p:cNvSpPr txBox="1"/>
          <p:nvPr/>
        </p:nvSpPr>
        <p:spPr>
          <a:xfrm>
            <a:off x="6967789" y="2607161"/>
            <a:ext cx="862847" cy="1323439"/>
          </a:xfrm>
          <a:prstGeom prst="rect">
            <a:avLst/>
          </a:prstGeom>
          <a:noFill/>
        </p:spPr>
        <p:txBody>
          <a:bodyPr wrap="square" rtlCol="0" anchor="ctr">
            <a:spAutoFit/>
          </a:bodyPr>
          <a:lstStyle/>
          <a:p>
            <a:pPr algn="ctr"/>
            <a:r>
              <a:rPr lang="en-US" sz="8000" dirty="0">
                <a:solidFill>
                  <a:schemeClr val="tx1">
                    <a:lumMod val="75000"/>
                    <a:lumOff val="25000"/>
                  </a:schemeClr>
                </a:solidFill>
                <a:latin typeface="FontAwesome" charset="0"/>
                <a:ea typeface="FontAwesome" charset="0"/>
                <a:cs typeface="FontAwesome" charset="0"/>
              </a:rPr>
              <a:t></a:t>
            </a:r>
          </a:p>
        </p:txBody>
      </p:sp>
      <p:sp>
        <p:nvSpPr>
          <p:cNvPr id="83" name="TextBox 82">
            <a:extLst>
              <a:ext uri="{FF2B5EF4-FFF2-40B4-BE49-F238E27FC236}">
                <a16:creationId xmlns:a16="http://schemas.microsoft.com/office/drawing/2014/main" id="{71CE7468-9278-4C76-BB1E-83D0CFF90A8F}"/>
              </a:ext>
            </a:extLst>
          </p:cNvPr>
          <p:cNvSpPr txBox="1"/>
          <p:nvPr/>
        </p:nvSpPr>
        <p:spPr>
          <a:xfrm>
            <a:off x="8777539" y="2886864"/>
            <a:ext cx="1393045" cy="1084271"/>
          </a:xfrm>
          <a:prstGeom prst="rect">
            <a:avLst/>
          </a:prstGeom>
          <a:noFill/>
        </p:spPr>
        <p:txBody>
          <a:bodyPr wrap="square" numCol="1" spcCol="457200" rtlCol="0">
            <a:spAutoFit/>
          </a:bodyPr>
          <a:lstStyle/>
          <a:p>
            <a:pPr>
              <a:lnSpc>
                <a:spcPts val="2000"/>
              </a:lnSpc>
            </a:pPr>
            <a:r>
              <a:rPr lang="en-US" sz="1050" dirty="0">
                <a:solidFill>
                  <a:schemeClr val="tx1">
                    <a:lumMod val="50000"/>
                    <a:lumOff val="50000"/>
                  </a:schemeClr>
                </a:solidFill>
                <a:latin typeface="Raleway" panose="020B0003030101060003" pitchFamily="34" charset="0"/>
                <a:ea typeface="Open Sans" panose="020B0606030504020204" pitchFamily="34" charset="0"/>
                <a:cs typeface="Open Sans" panose="020B0606030504020204" pitchFamily="34" charset="0"/>
              </a:rPr>
              <a:t>Were hath waters divided fill may days behold Were hath seed all</a:t>
            </a:r>
          </a:p>
        </p:txBody>
      </p:sp>
      <p:sp>
        <p:nvSpPr>
          <p:cNvPr id="84" name="TextBox 83">
            <a:extLst>
              <a:ext uri="{FF2B5EF4-FFF2-40B4-BE49-F238E27FC236}">
                <a16:creationId xmlns:a16="http://schemas.microsoft.com/office/drawing/2014/main" id="{75E250D6-1A23-437E-808C-8E1BA1C151D5}"/>
              </a:ext>
            </a:extLst>
          </p:cNvPr>
          <p:cNvSpPr txBox="1"/>
          <p:nvPr/>
        </p:nvSpPr>
        <p:spPr>
          <a:xfrm>
            <a:off x="2021414" y="2886864"/>
            <a:ext cx="1393045" cy="1084271"/>
          </a:xfrm>
          <a:prstGeom prst="rect">
            <a:avLst/>
          </a:prstGeom>
          <a:noFill/>
        </p:spPr>
        <p:txBody>
          <a:bodyPr wrap="square" numCol="1" spcCol="457200" rtlCol="0">
            <a:spAutoFit/>
          </a:bodyPr>
          <a:lstStyle/>
          <a:p>
            <a:pPr algn="r">
              <a:lnSpc>
                <a:spcPts val="2000"/>
              </a:lnSpc>
            </a:pPr>
            <a:r>
              <a:rPr lang="en-US" sz="1050" dirty="0">
                <a:solidFill>
                  <a:schemeClr val="tx1">
                    <a:lumMod val="50000"/>
                    <a:lumOff val="50000"/>
                  </a:schemeClr>
                </a:solidFill>
                <a:latin typeface="Raleway" panose="020B0003030101060003" pitchFamily="34" charset="0"/>
                <a:ea typeface="Open Sans" panose="020B0606030504020204" pitchFamily="34" charset="0"/>
                <a:cs typeface="Open Sans" panose="020B0606030504020204" pitchFamily="34" charset="0"/>
              </a:rPr>
              <a:t>Were hath waters divided fill may days behold Were hath seed all</a:t>
            </a:r>
          </a:p>
        </p:txBody>
      </p:sp>
      <p:sp>
        <p:nvSpPr>
          <p:cNvPr id="85" name="Oval 84">
            <a:extLst>
              <a:ext uri="{FF2B5EF4-FFF2-40B4-BE49-F238E27FC236}">
                <a16:creationId xmlns:a16="http://schemas.microsoft.com/office/drawing/2014/main" id="{B8595F70-0DBE-465F-8189-E778D6C611A6}"/>
              </a:ext>
            </a:extLst>
          </p:cNvPr>
          <p:cNvSpPr/>
          <p:nvPr/>
        </p:nvSpPr>
        <p:spPr>
          <a:xfrm>
            <a:off x="3995737" y="2537318"/>
            <a:ext cx="1647825" cy="1647825"/>
          </a:xfrm>
          <a:prstGeom prst="ellipse">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B8A8EEFD-8056-468E-82B7-CE8DB3616771}"/>
              </a:ext>
            </a:extLst>
          </p:cNvPr>
          <p:cNvSpPr/>
          <p:nvPr/>
        </p:nvSpPr>
        <p:spPr>
          <a:xfrm>
            <a:off x="6653212" y="2537318"/>
            <a:ext cx="1647825" cy="1647825"/>
          </a:xfrm>
          <a:prstGeom prst="ellipse">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Box 86">
            <a:extLst>
              <a:ext uri="{FF2B5EF4-FFF2-40B4-BE49-F238E27FC236}">
                <a16:creationId xmlns:a16="http://schemas.microsoft.com/office/drawing/2014/main" id="{8128BE17-3DB0-4A09-B34B-199F9CA58D09}"/>
              </a:ext>
            </a:extLst>
          </p:cNvPr>
          <p:cNvSpPr txBox="1"/>
          <p:nvPr/>
        </p:nvSpPr>
        <p:spPr>
          <a:xfrm>
            <a:off x="2336800" y="5298142"/>
            <a:ext cx="7518400" cy="683713"/>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Raleway" panose="020B0003030101060003" pitchFamily="34" charset="0"/>
                <a:ea typeface="Open Sans Light" panose="020B0306030504020204" pitchFamily="34" charset="0"/>
                <a:cs typeface="Open Sans Light" panose="020B0306030504020204" pitchFamily="34" charset="0"/>
              </a:rPr>
              <a:t>Have them for one. Living grass to for can't gathered waters had winged. Creepiest don't subdue which </a:t>
            </a:r>
            <a:r>
              <a:rPr lang="en-US" sz="900" dirty="0" err="1">
                <a:solidFill>
                  <a:schemeClr val="tx1">
                    <a:lumMod val="75000"/>
                    <a:lumOff val="25000"/>
                  </a:schemeClr>
                </a:solidFill>
                <a:latin typeface="Raleway" panose="020B0003030101060003" pitchFamily="34" charset="0"/>
                <a:ea typeface="Open Sans Light" panose="020B0306030504020204" pitchFamily="34" charset="0"/>
                <a:cs typeface="Open Sans Light" panose="020B0306030504020204" pitchFamily="34" charset="0"/>
              </a:rPr>
              <a:t>i</a:t>
            </a:r>
            <a:r>
              <a:rPr lang="en-US" sz="900" dirty="0">
                <a:solidFill>
                  <a:schemeClr val="tx1">
                    <a:lumMod val="75000"/>
                    <a:lumOff val="25000"/>
                  </a:schemeClr>
                </a:solidFill>
                <a:latin typeface="Raleway" panose="020B0003030101060003" pitchFamily="34" charset="0"/>
                <a:ea typeface="Open Sans Light" panose="020B0306030504020204" pitchFamily="34" charset="0"/>
                <a:cs typeface="Open Sans Light" panose="020B0306030504020204" pitchFamily="34" charset="0"/>
              </a:rPr>
              <a:t> two </a:t>
            </a:r>
          </a:p>
          <a:p>
            <a:pPr algn="ctr">
              <a:lnSpc>
                <a:spcPts val="1600"/>
              </a:lnSpc>
            </a:pPr>
            <a:r>
              <a:rPr lang="en-US" sz="900" dirty="0">
                <a:solidFill>
                  <a:schemeClr val="tx1">
                    <a:lumMod val="75000"/>
                    <a:lumOff val="25000"/>
                  </a:schemeClr>
                </a:solidFill>
                <a:latin typeface="Raleway" panose="020B0003030101060003" pitchFamily="34" charset="0"/>
                <a:ea typeface="Open Sans Light" panose="020B0306030504020204" pitchFamily="34" charset="0"/>
                <a:cs typeface="Open Sans Light" panose="020B0306030504020204" pitchFamily="34" charset="0"/>
              </a:rPr>
              <a:t>seasons. Fifth you'll, man wherein seas our creeping. Very. Make from for seas place and won't appear him, were they're  years unto doesn't creeping night lights divided void they're.</a:t>
            </a:r>
          </a:p>
        </p:txBody>
      </p:sp>
      <p:grpSp>
        <p:nvGrpSpPr>
          <p:cNvPr id="88" name="Group 87">
            <a:extLst>
              <a:ext uri="{FF2B5EF4-FFF2-40B4-BE49-F238E27FC236}">
                <a16:creationId xmlns:a16="http://schemas.microsoft.com/office/drawing/2014/main" id="{BFA8A303-9EB2-489B-9895-0A0B178D4398}"/>
              </a:ext>
            </a:extLst>
          </p:cNvPr>
          <p:cNvGrpSpPr/>
          <p:nvPr/>
        </p:nvGrpSpPr>
        <p:grpSpPr>
          <a:xfrm>
            <a:off x="5023449" y="4799763"/>
            <a:ext cx="2145102" cy="357601"/>
            <a:chOff x="5023448" y="5793224"/>
            <a:chExt cx="2145102" cy="357601"/>
          </a:xfrm>
        </p:grpSpPr>
        <p:sp>
          <p:nvSpPr>
            <p:cNvPr id="89" name="TextBox 88">
              <a:extLst>
                <a:ext uri="{FF2B5EF4-FFF2-40B4-BE49-F238E27FC236}">
                  <a16:creationId xmlns:a16="http://schemas.microsoft.com/office/drawing/2014/main" id="{EDF5BEBF-F021-467D-AB4B-25533515A0EB}"/>
                </a:ext>
              </a:extLst>
            </p:cNvPr>
            <p:cNvSpPr txBox="1"/>
            <p:nvPr/>
          </p:nvSpPr>
          <p:spPr>
            <a:xfrm>
              <a:off x="5023448" y="5827660"/>
              <a:ext cx="2145102" cy="323165"/>
            </a:xfrm>
            <a:prstGeom prst="rect">
              <a:avLst/>
            </a:prstGeom>
            <a:noFill/>
          </p:spPr>
          <p:txBody>
            <a:bodyPr wrap="square" rtlCol="0">
              <a:spAutoFit/>
            </a:bodyPr>
            <a:lstStyle/>
            <a:p>
              <a:pPr algn="ctr"/>
              <a:r>
                <a:rPr lang="en-US" sz="1500" spc="300" dirty="0">
                  <a:solidFill>
                    <a:schemeClr val="tx1">
                      <a:lumMod val="75000"/>
                      <a:lumOff val="25000"/>
                    </a:schemeClr>
                  </a:solidFill>
                  <a:latin typeface="Raleway" panose="020B0003030101060003" pitchFamily="34" charset="0"/>
                  <a:ea typeface="Open Sans" panose="020B0606030504020204" pitchFamily="34" charset="0"/>
                  <a:cs typeface="Open Sans" panose="020B0606030504020204" pitchFamily="34" charset="0"/>
                </a:rPr>
                <a:t>OUR HISTORY</a:t>
              </a:r>
            </a:p>
          </p:txBody>
        </p:sp>
        <p:sp>
          <p:nvSpPr>
            <p:cNvPr id="90" name="Rectangle 89">
              <a:extLst>
                <a:ext uri="{FF2B5EF4-FFF2-40B4-BE49-F238E27FC236}">
                  <a16:creationId xmlns:a16="http://schemas.microsoft.com/office/drawing/2014/main" id="{14BEBFAF-7503-4C92-9B8B-AEEE608809B3}"/>
                </a:ext>
              </a:extLst>
            </p:cNvPr>
            <p:cNvSpPr/>
            <p:nvPr/>
          </p:nvSpPr>
          <p:spPr>
            <a:xfrm>
              <a:off x="5057956" y="5793224"/>
              <a:ext cx="2076088" cy="353940"/>
            </a:xfrm>
            <a:prstGeom prst="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grpSp>
      <p:sp>
        <p:nvSpPr>
          <p:cNvPr id="91" name="TextBox 90">
            <a:extLst>
              <a:ext uri="{FF2B5EF4-FFF2-40B4-BE49-F238E27FC236}">
                <a16:creationId xmlns:a16="http://schemas.microsoft.com/office/drawing/2014/main" id="{FE7F28B2-3B24-4901-AC5C-BE24EE3B262E}"/>
              </a:ext>
            </a:extLst>
          </p:cNvPr>
          <p:cNvSpPr txBox="1"/>
          <p:nvPr/>
        </p:nvSpPr>
        <p:spPr>
          <a:xfrm>
            <a:off x="3552825" y="572415"/>
            <a:ext cx="5086350" cy="1044132"/>
          </a:xfrm>
          <a:prstGeom prst="rect">
            <a:avLst/>
          </a:prstGeom>
          <a:noFill/>
        </p:spPr>
        <p:txBody>
          <a:bodyPr wrap="square" rtlCol="0">
            <a:spAutoFit/>
          </a:bodyPr>
          <a:lstStyle/>
          <a:p>
            <a:pPr algn="ctr">
              <a:lnSpc>
                <a:spcPts val="3700"/>
              </a:lnSpc>
            </a:pPr>
            <a:r>
              <a:rPr lang="en-US" sz="3700" spc="200" dirty="0">
                <a:latin typeface="Goudy Old Style" panose="02020502050305020303" pitchFamily="18" charset="0"/>
                <a:ea typeface="Open Sans" panose="020B0606030504020204" pitchFamily="34" charset="0"/>
                <a:cs typeface="Open Sans" panose="020B0606030504020204" pitchFamily="34" charset="0"/>
              </a:rPr>
              <a:t>Consulting Marketing</a:t>
            </a:r>
          </a:p>
          <a:p>
            <a:pPr algn="ctr">
              <a:lnSpc>
                <a:spcPts val="3700"/>
              </a:lnSpc>
            </a:pPr>
            <a:r>
              <a:rPr lang="en-US" sz="3700" spc="200" dirty="0">
                <a:latin typeface="Goudy Old Style" panose="02020502050305020303" pitchFamily="18" charset="0"/>
                <a:ea typeface="Open Sans" panose="020B0606030504020204" pitchFamily="34" charset="0"/>
                <a:cs typeface="Open Sans" panose="020B0606030504020204" pitchFamily="34" charset="0"/>
              </a:rPr>
              <a:t>the Design</a:t>
            </a:r>
          </a:p>
        </p:txBody>
      </p:sp>
    </p:spTree>
    <p:extLst>
      <p:ext uri="{BB962C8B-B14F-4D97-AF65-F5344CB8AC3E}">
        <p14:creationId xmlns:p14="http://schemas.microsoft.com/office/powerpoint/2010/main" val="10548846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Box 91">
            <a:extLst>
              <a:ext uri="{FF2B5EF4-FFF2-40B4-BE49-F238E27FC236}">
                <a16:creationId xmlns:a16="http://schemas.microsoft.com/office/drawing/2014/main" id="{A82DCCA4-C096-4366-B932-B9EEB85BE86C}"/>
              </a:ext>
            </a:extLst>
          </p:cNvPr>
          <p:cNvSpPr txBox="1"/>
          <p:nvPr/>
        </p:nvSpPr>
        <p:spPr>
          <a:xfrm>
            <a:off x="2714625" y="566757"/>
            <a:ext cx="6762750" cy="507831"/>
          </a:xfrm>
          <a:prstGeom prst="rect">
            <a:avLst/>
          </a:prstGeom>
          <a:noFill/>
        </p:spPr>
        <p:txBody>
          <a:bodyPr wrap="square" rtlCol="0">
            <a:spAutoFit/>
          </a:bodyPr>
          <a:lstStyle/>
          <a:p>
            <a:pPr algn="ctr"/>
            <a:r>
              <a:rPr lang="en-US" sz="2700" dirty="0">
                <a:latin typeface="Raleway" panose="020B0003030101060003" pitchFamily="34" charset="0"/>
                <a:cs typeface="Arial" panose="020B0604020202020204" pitchFamily="34" charset="0"/>
              </a:rPr>
              <a:t>OUR HISTRORY PROJECT</a:t>
            </a:r>
          </a:p>
        </p:txBody>
      </p:sp>
      <p:sp>
        <p:nvSpPr>
          <p:cNvPr id="93" name="Rectangle 92">
            <a:extLst>
              <a:ext uri="{FF2B5EF4-FFF2-40B4-BE49-F238E27FC236}">
                <a16:creationId xmlns:a16="http://schemas.microsoft.com/office/drawing/2014/main" id="{722862D2-3E83-4754-928C-3B3C763BC7D4}"/>
              </a:ext>
            </a:extLst>
          </p:cNvPr>
          <p:cNvSpPr/>
          <p:nvPr/>
        </p:nvSpPr>
        <p:spPr>
          <a:xfrm>
            <a:off x="0" y="1581150"/>
            <a:ext cx="5334000" cy="5276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TextBox 93">
            <a:extLst>
              <a:ext uri="{FF2B5EF4-FFF2-40B4-BE49-F238E27FC236}">
                <a16:creationId xmlns:a16="http://schemas.microsoft.com/office/drawing/2014/main" id="{2291C701-050F-490E-84F6-83C9CD8712AB}"/>
              </a:ext>
            </a:extLst>
          </p:cNvPr>
          <p:cNvSpPr txBox="1"/>
          <p:nvPr/>
        </p:nvSpPr>
        <p:spPr>
          <a:xfrm>
            <a:off x="790385" y="2012238"/>
            <a:ext cx="2421006" cy="1246495"/>
          </a:xfrm>
          <a:prstGeom prst="rect">
            <a:avLst/>
          </a:prstGeom>
          <a:noFill/>
        </p:spPr>
        <p:txBody>
          <a:bodyPr wrap="square" rtlCol="0">
            <a:spAutoFit/>
          </a:bodyPr>
          <a:lstStyle/>
          <a:p>
            <a:pPr>
              <a:lnSpc>
                <a:spcPts val="4500"/>
              </a:lnSpc>
            </a:pPr>
            <a:r>
              <a:rPr lang="en-US" sz="4200" b="1" dirty="0" err="1">
                <a:latin typeface="Goudy Old Style" panose="02020502050305020303" pitchFamily="18" charset="0"/>
              </a:rPr>
              <a:t>Casestudy</a:t>
            </a:r>
            <a:r>
              <a:rPr lang="en-US" sz="4200" dirty="0">
                <a:latin typeface="Goudy Old Style" panose="02020502050305020303" pitchFamily="18" charset="0"/>
              </a:rPr>
              <a:t> History</a:t>
            </a:r>
          </a:p>
        </p:txBody>
      </p:sp>
      <p:sp>
        <p:nvSpPr>
          <p:cNvPr id="95" name="TextBox 94">
            <a:extLst>
              <a:ext uri="{FF2B5EF4-FFF2-40B4-BE49-F238E27FC236}">
                <a16:creationId xmlns:a16="http://schemas.microsoft.com/office/drawing/2014/main" id="{ADE2C6CF-98A0-4B33-BCA8-899E85A478F9}"/>
              </a:ext>
            </a:extLst>
          </p:cNvPr>
          <p:cNvSpPr txBox="1"/>
          <p:nvPr/>
        </p:nvSpPr>
        <p:spPr>
          <a:xfrm>
            <a:off x="790384" y="3258733"/>
            <a:ext cx="3762566" cy="3120726"/>
          </a:xfrm>
          <a:prstGeom prst="rect">
            <a:avLst/>
          </a:prstGeom>
          <a:noFill/>
        </p:spPr>
        <p:txBody>
          <a:bodyPr wrap="square" rtlCol="0">
            <a:spAutoFit/>
          </a:bodyPr>
          <a:lstStyle/>
          <a:p>
            <a:pPr>
              <a:lnSpc>
                <a:spcPts val="2400"/>
              </a:lnSpc>
            </a:pPr>
            <a:r>
              <a:rPr lang="en-US" sz="900" dirty="0">
                <a:latin typeface="Raleway" panose="020B0003030101060003" pitchFamily="34" charset="0"/>
                <a:ea typeface="Montserrat Light" charset="0"/>
                <a:cs typeface="Montserrat Light" charset="0"/>
              </a:rPr>
              <a:t>Lorem ipsum dolor sit amet consectetuer odio non tellus natoque accumsan. Sed hac enim Lorem tempus tortor justo eget scelerisque sed morbi. Senectus urna Vestibulum </a:t>
            </a:r>
            <a:r>
              <a:rPr lang="en-US" sz="900" dirty="0" err="1">
                <a:latin typeface="Raleway" panose="020B0003030101060003" pitchFamily="34" charset="0"/>
                <a:ea typeface="Montserrat Light" charset="0"/>
                <a:cs typeface="Montserrat Light" charset="0"/>
              </a:rPr>
              <a:t>tincidunt</a:t>
            </a:r>
            <a:r>
              <a:rPr lang="en-US" sz="900" dirty="0">
                <a:latin typeface="Raleway" panose="020B0003030101060003" pitchFamily="34" charset="0"/>
                <a:ea typeface="Montserrat Light" charset="0"/>
                <a:cs typeface="Montserrat Light" charset="0"/>
              </a:rPr>
              <a:t> </a:t>
            </a:r>
            <a:r>
              <a:rPr lang="en-US" sz="900" dirty="0" err="1">
                <a:latin typeface="Raleway" panose="020B0003030101060003" pitchFamily="34" charset="0"/>
                <a:ea typeface="Montserrat Light" charset="0"/>
                <a:cs typeface="Montserrat Light" charset="0"/>
              </a:rPr>
              <a:t>dignissim</a:t>
            </a:r>
            <a:r>
              <a:rPr lang="en-US" sz="900" dirty="0">
                <a:latin typeface="Raleway" panose="020B0003030101060003" pitchFamily="34" charset="0"/>
                <a:ea typeface="Montserrat Light" charset="0"/>
                <a:cs typeface="Montserrat Light" charset="0"/>
              </a:rPr>
              <a:t> malesuada eleifend ultrices justo Curabitur Maecenas orci. </a:t>
            </a:r>
            <a:r>
              <a:rPr lang="en-US" sz="900" dirty="0" err="1">
                <a:latin typeface="Raleway" panose="020B0003030101060003" pitchFamily="34" charset="0"/>
                <a:ea typeface="Montserrat Light" charset="0"/>
                <a:cs typeface="Montserrat Light" charset="0"/>
              </a:rPr>
              <a:t>natoque</a:t>
            </a:r>
            <a:r>
              <a:rPr lang="en-US" sz="900" dirty="0">
                <a:latin typeface="Raleway" panose="020B0003030101060003" pitchFamily="34" charset="0"/>
                <a:ea typeface="Montserrat Light" charset="0"/>
                <a:cs typeface="Montserrat Light" charset="0"/>
              </a:rPr>
              <a:t> Nam libero mollis. Euismod lacus ut velit tellus malesuada velit Curabitur quis semper.</a:t>
            </a:r>
          </a:p>
          <a:p>
            <a:pPr>
              <a:lnSpc>
                <a:spcPts val="2400"/>
              </a:lnSpc>
            </a:pPr>
            <a:endParaRPr lang="en-US" sz="900" dirty="0">
              <a:latin typeface="Raleway" panose="020B0003030101060003" pitchFamily="34" charset="0"/>
              <a:ea typeface="Montserrat Light" charset="0"/>
              <a:cs typeface="Montserrat Light" charset="0"/>
            </a:endParaRPr>
          </a:p>
          <a:p>
            <a:pPr>
              <a:lnSpc>
                <a:spcPts val="2400"/>
              </a:lnSpc>
            </a:pPr>
            <a:r>
              <a:rPr lang="en-US" sz="900" dirty="0">
                <a:latin typeface="Raleway" panose="020B0003030101060003" pitchFamily="34" charset="0"/>
                <a:ea typeface="Montserrat Light" charset="0"/>
                <a:cs typeface="Montserrat Light" charset="0"/>
              </a:rPr>
              <a:t>Egestas eros quis sapien eu nunc Pellentesque Nulla Aenean congue magna. Nibh felis Morbi id iaculis tellus laoreet </a:t>
            </a:r>
            <a:r>
              <a:rPr lang="en-US" sz="900" dirty="0" err="1">
                <a:latin typeface="Raleway" panose="020B0003030101060003" pitchFamily="34" charset="0"/>
                <a:ea typeface="Montserrat Light" charset="0"/>
                <a:cs typeface="Montserrat Light" charset="0"/>
              </a:rPr>
              <a:t>molestie</a:t>
            </a:r>
            <a:r>
              <a:rPr lang="en-US" sz="900" dirty="0">
                <a:latin typeface="Raleway" panose="020B0003030101060003" pitchFamily="34" charset="0"/>
                <a:ea typeface="Montserrat Light" charset="0"/>
                <a:cs typeface="Montserrat Light" charset="0"/>
              </a:rPr>
              <a:t> </a:t>
            </a:r>
            <a:r>
              <a:rPr lang="en-US" sz="900" dirty="0" err="1">
                <a:latin typeface="Raleway" panose="020B0003030101060003" pitchFamily="34" charset="0"/>
                <a:ea typeface="Montserrat Light" charset="0"/>
                <a:cs typeface="Montserrat Light" charset="0"/>
              </a:rPr>
              <a:t>arcu</a:t>
            </a:r>
            <a:r>
              <a:rPr lang="en-US" sz="900" dirty="0">
                <a:latin typeface="Raleway" panose="020B0003030101060003" pitchFamily="34" charset="0"/>
                <a:ea typeface="Montserrat Light" charset="0"/>
                <a:cs typeface="Montserrat Light" charset="0"/>
              </a:rPr>
              <a:t> </a:t>
            </a:r>
            <a:r>
              <a:rPr lang="en-US" sz="900" dirty="0" err="1">
                <a:latin typeface="Raleway" panose="020B0003030101060003" pitchFamily="34" charset="0"/>
                <a:ea typeface="Montserrat Light" charset="0"/>
                <a:cs typeface="Montserrat Light" charset="0"/>
              </a:rPr>
              <a:t>pellentesque</a:t>
            </a:r>
            <a:r>
              <a:rPr lang="en-US" sz="900" dirty="0">
                <a:latin typeface="Raleway" panose="020B0003030101060003" pitchFamily="34" charset="0"/>
                <a:ea typeface="Montserrat Light" charset="0"/>
                <a:cs typeface="Montserrat Light" charset="0"/>
              </a:rPr>
              <a:t> </a:t>
            </a:r>
            <a:r>
              <a:rPr lang="en-US" sz="900" dirty="0" err="1">
                <a:latin typeface="Raleway" panose="020B0003030101060003" pitchFamily="34" charset="0"/>
                <a:ea typeface="Montserrat Light" charset="0"/>
                <a:cs typeface="Montserrat Light" charset="0"/>
              </a:rPr>
              <a:t>senectus</a:t>
            </a:r>
            <a:r>
              <a:rPr lang="en-US" sz="900" dirty="0">
                <a:latin typeface="Raleway" panose="020B0003030101060003" pitchFamily="34" charset="0"/>
                <a:ea typeface="Montserrat Light" charset="0"/>
                <a:cs typeface="Montserrat Light" charset="0"/>
              </a:rPr>
              <a:t> sem.</a:t>
            </a:r>
          </a:p>
        </p:txBody>
      </p:sp>
      <p:pic>
        <p:nvPicPr>
          <p:cNvPr id="46" name="Picture Placeholder 45">
            <a:extLst>
              <a:ext uri="{FF2B5EF4-FFF2-40B4-BE49-F238E27FC236}">
                <a16:creationId xmlns:a16="http://schemas.microsoft.com/office/drawing/2014/main" id="{5333DB4F-0E35-4993-AFD1-FA284EC9CFBB}"/>
              </a:ext>
            </a:extLst>
          </p:cNvPr>
          <p:cNvPicPr>
            <a:picLocks noGrp="1" noChangeAspect="1"/>
          </p:cNvPicPr>
          <p:nvPr>
            <p:ph type="pic" sz="quarter" idx="14"/>
          </p:nvPr>
        </p:nvPicPr>
        <p:blipFill>
          <a:blip r:embed="rId2"/>
          <a:srcRect l="20217" r="20217"/>
          <a:stretch>
            <a:fillRect/>
          </a:stretch>
        </p:blipFill>
        <p:spPr/>
      </p:pic>
      <p:sp>
        <p:nvSpPr>
          <p:cNvPr id="96" name="Rectangle 95">
            <a:extLst>
              <a:ext uri="{FF2B5EF4-FFF2-40B4-BE49-F238E27FC236}">
                <a16:creationId xmlns:a16="http://schemas.microsoft.com/office/drawing/2014/main" id="{BD41813C-68DE-4ABB-9301-A7687C8B17CA}"/>
              </a:ext>
            </a:extLst>
          </p:cNvPr>
          <p:cNvSpPr/>
          <p:nvPr/>
        </p:nvSpPr>
        <p:spPr>
          <a:xfrm>
            <a:off x="8244805" y="1581150"/>
            <a:ext cx="1866994" cy="369533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7" name="Group 96">
            <a:extLst>
              <a:ext uri="{FF2B5EF4-FFF2-40B4-BE49-F238E27FC236}">
                <a16:creationId xmlns:a16="http://schemas.microsoft.com/office/drawing/2014/main" id="{6DA8E334-312A-4E85-ADF0-90660A1FB859}"/>
              </a:ext>
            </a:extLst>
          </p:cNvPr>
          <p:cNvGrpSpPr/>
          <p:nvPr/>
        </p:nvGrpSpPr>
        <p:grpSpPr>
          <a:xfrm>
            <a:off x="8550595" y="2169888"/>
            <a:ext cx="1255414" cy="2612940"/>
            <a:chOff x="2258738" y="4439186"/>
            <a:chExt cx="1255414" cy="2612940"/>
          </a:xfrm>
        </p:grpSpPr>
        <p:cxnSp>
          <p:nvCxnSpPr>
            <p:cNvPr id="98" name="Straight Connector 97">
              <a:extLst>
                <a:ext uri="{FF2B5EF4-FFF2-40B4-BE49-F238E27FC236}">
                  <a16:creationId xmlns:a16="http://schemas.microsoft.com/office/drawing/2014/main" id="{2F9665D5-9C5E-4E19-B8D7-36154C91E57E}"/>
                </a:ext>
              </a:extLst>
            </p:cNvPr>
            <p:cNvCxnSpPr>
              <a:cxnSpLocks/>
            </p:cNvCxnSpPr>
            <p:nvPr/>
          </p:nvCxnSpPr>
          <p:spPr>
            <a:xfrm>
              <a:off x="2606015" y="4439186"/>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7936527F-B45F-4DC4-BDDF-FA6D9587D2EF}"/>
                </a:ext>
              </a:extLst>
            </p:cNvPr>
            <p:cNvSpPr txBox="1"/>
            <p:nvPr/>
          </p:nvSpPr>
          <p:spPr>
            <a:xfrm>
              <a:off x="2258738" y="4720262"/>
              <a:ext cx="1255414" cy="1158522"/>
            </a:xfrm>
            <a:prstGeom prst="rect">
              <a:avLst/>
            </a:prstGeom>
            <a:noFill/>
          </p:spPr>
          <p:txBody>
            <a:bodyPr wrap="square" rtlCol="0">
              <a:spAutoFit/>
            </a:bodyPr>
            <a:lstStyle/>
            <a:p>
              <a:pPr algn="ctr">
                <a:lnSpc>
                  <a:spcPts val="1700"/>
                </a:lnSpc>
              </a:pPr>
              <a:r>
                <a:rPr lang="en-US" sz="1050" dirty="0">
                  <a:latin typeface="Raleway" panose="020B0003030101060003" pitchFamily="34" charset="0"/>
                  <a:ea typeface="Open Sans Light" panose="020B0306030504020204" pitchFamily="34" charset="0"/>
                  <a:cs typeface="Arial" panose="020B0604020202020204" pitchFamily="34" charset="0"/>
                </a:rPr>
                <a:t>Have them for one. Living grass to for can't gathered waters had winged. </a:t>
              </a:r>
            </a:p>
          </p:txBody>
        </p:sp>
        <p:sp>
          <p:nvSpPr>
            <p:cNvPr id="100" name="TextBox 99">
              <a:extLst>
                <a:ext uri="{FF2B5EF4-FFF2-40B4-BE49-F238E27FC236}">
                  <a16:creationId xmlns:a16="http://schemas.microsoft.com/office/drawing/2014/main" id="{D9CAFA93-8CCF-4CD2-ADAE-8C3082E1330D}"/>
                </a:ext>
              </a:extLst>
            </p:cNvPr>
            <p:cNvSpPr txBox="1"/>
            <p:nvPr/>
          </p:nvSpPr>
          <p:spPr>
            <a:xfrm>
              <a:off x="2258738" y="6328082"/>
              <a:ext cx="1255414" cy="724044"/>
            </a:xfrm>
            <a:prstGeom prst="rect">
              <a:avLst/>
            </a:prstGeom>
            <a:noFill/>
          </p:spPr>
          <p:txBody>
            <a:bodyPr wrap="square" rtlCol="0">
              <a:spAutoFit/>
            </a:bodyPr>
            <a:lstStyle/>
            <a:p>
              <a:pPr algn="ctr">
                <a:lnSpc>
                  <a:spcPts val="1700"/>
                </a:lnSpc>
              </a:pPr>
              <a:r>
                <a:rPr lang="en-US" sz="1050" dirty="0">
                  <a:latin typeface="Raleway" panose="020B0003030101060003" pitchFamily="34" charset="0"/>
                  <a:ea typeface="Open Sans Light" panose="020B0306030504020204" pitchFamily="34" charset="0"/>
                  <a:cs typeface="Arial" panose="020B0604020202020204" pitchFamily="34" charset="0"/>
                </a:rPr>
                <a:t>Have them for one. Living grass to for.</a:t>
              </a:r>
            </a:p>
          </p:txBody>
        </p:sp>
      </p:grpSp>
    </p:spTree>
    <p:extLst>
      <p:ext uri="{BB962C8B-B14F-4D97-AF65-F5344CB8AC3E}">
        <p14:creationId xmlns:p14="http://schemas.microsoft.com/office/powerpoint/2010/main" val="1230692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1FCE2607-1A09-4829-9154-639B50F996D3}"/>
              </a:ext>
            </a:extLst>
          </p:cNvPr>
          <p:cNvGrpSpPr/>
          <p:nvPr/>
        </p:nvGrpSpPr>
        <p:grpSpPr>
          <a:xfrm>
            <a:off x="1574647" y="1199974"/>
            <a:ext cx="2285005" cy="1081825"/>
            <a:chOff x="953496" y="2291359"/>
            <a:chExt cx="2285005" cy="1081825"/>
          </a:xfrm>
        </p:grpSpPr>
        <p:sp>
          <p:nvSpPr>
            <p:cNvPr id="15" name="TextBox 14">
              <a:extLst>
                <a:ext uri="{FF2B5EF4-FFF2-40B4-BE49-F238E27FC236}">
                  <a16:creationId xmlns:a16="http://schemas.microsoft.com/office/drawing/2014/main" id="{E2B411E6-EA90-4EE3-B6A0-9B85DBFCCF31}"/>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350</a:t>
              </a:r>
            </a:p>
          </p:txBody>
        </p:sp>
        <p:sp>
          <p:nvSpPr>
            <p:cNvPr id="16" name="TextBox 15">
              <a:extLst>
                <a:ext uri="{FF2B5EF4-FFF2-40B4-BE49-F238E27FC236}">
                  <a16:creationId xmlns:a16="http://schemas.microsoft.com/office/drawing/2014/main" id="{2A85357E-406A-4551-9EF0-E65D444BE4C7}"/>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17" name="Group 16">
            <a:extLst>
              <a:ext uri="{FF2B5EF4-FFF2-40B4-BE49-F238E27FC236}">
                <a16:creationId xmlns:a16="http://schemas.microsoft.com/office/drawing/2014/main" id="{C9B19D97-BA5D-493F-8497-7A155E8251D3}"/>
              </a:ext>
            </a:extLst>
          </p:cNvPr>
          <p:cNvGrpSpPr/>
          <p:nvPr/>
        </p:nvGrpSpPr>
        <p:grpSpPr>
          <a:xfrm>
            <a:off x="4843364" y="1199974"/>
            <a:ext cx="2285005" cy="1081825"/>
            <a:chOff x="953496" y="2291359"/>
            <a:chExt cx="2285005" cy="1081825"/>
          </a:xfrm>
        </p:grpSpPr>
        <p:sp>
          <p:nvSpPr>
            <p:cNvPr id="18" name="TextBox 17">
              <a:extLst>
                <a:ext uri="{FF2B5EF4-FFF2-40B4-BE49-F238E27FC236}">
                  <a16:creationId xmlns:a16="http://schemas.microsoft.com/office/drawing/2014/main" id="{5446AB88-672A-46C0-A72F-8826081DCADB}"/>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450</a:t>
              </a:r>
            </a:p>
          </p:txBody>
        </p:sp>
        <p:sp>
          <p:nvSpPr>
            <p:cNvPr id="19" name="TextBox 18">
              <a:extLst>
                <a:ext uri="{FF2B5EF4-FFF2-40B4-BE49-F238E27FC236}">
                  <a16:creationId xmlns:a16="http://schemas.microsoft.com/office/drawing/2014/main" id="{3881B950-599A-4E3E-A846-3126C327A71D}"/>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20" name="Group 19">
            <a:extLst>
              <a:ext uri="{FF2B5EF4-FFF2-40B4-BE49-F238E27FC236}">
                <a16:creationId xmlns:a16="http://schemas.microsoft.com/office/drawing/2014/main" id="{8F06681E-DEFD-41D5-95A6-582885D260F5}"/>
              </a:ext>
            </a:extLst>
          </p:cNvPr>
          <p:cNvGrpSpPr/>
          <p:nvPr/>
        </p:nvGrpSpPr>
        <p:grpSpPr>
          <a:xfrm>
            <a:off x="1574647" y="2978482"/>
            <a:ext cx="2285005" cy="1081825"/>
            <a:chOff x="953496" y="2291359"/>
            <a:chExt cx="2285005" cy="1081825"/>
          </a:xfrm>
        </p:grpSpPr>
        <p:sp>
          <p:nvSpPr>
            <p:cNvPr id="21" name="TextBox 20">
              <a:extLst>
                <a:ext uri="{FF2B5EF4-FFF2-40B4-BE49-F238E27FC236}">
                  <a16:creationId xmlns:a16="http://schemas.microsoft.com/office/drawing/2014/main" id="{60BD932A-BBFD-456B-9071-50A36EC9C1F1}"/>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750</a:t>
              </a:r>
            </a:p>
          </p:txBody>
        </p:sp>
        <p:sp>
          <p:nvSpPr>
            <p:cNvPr id="22" name="TextBox 21">
              <a:extLst>
                <a:ext uri="{FF2B5EF4-FFF2-40B4-BE49-F238E27FC236}">
                  <a16:creationId xmlns:a16="http://schemas.microsoft.com/office/drawing/2014/main" id="{2172E531-58EB-45C0-9273-75CB39875833}"/>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23" name="Group 22">
            <a:extLst>
              <a:ext uri="{FF2B5EF4-FFF2-40B4-BE49-F238E27FC236}">
                <a16:creationId xmlns:a16="http://schemas.microsoft.com/office/drawing/2014/main" id="{563BA9D7-B643-4F56-A837-1A65C0EC15CA}"/>
              </a:ext>
            </a:extLst>
          </p:cNvPr>
          <p:cNvGrpSpPr/>
          <p:nvPr/>
        </p:nvGrpSpPr>
        <p:grpSpPr>
          <a:xfrm>
            <a:off x="4843364" y="2978482"/>
            <a:ext cx="2285005" cy="1081825"/>
            <a:chOff x="953496" y="2291359"/>
            <a:chExt cx="2285005" cy="1081825"/>
          </a:xfrm>
        </p:grpSpPr>
        <p:sp>
          <p:nvSpPr>
            <p:cNvPr id="24" name="TextBox 23">
              <a:extLst>
                <a:ext uri="{FF2B5EF4-FFF2-40B4-BE49-F238E27FC236}">
                  <a16:creationId xmlns:a16="http://schemas.microsoft.com/office/drawing/2014/main" id="{1A2871CC-A57B-47D6-8C6E-A8E19C1D97F1}"/>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850</a:t>
              </a:r>
            </a:p>
          </p:txBody>
        </p:sp>
        <p:sp>
          <p:nvSpPr>
            <p:cNvPr id="25" name="TextBox 24">
              <a:extLst>
                <a:ext uri="{FF2B5EF4-FFF2-40B4-BE49-F238E27FC236}">
                  <a16:creationId xmlns:a16="http://schemas.microsoft.com/office/drawing/2014/main" id="{0C1BDF9C-60CC-4732-A59C-84E8DE68C59D}"/>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26" name="Group 25">
            <a:extLst>
              <a:ext uri="{FF2B5EF4-FFF2-40B4-BE49-F238E27FC236}">
                <a16:creationId xmlns:a16="http://schemas.microsoft.com/office/drawing/2014/main" id="{38FD4A8A-9A5E-4292-AD92-9AC18D28868D}"/>
              </a:ext>
            </a:extLst>
          </p:cNvPr>
          <p:cNvGrpSpPr/>
          <p:nvPr/>
        </p:nvGrpSpPr>
        <p:grpSpPr>
          <a:xfrm>
            <a:off x="1574647" y="4756990"/>
            <a:ext cx="2285005" cy="1081825"/>
            <a:chOff x="953496" y="2291359"/>
            <a:chExt cx="2285005" cy="1081825"/>
          </a:xfrm>
        </p:grpSpPr>
        <p:sp>
          <p:nvSpPr>
            <p:cNvPr id="27" name="TextBox 26">
              <a:extLst>
                <a:ext uri="{FF2B5EF4-FFF2-40B4-BE49-F238E27FC236}">
                  <a16:creationId xmlns:a16="http://schemas.microsoft.com/office/drawing/2014/main" id="{E329C10C-3A09-497E-AD4B-202C34ED6BF0}"/>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350</a:t>
              </a:r>
            </a:p>
          </p:txBody>
        </p:sp>
        <p:sp>
          <p:nvSpPr>
            <p:cNvPr id="28" name="TextBox 27">
              <a:extLst>
                <a:ext uri="{FF2B5EF4-FFF2-40B4-BE49-F238E27FC236}">
                  <a16:creationId xmlns:a16="http://schemas.microsoft.com/office/drawing/2014/main" id="{C231B329-CC1F-4674-AD13-0C59E2420F90}"/>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grpSp>
        <p:nvGrpSpPr>
          <p:cNvPr id="29" name="Group 28">
            <a:extLst>
              <a:ext uri="{FF2B5EF4-FFF2-40B4-BE49-F238E27FC236}">
                <a16:creationId xmlns:a16="http://schemas.microsoft.com/office/drawing/2014/main" id="{3A743B5A-5CB5-472A-A5D4-1C68B463B40B}"/>
              </a:ext>
            </a:extLst>
          </p:cNvPr>
          <p:cNvGrpSpPr/>
          <p:nvPr/>
        </p:nvGrpSpPr>
        <p:grpSpPr>
          <a:xfrm>
            <a:off x="4843364" y="4756990"/>
            <a:ext cx="2285005" cy="1081825"/>
            <a:chOff x="953496" y="2291359"/>
            <a:chExt cx="2285005" cy="1081825"/>
          </a:xfrm>
        </p:grpSpPr>
        <p:sp>
          <p:nvSpPr>
            <p:cNvPr id="30" name="TextBox 29">
              <a:extLst>
                <a:ext uri="{FF2B5EF4-FFF2-40B4-BE49-F238E27FC236}">
                  <a16:creationId xmlns:a16="http://schemas.microsoft.com/office/drawing/2014/main" id="{C3A8FB5B-64D4-4C87-9C21-215398DA06C7}"/>
                </a:ext>
              </a:extLst>
            </p:cNvPr>
            <p:cNvSpPr txBox="1"/>
            <p:nvPr/>
          </p:nvSpPr>
          <p:spPr>
            <a:xfrm>
              <a:off x="953496" y="2291359"/>
              <a:ext cx="1008654" cy="461665"/>
            </a:xfrm>
            <a:prstGeom prst="rect">
              <a:avLst/>
            </a:prstGeom>
            <a:noFill/>
          </p:spPr>
          <p:txBody>
            <a:bodyPr wrap="square" rtlCol="0">
              <a:spAutoFit/>
            </a:bodyPr>
            <a:lstStyle/>
            <a:p>
              <a:r>
                <a:rPr lang="en-US" sz="2400" b="1" dirty="0">
                  <a:latin typeface="Montserrat Bold"/>
                  <a:cs typeface="Arial" panose="020B0604020202020204" pitchFamily="34" charset="0"/>
                </a:rPr>
                <a:t>450</a:t>
              </a:r>
            </a:p>
          </p:txBody>
        </p:sp>
        <p:sp>
          <p:nvSpPr>
            <p:cNvPr id="31" name="TextBox 30">
              <a:extLst>
                <a:ext uri="{FF2B5EF4-FFF2-40B4-BE49-F238E27FC236}">
                  <a16:creationId xmlns:a16="http://schemas.microsoft.com/office/drawing/2014/main" id="{0390318E-95E7-46FE-BA9D-1982F391C143}"/>
                </a:ext>
              </a:extLst>
            </p:cNvPr>
            <p:cNvSpPr txBox="1"/>
            <p:nvPr/>
          </p:nvSpPr>
          <p:spPr>
            <a:xfrm>
              <a:off x="953497" y="2766671"/>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pic>
        <p:nvPicPr>
          <p:cNvPr id="10" name="Picture Placeholder 9">
            <a:extLst>
              <a:ext uri="{FF2B5EF4-FFF2-40B4-BE49-F238E27FC236}">
                <a16:creationId xmlns:a16="http://schemas.microsoft.com/office/drawing/2014/main" id="{A821E42F-26F8-4EA5-918F-A1F69F289285}"/>
              </a:ext>
            </a:extLst>
          </p:cNvPr>
          <p:cNvPicPr>
            <a:picLocks noGrp="1" noChangeAspect="1"/>
          </p:cNvPicPr>
          <p:nvPr>
            <p:ph type="pic" sz="quarter" idx="10"/>
          </p:nvPr>
        </p:nvPicPr>
        <p:blipFill>
          <a:blip r:embed="rId2"/>
          <a:srcRect t="1279" b="1279"/>
          <a:stretch>
            <a:fillRect/>
          </a:stretch>
        </p:blipFill>
        <p:spPr/>
      </p:pic>
    </p:spTree>
    <p:extLst>
      <p:ext uri="{BB962C8B-B14F-4D97-AF65-F5344CB8AC3E}">
        <p14:creationId xmlns:p14="http://schemas.microsoft.com/office/powerpoint/2010/main" val="126685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Placeholder 32">
            <a:extLst>
              <a:ext uri="{FF2B5EF4-FFF2-40B4-BE49-F238E27FC236}">
                <a16:creationId xmlns:a16="http://schemas.microsoft.com/office/drawing/2014/main" id="{E2122F74-330D-412C-9309-42062C270D42}"/>
              </a:ext>
            </a:extLst>
          </p:cNvPr>
          <p:cNvPicPr>
            <a:picLocks noGrp="1" noChangeAspect="1"/>
          </p:cNvPicPr>
          <p:nvPr>
            <p:ph type="pic" sz="quarter" idx="12"/>
          </p:nvPr>
        </p:nvPicPr>
        <p:blipFill>
          <a:blip r:embed="rId2"/>
          <a:srcRect t="7393" b="7393"/>
          <a:stretch>
            <a:fillRect/>
          </a:stretch>
        </p:blipFill>
        <p:spPr/>
      </p:pic>
      <p:sp>
        <p:nvSpPr>
          <p:cNvPr id="41" name="TextBox 40">
            <a:extLst>
              <a:ext uri="{FF2B5EF4-FFF2-40B4-BE49-F238E27FC236}">
                <a16:creationId xmlns:a16="http://schemas.microsoft.com/office/drawing/2014/main" id="{8169CA00-D951-4BD5-8861-01C340EBE315}"/>
              </a:ext>
            </a:extLst>
          </p:cNvPr>
          <p:cNvSpPr txBox="1"/>
          <p:nvPr/>
        </p:nvSpPr>
        <p:spPr>
          <a:xfrm>
            <a:off x="7214354" y="3061722"/>
            <a:ext cx="4425198" cy="1338828"/>
          </a:xfrm>
          <a:prstGeom prst="rect">
            <a:avLst/>
          </a:prstGeom>
          <a:noFill/>
        </p:spPr>
        <p:txBody>
          <a:bodyPr wrap="square" rtlCol="0">
            <a:spAutoFit/>
          </a:bodyPr>
          <a:lstStyle/>
          <a:p>
            <a:r>
              <a:rPr lang="en-US" sz="2700" dirty="0">
                <a:solidFill>
                  <a:schemeClr val="bg1">
                    <a:lumMod val="50000"/>
                  </a:schemeClr>
                </a:solidFill>
                <a:latin typeface="Goudy Old Style" panose="02020502050305020303" pitchFamily="18" charset="0"/>
              </a:rPr>
              <a:t>Taking an image, freezing</a:t>
            </a:r>
          </a:p>
          <a:p>
            <a:r>
              <a:rPr lang="en-US" sz="2700" dirty="0">
                <a:solidFill>
                  <a:schemeClr val="bg1">
                    <a:lumMod val="50000"/>
                  </a:schemeClr>
                </a:solidFill>
                <a:latin typeface="Goudy Old Style" panose="02020502050305020303" pitchFamily="18" charset="0"/>
              </a:rPr>
              <a:t>a moment, reveals </a:t>
            </a:r>
            <a:r>
              <a:rPr lang="en-US" sz="2700" dirty="0" err="1">
                <a:solidFill>
                  <a:schemeClr val="bg1">
                    <a:lumMod val="50000"/>
                  </a:schemeClr>
                </a:solidFill>
                <a:latin typeface="Goudy Old Style" panose="02020502050305020303" pitchFamily="18" charset="0"/>
              </a:rPr>
              <a:t>abouts</a:t>
            </a:r>
            <a:r>
              <a:rPr lang="en-US" sz="2700" dirty="0">
                <a:solidFill>
                  <a:schemeClr val="bg1">
                    <a:lumMod val="50000"/>
                  </a:schemeClr>
                </a:solidFill>
                <a:latin typeface="Goudy Old Style" panose="02020502050305020303" pitchFamily="18" charset="0"/>
              </a:rPr>
              <a:t> us.</a:t>
            </a:r>
          </a:p>
          <a:p>
            <a:r>
              <a:rPr lang="en-US" sz="2700" dirty="0">
                <a:solidFill>
                  <a:schemeClr val="bg1">
                    <a:lumMod val="50000"/>
                  </a:schemeClr>
                </a:solidFill>
                <a:latin typeface="Goudy Old Style" panose="02020502050305020303" pitchFamily="18" charset="0"/>
              </a:rPr>
              <a:t>reality truly is.</a:t>
            </a:r>
          </a:p>
        </p:txBody>
      </p:sp>
      <p:cxnSp>
        <p:nvCxnSpPr>
          <p:cNvPr id="42" name="Straight Connector 41">
            <a:extLst>
              <a:ext uri="{FF2B5EF4-FFF2-40B4-BE49-F238E27FC236}">
                <a16:creationId xmlns:a16="http://schemas.microsoft.com/office/drawing/2014/main" id="{44D879DB-20A2-4EB3-B8C3-048CD33E7E21}"/>
              </a:ext>
            </a:extLst>
          </p:cNvPr>
          <p:cNvCxnSpPr>
            <a:cxnSpLocks/>
          </p:cNvCxnSpPr>
          <p:nvPr/>
        </p:nvCxnSpPr>
        <p:spPr>
          <a:xfrm>
            <a:off x="6334125" y="4489561"/>
            <a:ext cx="147637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F0776AA7-8725-4487-9531-94586C75F85B}"/>
              </a:ext>
            </a:extLst>
          </p:cNvPr>
          <p:cNvSpPr txBox="1"/>
          <p:nvPr/>
        </p:nvSpPr>
        <p:spPr>
          <a:xfrm>
            <a:off x="7214353" y="4670119"/>
            <a:ext cx="4190248" cy="750911"/>
          </a:xfrm>
          <a:prstGeom prst="rect">
            <a:avLst/>
          </a:prstGeom>
          <a:noFill/>
        </p:spPr>
        <p:txBody>
          <a:bodyPr wrap="square" rtlCol="0">
            <a:spAutoFit/>
          </a:bodyPr>
          <a:lstStyle/>
          <a:p>
            <a:pPr>
              <a:lnSpc>
                <a:spcPts val="1800"/>
              </a:lnSpc>
            </a:pPr>
            <a:r>
              <a:rPr lang="en-US" sz="870" dirty="0">
                <a:latin typeface="Raleway" panose="020B0003030101060003" pitchFamily="34" charset="0"/>
              </a:rPr>
              <a:t>If you need help with the product, please contact the shop owner by visiting their shop profile and to sending them a message. For anything else (licensing, billing, </a:t>
            </a:r>
            <a:r>
              <a:rPr lang="en-US" sz="870" dirty="0" err="1">
                <a:latin typeface="Raleway" panose="020B0003030101060003" pitchFamily="34" charset="0"/>
              </a:rPr>
              <a:t>etc</a:t>
            </a:r>
            <a:r>
              <a:rPr lang="en-US" sz="870" dirty="0">
                <a:latin typeface="Raleway" panose="020B0003030101060003" pitchFamily="34" charset="0"/>
              </a:rPr>
              <a:t>), please visit our Help Center.</a:t>
            </a:r>
          </a:p>
        </p:txBody>
      </p:sp>
      <p:grpSp>
        <p:nvGrpSpPr>
          <p:cNvPr id="44" name="Group 43">
            <a:extLst>
              <a:ext uri="{FF2B5EF4-FFF2-40B4-BE49-F238E27FC236}">
                <a16:creationId xmlns:a16="http://schemas.microsoft.com/office/drawing/2014/main" id="{45EB3B9C-5444-424F-A4CF-B91C9E364EAD}"/>
              </a:ext>
            </a:extLst>
          </p:cNvPr>
          <p:cNvGrpSpPr/>
          <p:nvPr/>
        </p:nvGrpSpPr>
        <p:grpSpPr>
          <a:xfrm>
            <a:off x="7305834" y="5615460"/>
            <a:ext cx="1330675" cy="355600"/>
            <a:chOff x="968024" y="5397500"/>
            <a:chExt cx="1330675" cy="355600"/>
          </a:xfrm>
        </p:grpSpPr>
        <p:sp>
          <p:nvSpPr>
            <p:cNvPr id="45" name="TextBox 44">
              <a:extLst>
                <a:ext uri="{FF2B5EF4-FFF2-40B4-BE49-F238E27FC236}">
                  <a16:creationId xmlns:a16="http://schemas.microsoft.com/office/drawing/2014/main" id="{141398F1-131D-494F-B013-AE48D077CE92}"/>
                </a:ext>
              </a:extLst>
            </p:cNvPr>
            <p:cNvSpPr txBox="1"/>
            <p:nvPr/>
          </p:nvSpPr>
          <p:spPr>
            <a:xfrm>
              <a:off x="1018825" y="5438973"/>
              <a:ext cx="1232250" cy="307777"/>
            </a:xfrm>
            <a:prstGeom prst="rect">
              <a:avLst/>
            </a:prstGeom>
            <a:noFill/>
          </p:spPr>
          <p:txBody>
            <a:bodyPr wrap="square" rtlCol="0">
              <a:spAutoFit/>
            </a:bodyPr>
            <a:lstStyle/>
            <a:p>
              <a:r>
                <a:rPr lang="en-US" sz="1400" dirty="0">
                  <a:solidFill>
                    <a:schemeClr val="bg1">
                      <a:lumMod val="85000"/>
                    </a:schemeClr>
                  </a:solidFill>
                  <a:latin typeface="Raleway" panose="020B0003030101060003" pitchFamily="34" charset="0"/>
                </a:rPr>
                <a:t>www.fp.com</a:t>
              </a:r>
            </a:p>
          </p:txBody>
        </p:sp>
        <p:sp>
          <p:nvSpPr>
            <p:cNvPr id="47" name="Rectangle 46">
              <a:extLst>
                <a:ext uri="{FF2B5EF4-FFF2-40B4-BE49-F238E27FC236}">
                  <a16:creationId xmlns:a16="http://schemas.microsoft.com/office/drawing/2014/main" id="{8DB9E04B-61F1-4AD7-A0F9-9685B94FD4F0}"/>
                </a:ext>
              </a:extLst>
            </p:cNvPr>
            <p:cNvSpPr/>
            <p:nvPr/>
          </p:nvSpPr>
          <p:spPr>
            <a:xfrm>
              <a:off x="968024" y="5397500"/>
              <a:ext cx="1330675" cy="3556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2779486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0979503-5112-4273-9A9F-E9EF7BA9C9EE}"/>
              </a:ext>
            </a:extLst>
          </p:cNvPr>
          <p:cNvSpPr/>
          <p:nvPr/>
        </p:nvSpPr>
        <p:spPr>
          <a:xfrm>
            <a:off x="0" y="3429000"/>
            <a:ext cx="3719404"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Placeholder 6">
            <a:extLst>
              <a:ext uri="{FF2B5EF4-FFF2-40B4-BE49-F238E27FC236}">
                <a16:creationId xmlns:a16="http://schemas.microsoft.com/office/drawing/2014/main" id="{7731F994-2E8F-48E5-A131-B3A68405F1CF}"/>
              </a:ext>
            </a:extLst>
          </p:cNvPr>
          <p:cNvPicPr>
            <a:picLocks noGrp="1" noChangeAspect="1"/>
          </p:cNvPicPr>
          <p:nvPr>
            <p:ph type="pic" sz="quarter" idx="10"/>
          </p:nvPr>
        </p:nvPicPr>
        <p:blipFill>
          <a:blip r:embed="rId2"/>
          <a:srcRect l="16493" r="16493"/>
          <a:stretch>
            <a:fillRect/>
          </a:stretch>
        </p:blipFill>
        <p:spPr/>
      </p:pic>
      <p:pic>
        <p:nvPicPr>
          <p:cNvPr id="9" name="Picture Placeholder 8">
            <a:extLst>
              <a:ext uri="{FF2B5EF4-FFF2-40B4-BE49-F238E27FC236}">
                <a16:creationId xmlns:a16="http://schemas.microsoft.com/office/drawing/2014/main" id="{FF13F20A-1024-45F7-8CCC-5529C1D7ED8F}"/>
              </a:ext>
            </a:extLst>
          </p:cNvPr>
          <p:cNvPicPr>
            <a:picLocks noGrp="1" noChangeAspect="1"/>
          </p:cNvPicPr>
          <p:nvPr>
            <p:ph type="pic" sz="quarter" idx="11"/>
          </p:nvPr>
        </p:nvPicPr>
        <p:blipFill>
          <a:blip r:embed="rId3"/>
          <a:srcRect t="21610" b="21610"/>
          <a:stretch>
            <a:fillRect/>
          </a:stretch>
        </p:blipFill>
        <p:spPr/>
      </p:pic>
      <p:sp>
        <p:nvSpPr>
          <p:cNvPr id="14" name="TextBox 13">
            <a:extLst>
              <a:ext uri="{FF2B5EF4-FFF2-40B4-BE49-F238E27FC236}">
                <a16:creationId xmlns:a16="http://schemas.microsoft.com/office/drawing/2014/main" id="{A616FAA4-FDFB-4431-8F67-6ECFD0DC475C}"/>
              </a:ext>
            </a:extLst>
          </p:cNvPr>
          <p:cNvSpPr txBox="1"/>
          <p:nvPr/>
        </p:nvSpPr>
        <p:spPr>
          <a:xfrm rot="16200000">
            <a:off x="-53076" y="4199377"/>
            <a:ext cx="1595858" cy="292388"/>
          </a:xfrm>
          <a:prstGeom prst="rect">
            <a:avLst/>
          </a:prstGeom>
          <a:noFill/>
        </p:spPr>
        <p:txBody>
          <a:bodyPr wrap="square" rtlCol="0">
            <a:spAutoFit/>
          </a:bodyPr>
          <a:lstStyle/>
          <a:p>
            <a:r>
              <a:rPr lang="en-US" sz="1300" dirty="0">
                <a:solidFill>
                  <a:schemeClr val="tx1">
                    <a:lumMod val="85000"/>
                    <a:lumOff val="15000"/>
                  </a:schemeClr>
                </a:solidFill>
                <a:latin typeface="Montserrat Light" panose="00000400000000000000" pitchFamily="50" charset="0"/>
              </a:rPr>
              <a:t>INTRODUCTION</a:t>
            </a:r>
          </a:p>
        </p:txBody>
      </p:sp>
      <p:sp>
        <p:nvSpPr>
          <p:cNvPr id="19" name="TextBox 18">
            <a:extLst>
              <a:ext uri="{FF2B5EF4-FFF2-40B4-BE49-F238E27FC236}">
                <a16:creationId xmlns:a16="http://schemas.microsoft.com/office/drawing/2014/main" id="{0068D0EF-7A5C-40E3-9B38-34D1D09EF3DC}"/>
              </a:ext>
            </a:extLst>
          </p:cNvPr>
          <p:cNvSpPr txBox="1"/>
          <p:nvPr/>
        </p:nvSpPr>
        <p:spPr>
          <a:xfrm>
            <a:off x="6277096" y="4340243"/>
            <a:ext cx="4425198" cy="1338828"/>
          </a:xfrm>
          <a:prstGeom prst="rect">
            <a:avLst/>
          </a:prstGeom>
          <a:noFill/>
        </p:spPr>
        <p:txBody>
          <a:bodyPr wrap="square" rtlCol="0">
            <a:spAutoFit/>
          </a:bodyPr>
          <a:lstStyle/>
          <a:p>
            <a:r>
              <a:rPr lang="en-US" sz="2700" dirty="0">
                <a:solidFill>
                  <a:schemeClr val="bg1">
                    <a:lumMod val="50000"/>
                  </a:schemeClr>
                </a:solidFill>
                <a:latin typeface="Goudy Old Style" panose="02020502050305020303" pitchFamily="18" charset="0"/>
              </a:rPr>
              <a:t>Taking an image, freezing</a:t>
            </a:r>
          </a:p>
          <a:p>
            <a:r>
              <a:rPr lang="en-US" sz="2700" dirty="0">
                <a:solidFill>
                  <a:schemeClr val="bg1">
                    <a:lumMod val="50000"/>
                  </a:schemeClr>
                </a:solidFill>
                <a:latin typeface="Goudy Old Style" panose="02020502050305020303" pitchFamily="18" charset="0"/>
              </a:rPr>
              <a:t>a moment, reveals </a:t>
            </a:r>
            <a:r>
              <a:rPr lang="en-US" sz="2700" dirty="0" err="1">
                <a:solidFill>
                  <a:schemeClr val="bg1">
                    <a:lumMod val="50000"/>
                  </a:schemeClr>
                </a:solidFill>
                <a:latin typeface="Goudy Old Style" panose="02020502050305020303" pitchFamily="18" charset="0"/>
              </a:rPr>
              <a:t>abouts</a:t>
            </a:r>
            <a:r>
              <a:rPr lang="en-US" sz="2700" dirty="0">
                <a:solidFill>
                  <a:schemeClr val="bg1">
                    <a:lumMod val="50000"/>
                  </a:schemeClr>
                </a:solidFill>
                <a:latin typeface="Goudy Old Style" panose="02020502050305020303" pitchFamily="18" charset="0"/>
              </a:rPr>
              <a:t> us.</a:t>
            </a:r>
          </a:p>
          <a:p>
            <a:r>
              <a:rPr lang="en-US" sz="2700" dirty="0">
                <a:solidFill>
                  <a:schemeClr val="bg1">
                    <a:lumMod val="50000"/>
                  </a:schemeClr>
                </a:solidFill>
                <a:latin typeface="Goudy Old Style" panose="02020502050305020303" pitchFamily="18" charset="0"/>
              </a:rPr>
              <a:t>reality truly is.</a:t>
            </a:r>
          </a:p>
        </p:txBody>
      </p:sp>
    </p:spTree>
    <p:extLst>
      <p:ext uri="{BB962C8B-B14F-4D97-AF65-F5344CB8AC3E}">
        <p14:creationId xmlns:p14="http://schemas.microsoft.com/office/powerpoint/2010/main" val="2570034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6FA28B90-5F18-4B62-BC50-0BAF782EF4E0}"/>
              </a:ext>
            </a:extLst>
          </p:cNvPr>
          <p:cNvPicPr>
            <a:picLocks noGrp="1" noChangeAspect="1"/>
          </p:cNvPicPr>
          <p:nvPr>
            <p:ph type="pic" sz="quarter" idx="14"/>
          </p:nvPr>
        </p:nvPicPr>
        <p:blipFill>
          <a:blip r:embed="rId2"/>
          <a:srcRect t="4230" b="4230"/>
          <a:stretch>
            <a:fillRect/>
          </a:stretch>
        </p:blipFill>
        <p:spPr/>
      </p:pic>
      <p:pic>
        <p:nvPicPr>
          <p:cNvPr id="16" name="Picture Placeholder 15">
            <a:extLst>
              <a:ext uri="{FF2B5EF4-FFF2-40B4-BE49-F238E27FC236}">
                <a16:creationId xmlns:a16="http://schemas.microsoft.com/office/drawing/2014/main" id="{5BAA2345-745B-4651-82EA-247015D8598A}"/>
              </a:ext>
            </a:extLst>
          </p:cNvPr>
          <p:cNvPicPr>
            <a:picLocks noGrp="1" noChangeAspect="1"/>
          </p:cNvPicPr>
          <p:nvPr>
            <p:ph type="pic" sz="quarter" idx="15"/>
          </p:nvPr>
        </p:nvPicPr>
        <p:blipFill>
          <a:blip r:embed="rId3"/>
          <a:srcRect l="6613" r="6613"/>
          <a:stretch>
            <a:fillRect/>
          </a:stretch>
        </p:blipFill>
        <p:spPr/>
      </p:pic>
      <p:pic>
        <p:nvPicPr>
          <p:cNvPr id="18" name="Picture Placeholder 17">
            <a:extLst>
              <a:ext uri="{FF2B5EF4-FFF2-40B4-BE49-F238E27FC236}">
                <a16:creationId xmlns:a16="http://schemas.microsoft.com/office/drawing/2014/main" id="{50EA09AD-5731-4210-BBB5-F780C113CC9C}"/>
              </a:ext>
            </a:extLst>
          </p:cNvPr>
          <p:cNvPicPr>
            <a:picLocks noGrp="1" noChangeAspect="1"/>
          </p:cNvPicPr>
          <p:nvPr>
            <p:ph type="pic" sz="quarter" idx="16"/>
          </p:nvPr>
        </p:nvPicPr>
        <p:blipFill>
          <a:blip r:embed="rId4"/>
          <a:srcRect l="11434" r="11434"/>
          <a:stretch>
            <a:fillRect/>
          </a:stretch>
        </p:blipFill>
        <p:spPr/>
      </p:pic>
      <p:grpSp>
        <p:nvGrpSpPr>
          <p:cNvPr id="20" name="Group 19">
            <a:extLst>
              <a:ext uri="{FF2B5EF4-FFF2-40B4-BE49-F238E27FC236}">
                <a16:creationId xmlns:a16="http://schemas.microsoft.com/office/drawing/2014/main" id="{82ED5EE5-2D71-4E78-BF1B-045FF2EDA966}"/>
              </a:ext>
            </a:extLst>
          </p:cNvPr>
          <p:cNvGrpSpPr/>
          <p:nvPr/>
        </p:nvGrpSpPr>
        <p:grpSpPr>
          <a:xfrm>
            <a:off x="1507972" y="1244600"/>
            <a:ext cx="2443243" cy="1082851"/>
            <a:chOff x="953496" y="2291359"/>
            <a:chExt cx="2443243" cy="1082851"/>
          </a:xfrm>
        </p:grpSpPr>
        <p:sp>
          <p:nvSpPr>
            <p:cNvPr id="21" name="TextBox 20">
              <a:extLst>
                <a:ext uri="{FF2B5EF4-FFF2-40B4-BE49-F238E27FC236}">
                  <a16:creationId xmlns:a16="http://schemas.microsoft.com/office/drawing/2014/main" id="{CFF6C4F4-4D73-45F1-BAB7-CF14B102F1C3}"/>
                </a:ext>
              </a:extLst>
            </p:cNvPr>
            <p:cNvSpPr txBox="1"/>
            <p:nvPr/>
          </p:nvSpPr>
          <p:spPr>
            <a:xfrm>
              <a:off x="953496" y="2291359"/>
              <a:ext cx="1008654" cy="461665"/>
            </a:xfrm>
            <a:prstGeom prst="rect">
              <a:avLst/>
            </a:prstGeom>
            <a:noFill/>
          </p:spPr>
          <p:txBody>
            <a:bodyPr wrap="square" rtlCol="0">
              <a:spAutoFit/>
            </a:bodyPr>
            <a:lstStyle/>
            <a:p>
              <a:r>
                <a:rPr lang="en-US" sz="2400" dirty="0">
                  <a:latin typeface="Raleway" panose="020B0003030101060003" pitchFamily="34" charset="0"/>
                  <a:cs typeface="Arial" panose="020B0604020202020204" pitchFamily="34" charset="0"/>
                </a:rPr>
                <a:t>$27</a:t>
              </a:r>
            </a:p>
          </p:txBody>
        </p:sp>
        <p:sp>
          <p:nvSpPr>
            <p:cNvPr id="22" name="TextBox 21">
              <a:extLst>
                <a:ext uri="{FF2B5EF4-FFF2-40B4-BE49-F238E27FC236}">
                  <a16:creationId xmlns:a16="http://schemas.microsoft.com/office/drawing/2014/main" id="{4642D34C-0A13-4B68-BF5E-7186FBB1208C}"/>
                </a:ext>
              </a:extLst>
            </p:cNvPr>
            <p:cNvSpPr txBox="1"/>
            <p:nvPr/>
          </p:nvSpPr>
          <p:spPr>
            <a:xfrm>
              <a:off x="953497" y="2766671"/>
              <a:ext cx="2443242" cy="607539"/>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Raleway" panose="020B0003030101060003"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Raleway" panose="020B0003030101060003" pitchFamily="34" charset="0"/>
                  <a:ea typeface="Montserrat Light" charset="0"/>
                  <a:cs typeface="Arial" panose="020B0604020202020204" pitchFamily="34" charset="0"/>
                </a:rPr>
                <a:t>i</a:t>
              </a:r>
              <a:r>
                <a:rPr lang="en-US" sz="700" dirty="0">
                  <a:solidFill>
                    <a:schemeClr val="tx1">
                      <a:lumMod val="65000"/>
                      <a:lumOff val="35000"/>
                    </a:schemeClr>
                  </a:solidFill>
                  <a:latin typeface="Raleway" panose="020B0003030101060003"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Raleway" panose="020B0003030101060003" pitchFamily="34" charset="0"/>
                <a:ea typeface="Montserrat Light" charset="0"/>
                <a:cs typeface="Arial" panose="020B0604020202020204" pitchFamily="34" charset="0"/>
              </a:endParaRPr>
            </a:p>
          </p:txBody>
        </p:sp>
      </p:grpSp>
      <p:grpSp>
        <p:nvGrpSpPr>
          <p:cNvPr id="23" name="Group 22">
            <a:extLst>
              <a:ext uri="{FF2B5EF4-FFF2-40B4-BE49-F238E27FC236}">
                <a16:creationId xmlns:a16="http://schemas.microsoft.com/office/drawing/2014/main" id="{91744250-4D43-4D61-AE0B-C0A4DC25F00B}"/>
              </a:ext>
            </a:extLst>
          </p:cNvPr>
          <p:cNvGrpSpPr/>
          <p:nvPr/>
        </p:nvGrpSpPr>
        <p:grpSpPr>
          <a:xfrm>
            <a:off x="1507972" y="2753067"/>
            <a:ext cx="2384519" cy="1082851"/>
            <a:chOff x="953496" y="2291359"/>
            <a:chExt cx="2384519" cy="1082851"/>
          </a:xfrm>
        </p:grpSpPr>
        <p:sp>
          <p:nvSpPr>
            <p:cNvPr id="24" name="TextBox 23">
              <a:extLst>
                <a:ext uri="{FF2B5EF4-FFF2-40B4-BE49-F238E27FC236}">
                  <a16:creationId xmlns:a16="http://schemas.microsoft.com/office/drawing/2014/main" id="{CCDC9EBA-E1A9-430F-B4B4-3408D549A2B5}"/>
                </a:ext>
              </a:extLst>
            </p:cNvPr>
            <p:cNvSpPr txBox="1"/>
            <p:nvPr/>
          </p:nvSpPr>
          <p:spPr>
            <a:xfrm>
              <a:off x="953496" y="2291359"/>
              <a:ext cx="1008654" cy="461665"/>
            </a:xfrm>
            <a:prstGeom prst="rect">
              <a:avLst/>
            </a:prstGeom>
            <a:noFill/>
          </p:spPr>
          <p:txBody>
            <a:bodyPr wrap="square" rtlCol="0">
              <a:spAutoFit/>
            </a:bodyPr>
            <a:lstStyle/>
            <a:p>
              <a:r>
                <a:rPr lang="en-US" sz="2400" dirty="0">
                  <a:latin typeface="Raleway" panose="020B0003030101060003" pitchFamily="34" charset="0"/>
                  <a:cs typeface="Arial" panose="020B0604020202020204" pitchFamily="34" charset="0"/>
                </a:rPr>
                <a:t>$25</a:t>
              </a:r>
            </a:p>
          </p:txBody>
        </p:sp>
        <p:sp>
          <p:nvSpPr>
            <p:cNvPr id="25" name="TextBox 24">
              <a:extLst>
                <a:ext uri="{FF2B5EF4-FFF2-40B4-BE49-F238E27FC236}">
                  <a16:creationId xmlns:a16="http://schemas.microsoft.com/office/drawing/2014/main" id="{2548ED32-5C63-43F7-855E-8447CC3E618D}"/>
                </a:ext>
              </a:extLst>
            </p:cNvPr>
            <p:cNvSpPr txBox="1"/>
            <p:nvPr/>
          </p:nvSpPr>
          <p:spPr>
            <a:xfrm>
              <a:off x="953496" y="2766671"/>
              <a:ext cx="2384519" cy="607539"/>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Raleway" panose="020B0003030101060003"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Raleway" panose="020B0003030101060003" pitchFamily="34" charset="0"/>
                  <a:ea typeface="Montserrat Light" charset="0"/>
                  <a:cs typeface="Arial" panose="020B0604020202020204" pitchFamily="34" charset="0"/>
                </a:rPr>
                <a:t>i</a:t>
              </a:r>
              <a:r>
                <a:rPr lang="en-US" sz="700" dirty="0">
                  <a:solidFill>
                    <a:schemeClr val="tx1">
                      <a:lumMod val="65000"/>
                      <a:lumOff val="35000"/>
                    </a:schemeClr>
                  </a:solidFill>
                  <a:latin typeface="Raleway" panose="020B0003030101060003"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Raleway" panose="020B0003030101060003" pitchFamily="34" charset="0"/>
                <a:ea typeface="Montserrat Light" charset="0"/>
                <a:cs typeface="Arial" panose="020B0604020202020204" pitchFamily="34" charset="0"/>
              </a:endParaRPr>
            </a:p>
          </p:txBody>
        </p:sp>
      </p:grpSp>
      <p:grpSp>
        <p:nvGrpSpPr>
          <p:cNvPr id="26" name="Group 25">
            <a:extLst>
              <a:ext uri="{FF2B5EF4-FFF2-40B4-BE49-F238E27FC236}">
                <a16:creationId xmlns:a16="http://schemas.microsoft.com/office/drawing/2014/main" id="{2D094C51-17B5-4478-A472-1C111AA5590C}"/>
              </a:ext>
            </a:extLst>
          </p:cNvPr>
          <p:cNvGrpSpPr/>
          <p:nvPr/>
        </p:nvGrpSpPr>
        <p:grpSpPr>
          <a:xfrm>
            <a:off x="1507972" y="4531575"/>
            <a:ext cx="2384519" cy="1082851"/>
            <a:chOff x="953496" y="2291359"/>
            <a:chExt cx="2384519" cy="1082851"/>
          </a:xfrm>
        </p:grpSpPr>
        <p:sp>
          <p:nvSpPr>
            <p:cNvPr id="27" name="TextBox 26">
              <a:extLst>
                <a:ext uri="{FF2B5EF4-FFF2-40B4-BE49-F238E27FC236}">
                  <a16:creationId xmlns:a16="http://schemas.microsoft.com/office/drawing/2014/main" id="{BE410022-FADF-4403-A1D1-B6C5CF184F99}"/>
                </a:ext>
              </a:extLst>
            </p:cNvPr>
            <p:cNvSpPr txBox="1"/>
            <p:nvPr/>
          </p:nvSpPr>
          <p:spPr>
            <a:xfrm>
              <a:off x="953496" y="2291359"/>
              <a:ext cx="1008654" cy="461665"/>
            </a:xfrm>
            <a:prstGeom prst="rect">
              <a:avLst/>
            </a:prstGeom>
            <a:noFill/>
          </p:spPr>
          <p:txBody>
            <a:bodyPr wrap="square" rtlCol="0">
              <a:spAutoFit/>
            </a:bodyPr>
            <a:lstStyle/>
            <a:p>
              <a:r>
                <a:rPr lang="en-US" sz="2400" dirty="0">
                  <a:latin typeface="Raleway" panose="020B0003030101060003" pitchFamily="34" charset="0"/>
                  <a:cs typeface="Arial" panose="020B0604020202020204" pitchFamily="34" charset="0"/>
                </a:rPr>
                <a:t>$47</a:t>
              </a:r>
            </a:p>
          </p:txBody>
        </p:sp>
        <p:sp>
          <p:nvSpPr>
            <p:cNvPr id="28" name="TextBox 27">
              <a:extLst>
                <a:ext uri="{FF2B5EF4-FFF2-40B4-BE49-F238E27FC236}">
                  <a16:creationId xmlns:a16="http://schemas.microsoft.com/office/drawing/2014/main" id="{D1D1B954-2C5B-4668-A2C3-D808E7A907F8}"/>
                </a:ext>
              </a:extLst>
            </p:cNvPr>
            <p:cNvSpPr txBox="1"/>
            <p:nvPr/>
          </p:nvSpPr>
          <p:spPr>
            <a:xfrm>
              <a:off x="953497" y="2766671"/>
              <a:ext cx="2384518" cy="607539"/>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Raleway" panose="020B0003030101060003"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Raleway" panose="020B0003030101060003" pitchFamily="34" charset="0"/>
                  <a:ea typeface="Montserrat Light" charset="0"/>
                  <a:cs typeface="Arial" panose="020B0604020202020204" pitchFamily="34" charset="0"/>
                </a:rPr>
                <a:t>i</a:t>
              </a:r>
              <a:r>
                <a:rPr lang="en-US" sz="700" dirty="0">
                  <a:solidFill>
                    <a:schemeClr val="tx1">
                      <a:lumMod val="65000"/>
                      <a:lumOff val="35000"/>
                    </a:schemeClr>
                  </a:solidFill>
                  <a:latin typeface="Raleway" panose="020B0003030101060003"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Raleway" panose="020B0003030101060003" pitchFamily="34" charset="0"/>
                <a:ea typeface="Montserrat Light" charset="0"/>
                <a:cs typeface="Arial" panose="020B0604020202020204" pitchFamily="34" charset="0"/>
              </a:endParaRPr>
            </a:p>
          </p:txBody>
        </p:sp>
      </p:grpSp>
    </p:spTree>
    <p:extLst>
      <p:ext uri="{BB962C8B-B14F-4D97-AF65-F5344CB8AC3E}">
        <p14:creationId xmlns:p14="http://schemas.microsoft.com/office/powerpoint/2010/main" val="40386861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23AF1B2-430A-4879-AAFF-9517090352C0}"/>
              </a:ext>
            </a:extLst>
          </p:cNvPr>
          <p:cNvSpPr/>
          <p:nvPr/>
        </p:nvSpPr>
        <p:spPr>
          <a:xfrm>
            <a:off x="4125685" y="0"/>
            <a:ext cx="394063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3F1EADA0-5A03-4507-BE04-4A7A724F1795}"/>
              </a:ext>
            </a:extLst>
          </p:cNvPr>
          <p:cNvSpPr txBox="1"/>
          <p:nvPr/>
        </p:nvSpPr>
        <p:spPr>
          <a:xfrm>
            <a:off x="3196274" y="3157307"/>
            <a:ext cx="5909180" cy="584775"/>
          </a:xfrm>
          <a:prstGeom prst="rect">
            <a:avLst/>
          </a:prstGeom>
          <a:noFill/>
        </p:spPr>
        <p:txBody>
          <a:bodyPr wrap="square" rtlCol="0">
            <a:spAutoFit/>
          </a:bodyPr>
          <a:lstStyle/>
          <a:p>
            <a:pPr algn="ctr"/>
            <a:r>
              <a:rPr lang="en-US" sz="3200" spc="1200" dirty="0">
                <a:latin typeface="Montserrat" panose="02000505000000020004" pitchFamily="2" charset="0"/>
                <a:ea typeface="Abril Text" charset="0"/>
                <a:cs typeface="Abril Text" charset="0"/>
              </a:rPr>
              <a:t>THE.END</a:t>
            </a:r>
          </a:p>
        </p:txBody>
      </p:sp>
      <p:sp>
        <p:nvSpPr>
          <p:cNvPr id="24" name="Rectangle 23">
            <a:extLst>
              <a:ext uri="{FF2B5EF4-FFF2-40B4-BE49-F238E27FC236}">
                <a16:creationId xmlns:a16="http://schemas.microsoft.com/office/drawing/2014/main" id="{F63C2239-A4D5-4A50-A285-06BB10A0FC61}"/>
              </a:ext>
            </a:extLst>
          </p:cNvPr>
          <p:cNvSpPr/>
          <p:nvPr/>
        </p:nvSpPr>
        <p:spPr>
          <a:xfrm>
            <a:off x="3803650" y="2940050"/>
            <a:ext cx="4584700" cy="9779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4358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CF5EDA30-D351-4BA9-95A1-A43CE45FBF33}"/>
              </a:ext>
            </a:extLst>
          </p:cNvPr>
          <p:cNvPicPr>
            <a:picLocks noGrp="1" noChangeAspect="1"/>
          </p:cNvPicPr>
          <p:nvPr>
            <p:ph type="pic" sz="quarter" idx="10"/>
          </p:nvPr>
        </p:nvPicPr>
        <p:blipFill>
          <a:blip r:embed="rId2">
            <a:grayscl/>
          </a:blip>
          <a:srcRect t="27500" b="27500"/>
          <a:stretch>
            <a:fillRect/>
          </a:stretch>
        </p:blipFill>
        <p:spPr/>
      </p:pic>
      <p:sp>
        <p:nvSpPr>
          <p:cNvPr id="17" name="Rectangle 16">
            <a:extLst>
              <a:ext uri="{FF2B5EF4-FFF2-40B4-BE49-F238E27FC236}">
                <a16:creationId xmlns:a16="http://schemas.microsoft.com/office/drawing/2014/main" id="{B73BAC21-47B3-470A-8CE2-2BF0D34AA388}"/>
              </a:ext>
            </a:extLst>
          </p:cNvPr>
          <p:cNvSpPr/>
          <p:nvPr/>
        </p:nvSpPr>
        <p:spPr>
          <a:xfrm>
            <a:off x="0" y="-1"/>
            <a:ext cx="12192000" cy="6857999"/>
          </a:xfrm>
          <a:prstGeom prst="rect">
            <a:avLst/>
          </a:prstGeom>
          <a:solidFill>
            <a:schemeClr val="tx1">
              <a:lumMod val="85000"/>
              <a:lumOff val="1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B0DDB30-BC6C-4A75-86E8-B56FE59528C8}"/>
              </a:ext>
            </a:extLst>
          </p:cNvPr>
          <p:cNvSpPr txBox="1"/>
          <p:nvPr/>
        </p:nvSpPr>
        <p:spPr>
          <a:xfrm>
            <a:off x="126998" y="1625600"/>
            <a:ext cx="12712701" cy="4833311"/>
          </a:xfrm>
          <a:prstGeom prst="rect">
            <a:avLst/>
          </a:prstGeom>
          <a:noFill/>
        </p:spPr>
        <p:txBody>
          <a:bodyPr wrap="square" rtlCol="0">
            <a:spAutoFit/>
          </a:bodyPr>
          <a:lstStyle/>
          <a:p>
            <a:pPr>
              <a:lnSpc>
                <a:spcPts val="17700"/>
              </a:lnSpc>
            </a:pPr>
            <a:r>
              <a:rPr lang="en-US" sz="22700" spc="3700" dirty="0">
                <a:solidFill>
                  <a:schemeClr val="tx1">
                    <a:lumMod val="85000"/>
                    <a:lumOff val="15000"/>
                    <a:alpha val="93000"/>
                  </a:schemeClr>
                </a:solidFill>
                <a:latin typeface="Montserrat Thin" panose="00000300000000000000" pitchFamily="50" charset="0"/>
              </a:rPr>
              <a:t>CASE</a:t>
            </a:r>
          </a:p>
          <a:p>
            <a:pPr>
              <a:lnSpc>
                <a:spcPts val="17700"/>
              </a:lnSpc>
            </a:pPr>
            <a:r>
              <a:rPr lang="en-US" sz="22700" spc="3700" dirty="0">
                <a:solidFill>
                  <a:schemeClr val="tx1">
                    <a:lumMod val="85000"/>
                    <a:lumOff val="15000"/>
                    <a:alpha val="93000"/>
                  </a:schemeClr>
                </a:solidFill>
                <a:latin typeface="Montserrat Thin" panose="00000300000000000000" pitchFamily="50" charset="0"/>
              </a:rPr>
              <a:t>STUDY</a:t>
            </a:r>
          </a:p>
        </p:txBody>
      </p:sp>
      <p:sp>
        <p:nvSpPr>
          <p:cNvPr id="9" name="TextBox 8">
            <a:extLst>
              <a:ext uri="{FF2B5EF4-FFF2-40B4-BE49-F238E27FC236}">
                <a16:creationId xmlns:a16="http://schemas.microsoft.com/office/drawing/2014/main" id="{8F62EC90-90F6-41BF-B59A-154FB81060F8}"/>
              </a:ext>
            </a:extLst>
          </p:cNvPr>
          <p:cNvSpPr txBox="1"/>
          <p:nvPr/>
        </p:nvSpPr>
        <p:spPr>
          <a:xfrm>
            <a:off x="3967274" y="2474695"/>
            <a:ext cx="4929075" cy="2148858"/>
          </a:xfrm>
          <a:prstGeom prst="rect">
            <a:avLst/>
          </a:prstGeom>
          <a:noFill/>
        </p:spPr>
        <p:txBody>
          <a:bodyPr wrap="square" rtlCol="0">
            <a:spAutoFit/>
          </a:bodyPr>
          <a:lstStyle/>
          <a:p>
            <a:pPr>
              <a:lnSpc>
                <a:spcPts val="7700"/>
              </a:lnSpc>
            </a:pPr>
            <a:r>
              <a:rPr lang="en-US" sz="9700" dirty="0">
                <a:solidFill>
                  <a:schemeClr val="bg1"/>
                </a:solidFill>
                <a:latin typeface="Montserrat Thin" panose="00000300000000000000" pitchFamily="50" charset="0"/>
              </a:rPr>
              <a:t>CASE</a:t>
            </a:r>
          </a:p>
          <a:p>
            <a:pPr>
              <a:lnSpc>
                <a:spcPts val="7700"/>
              </a:lnSpc>
            </a:pPr>
            <a:r>
              <a:rPr lang="en-US" sz="9700" dirty="0">
                <a:solidFill>
                  <a:schemeClr val="accent1"/>
                </a:solidFill>
                <a:latin typeface="Montserrat Thin" panose="00000300000000000000" pitchFamily="50" charset="0"/>
              </a:rPr>
              <a:t>STUDY</a:t>
            </a:r>
          </a:p>
        </p:txBody>
      </p:sp>
    </p:spTree>
    <p:extLst>
      <p:ext uri="{BB962C8B-B14F-4D97-AF65-F5344CB8AC3E}">
        <p14:creationId xmlns:p14="http://schemas.microsoft.com/office/powerpoint/2010/main" val="1018140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0EC019CD-1755-49C9-905B-875A86670D83}"/>
              </a:ext>
            </a:extLst>
          </p:cNvPr>
          <p:cNvPicPr>
            <a:picLocks noGrp="1" noChangeAspect="1"/>
          </p:cNvPicPr>
          <p:nvPr>
            <p:ph type="pic" sz="quarter" idx="10"/>
          </p:nvPr>
        </p:nvPicPr>
        <p:blipFill>
          <a:blip r:embed="rId2"/>
          <a:srcRect t="5000" b="5000"/>
          <a:stretch>
            <a:fillRect/>
          </a:stretch>
        </p:blipFill>
        <p:spPr>
          <a:xfrm>
            <a:off x="0" y="0"/>
            <a:ext cx="12192000" cy="6858000"/>
          </a:xfrm>
        </p:spPr>
      </p:pic>
      <p:sp>
        <p:nvSpPr>
          <p:cNvPr id="10" name="Rectangle 9">
            <a:extLst>
              <a:ext uri="{FF2B5EF4-FFF2-40B4-BE49-F238E27FC236}">
                <a16:creationId xmlns:a16="http://schemas.microsoft.com/office/drawing/2014/main" id="{1CF7FF56-BF0A-498A-9768-00738D832EE5}"/>
              </a:ext>
            </a:extLst>
          </p:cNvPr>
          <p:cNvSpPr/>
          <p:nvPr/>
        </p:nvSpPr>
        <p:spPr>
          <a:xfrm>
            <a:off x="0" y="0"/>
            <a:ext cx="12192000" cy="6858000"/>
          </a:xfrm>
          <a:prstGeom prst="rect">
            <a:avLst/>
          </a:prstGeom>
          <a:solidFill>
            <a:schemeClr val="tx1">
              <a:lumMod val="95000"/>
              <a:lumOff val="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6">
            <a:extLst>
              <a:ext uri="{FF2B5EF4-FFF2-40B4-BE49-F238E27FC236}">
                <a16:creationId xmlns:a16="http://schemas.microsoft.com/office/drawing/2014/main" id="{49DB4337-182C-4FBD-A38B-498492CABD98}"/>
              </a:ext>
            </a:extLst>
          </p:cNvPr>
          <p:cNvSpPr>
            <a:spLocks/>
          </p:cNvSpPr>
          <p:nvPr/>
        </p:nvSpPr>
        <p:spPr bwMode="auto">
          <a:xfrm>
            <a:off x="3435350" y="2844800"/>
            <a:ext cx="2422525" cy="1473200"/>
          </a:xfrm>
          <a:custGeom>
            <a:avLst/>
            <a:gdLst>
              <a:gd name="T0" fmla="*/ 174 w 381"/>
              <a:gd name="T1" fmla="*/ 25 h 232"/>
              <a:gd name="T2" fmla="*/ 305 w 381"/>
              <a:gd name="T3" fmla="*/ 68 h 232"/>
              <a:gd name="T4" fmla="*/ 332 w 381"/>
              <a:gd name="T5" fmla="*/ 197 h 232"/>
              <a:gd name="T6" fmla="*/ 186 w 381"/>
              <a:gd name="T7" fmla="*/ 202 h 232"/>
              <a:gd name="T8" fmla="*/ 38 w 381"/>
              <a:gd name="T9" fmla="*/ 170 h 232"/>
              <a:gd name="T10" fmla="*/ 52 w 381"/>
              <a:gd name="T11" fmla="*/ 55 h 232"/>
              <a:gd name="T12" fmla="*/ 174 w 381"/>
              <a:gd name="T13" fmla="*/ 25 h 232"/>
            </a:gdLst>
            <a:ahLst/>
            <a:cxnLst>
              <a:cxn ang="0">
                <a:pos x="T0" y="T1"/>
              </a:cxn>
              <a:cxn ang="0">
                <a:pos x="T2" y="T3"/>
              </a:cxn>
              <a:cxn ang="0">
                <a:pos x="T4" y="T5"/>
              </a:cxn>
              <a:cxn ang="0">
                <a:pos x="T6" y="T7"/>
              </a:cxn>
              <a:cxn ang="0">
                <a:pos x="T8" y="T9"/>
              </a:cxn>
              <a:cxn ang="0">
                <a:pos x="T10" y="T11"/>
              </a:cxn>
              <a:cxn ang="0">
                <a:pos x="T12" y="T13"/>
              </a:cxn>
            </a:cxnLst>
            <a:rect l="0" t="0" r="r" b="b"/>
            <a:pathLst>
              <a:path w="381" h="232">
                <a:moveTo>
                  <a:pt x="174" y="25"/>
                </a:moveTo>
                <a:cubicBezTo>
                  <a:pt x="215" y="53"/>
                  <a:pt x="245" y="50"/>
                  <a:pt x="305" y="68"/>
                </a:cubicBezTo>
                <a:cubicBezTo>
                  <a:pt x="365" y="85"/>
                  <a:pt x="381" y="162"/>
                  <a:pt x="332" y="197"/>
                </a:cubicBezTo>
                <a:cubicBezTo>
                  <a:pt x="282" y="232"/>
                  <a:pt x="236" y="201"/>
                  <a:pt x="186" y="202"/>
                </a:cubicBezTo>
                <a:cubicBezTo>
                  <a:pt x="137" y="204"/>
                  <a:pt x="75" y="215"/>
                  <a:pt x="38" y="170"/>
                </a:cubicBezTo>
                <a:cubicBezTo>
                  <a:pt x="0" y="126"/>
                  <a:pt x="18" y="87"/>
                  <a:pt x="52" y="55"/>
                </a:cubicBezTo>
                <a:cubicBezTo>
                  <a:pt x="85" y="23"/>
                  <a:pt x="131" y="0"/>
                  <a:pt x="174" y="2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TextBox 5">
            <a:extLst>
              <a:ext uri="{FF2B5EF4-FFF2-40B4-BE49-F238E27FC236}">
                <a16:creationId xmlns:a16="http://schemas.microsoft.com/office/drawing/2014/main" id="{EDEA6C5C-E3C3-447B-9F19-002E0ADA7903}"/>
              </a:ext>
            </a:extLst>
          </p:cNvPr>
          <p:cNvSpPr txBox="1"/>
          <p:nvPr/>
        </p:nvSpPr>
        <p:spPr>
          <a:xfrm>
            <a:off x="1064654" y="5653309"/>
            <a:ext cx="10062692" cy="484235"/>
          </a:xfrm>
          <a:prstGeom prst="rect">
            <a:avLst/>
          </a:prstGeom>
          <a:noFill/>
        </p:spPr>
        <p:txBody>
          <a:bodyPr wrap="square" rtlCol="0">
            <a:spAutoFit/>
          </a:bodyPr>
          <a:lstStyle/>
          <a:p>
            <a:pPr algn="ctr">
              <a:lnSpc>
                <a:spcPts val="1600"/>
              </a:lnSpc>
            </a:pPr>
            <a:r>
              <a:rPr lang="en-US" sz="1050" dirty="0">
                <a:solidFill>
                  <a:schemeClr val="bg2">
                    <a:lumMod val="20000"/>
                    <a:lumOff val="80000"/>
                  </a:schemeClr>
                </a:solidFill>
                <a:latin typeface="Goudy Old Style" panose="02020502050305020303" pitchFamily="18" charset="0"/>
                <a:ea typeface="Montserrat Light" charset="0"/>
                <a:cs typeface="Montserrat Light" charset="0"/>
              </a:rPr>
              <a:t>The Future Proof Pitch Deck Presentation of 2025  |  Dated: Apr 29, 2025 Wednesday  |  Made with LOVE from Company Name Here</a:t>
            </a:r>
          </a:p>
          <a:p>
            <a:pPr algn="ctr">
              <a:lnSpc>
                <a:spcPts val="1600"/>
              </a:lnSpc>
            </a:pPr>
            <a:r>
              <a:rPr lang="en-US" sz="1050" dirty="0">
                <a:solidFill>
                  <a:schemeClr val="bg2">
                    <a:lumMod val="20000"/>
                    <a:lumOff val="80000"/>
                  </a:schemeClr>
                </a:solidFill>
                <a:latin typeface="Goudy Old Style" panose="02020502050305020303" pitchFamily="18" charset="0"/>
                <a:ea typeface="Montserrat Light" charset="0"/>
                <a:cs typeface="Montserrat Light" charset="0"/>
              </a:rPr>
              <a:t>9048500 New York Street, NY 0959400, USA</a:t>
            </a:r>
          </a:p>
        </p:txBody>
      </p:sp>
      <p:sp>
        <p:nvSpPr>
          <p:cNvPr id="7" name="TextBox 6">
            <a:extLst>
              <a:ext uri="{FF2B5EF4-FFF2-40B4-BE49-F238E27FC236}">
                <a16:creationId xmlns:a16="http://schemas.microsoft.com/office/drawing/2014/main" id="{18116533-84CC-463C-A2EB-60A20F158398}"/>
              </a:ext>
            </a:extLst>
          </p:cNvPr>
          <p:cNvSpPr txBox="1"/>
          <p:nvPr/>
        </p:nvSpPr>
        <p:spPr>
          <a:xfrm>
            <a:off x="1683488" y="3019708"/>
            <a:ext cx="8825024" cy="1123384"/>
          </a:xfrm>
          <a:prstGeom prst="rect">
            <a:avLst/>
          </a:prstGeom>
          <a:noFill/>
        </p:spPr>
        <p:txBody>
          <a:bodyPr wrap="square" rtlCol="0">
            <a:spAutoFit/>
          </a:bodyPr>
          <a:lstStyle/>
          <a:p>
            <a:pPr algn="ctr"/>
            <a:r>
              <a:rPr lang="en-US" sz="6700" dirty="0">
                <a:solidFill>
                  <a:schemeClr val="bg1"/>
                </a:solidFill>
                <a:latin typeface="Goudy Old Style" panose="02020502050305020303" pitchFamily="18" charset="0"/>
              </a:rPr>
              <a:t>Thank </a:t>
            </a:r>
            <a:r>
              <a:rPr lang="en-US" sz="6700" dirty="0">
                <a:solidFill>
                  <a:schemeClr val="bg2">
                    <a:lumMod val="40000"/>
                    <a:lumOff val="60000"/>
                  </a:schemeClr>
                </a:solidFill>
                <a:latin typeface="Goudy Old Style" panose="02020502050305020303" pitchFamily="18" charset="0"/>
              </a:rPr>
              <a:t>You</a:t>
            </a:r>
          </a:p>
        </p:txBody>
      </p:sp>
    </p:spTree>
    <p:extLst>
      <p:ext uri="{BB962C8B-B14F-4D97-AF65-F5344CB8AC3E}">
        <p14:creationId xmlns:p14="http://schemas.microsoft.com/office/powerpoint/2010/main" val="3469863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10689CF-AD36-48E5-9561-83CDE64FF173}"/>
              </a:ext>
            </a:extLst>
          </p:cNvPr>
          <p:cNvSpPr/>
          <p:nvPr/>
        </p:nvSpPr>
        <p:spPr>
          <a:xfrm>
            <a:off x="912358" y="0"/>
            <a:ext cx="3657600" cy="5945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74D278B6-ADFC-4DBB-91AC-861C9C2148AE}"/>
              </a:ext>
            </a:extLst>
          </p:cNvPr>
          <p:cNvGrpSpPr/>
          <p:nvPr/>
        </p:nvGrpSpPr>
        <p:grpSpPr>
          <a:xfrm>
            <a:off x="3232154" y="2254999"/>
            <a:ext cx="4597400" cy="1159442"/>
            <a:chOff x="2362202" y="3768158"/>
            <a:chExt cx="4597400" cy="1159442"/>
          </a:xfrm>
        </p:grpSpPr>
        <p:sp>
          <p:nvSpPr>
            <p:cNvPr id="13" name="TextBox 12">
              <a:extLst>
                <a:ext uri="{FF2B5EF4-FFF2-40B4-BE49-F238E27FC236}">
                  <a16:creationId xmlns:a16="http://schemas.microsoft.com/office/drawing/2014/main" id="{5CE465E2-D4EF-4E1B-950A-44CB0619D315}"/>
                </a:ext>
              </a:extLst>
            </p:cNvPr>
            <p:cNvSpPr txBox="1"/>
            <p:nvPr/>
          </p:nvSpPr>
          <p:spPr>
            <a:xfrm>
              <a:off x="2362202" y="3768158"/>
              <a:ext cx="4533900" cy="1123384"/>
            </a:xfrm>
            <a:prstGeom prst="rect">
              <a:avLst/>
            </a:prstGeom>
            <a:noFill/>
          </p:spPr>
          <p:txBody>
            <a:bodyPr wrap="square" rtlCol="0" anchor="ctr">
              <a:spAutoFit/>
            </a:bodyPr>
            <a:lstStyle/>
            <a:p>
              <a:pPr algn="ctr"/>
              <a:r>
                <a:rPr lang="en-US" sz="6700" dirty="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rPr>
                <a:t>case study</a:t>
              </a:r>
            </a:p>
          </p:txBody>
        </p:sp>
        <p:sp>
          <p:nvSpPr>
            <p:cNvPr id="14" name="Rectangle 13">
              <a:extLst>
                <a:ext uri="{FF2B5EF4-FFF2-40B4-BE49-F238E27FC236}">
                  <a16:creationId xmlns:a16="http://schemas.microsoft.com/office/drawing/2014/main" id="{FEE92CCA-794B-4EE7-98A0-9A5F18E3C057}"/>
                </a:ext>
              </a:extLst>
            </p:cNvPr>
            <p:cNvSpPr/>
            <p:nvPr/>
          </p:nvSpPr>
          <p:spPr>
            <a:xfrm>
              <a:off x="2425702" y="3768158"/>
              <a:ext cx="4533900" cy="1159442"/>
            </a:xfrm>
            <a:prstGeom prst="rect">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extBox 14">
            <a:extLst>
              <a:ext uri="{FF2B5EF4-FFF2-40B4-BE49-F238E27FC236}">
                <a16:creationId xmlns:a16="http://schemas.microsoft.com/office/drawing/2014/main" id="{4B104E49-09BB-4DF2-9253-5E7B6A88F075}"/>
              </a:ext>
            </a:extLst>
          </p:cNvPr>
          <p:cNvSpPr txBox="1"/>
          <p:nvPr/>
        </p:nvSpPr>
        <p:spPr>
          <a:xfrm>
            <a:off x="5385243" y="3918070"/>
            <a:ext cx="3657600" cy="1013867"/>
          </a:xfrm>
          <a:prstGeom prst="rect">
            <a:avLst/>
          </a:prstGeom>
          <a:noFill/>
        </p:spPr>
        <p:txBody>
          <a:bodyPr wrap="square" numCol="1" spcCol="457200" rtlCol="0">
            <a:spAutoFit/>
          </a:bodyPr>
          <a:lstStyle/>
          <a:p>
            <a:pPr>
              <a:lnSpc>
                <a:spcPts val="2500"/>
              </a:lnSpc>
            </a:pPr>
            <a:r>
              <a:rPr lang="en-US" sz="1300" dirty="0">
                <a:latin typeface="Raleway" panose="020B0503030101060003" pitchFamily="34" charset="0"/>
              </a:rPr>
              <a:t>If you need help with the product, please contact the shop owner by visiting their shop profile and sending them a message. </a:t>
            </a:r>
            <a:endParaRPr lang="en-US" sz="1300" dirty="0">
              <a:solidFill>
                <a:schemeClr val="tx2"/>
              </a:solidFill>
              <a:latin typeface="Raleway" panose="020B0503030101060003" pitchFamily="34" charset="0"/>
              <a:ea typeface="Montserrat" charset="0"/>
              <a:cs typeface="Montserrat" charset="0"/>
            </a:endParaRPr>
          </a:p>
        </p:txBody>
      </p:sp>
      <p:cxnSp>
        <p:nvCxnSpPr>
          <p:cNvPr id="16" name="Straight Connector 15">
            <a:extLst>
              <a:ext uri="{FF2B5EF4-FFF2-40B4-BE49-F238E27FC236}">
                <a16:creationId xmlns:a16="http://schemas.microsoft.com/office/drawing/2014/main" id="{461389CF-F919-45A9-94ED-50C8424853A2}"/>
              </a:ext>
            </a:extLst>
          </p:cNvPr>
          <p:cNvCxnSpPr>
            <a:cxnSpLocks/>
          </p:cNvCxnSpPr>
          <p:nvPr/>
        </p:nvCxnSpPr>
        <p:spPr>
          <a:xfrm>
            <a:off x="5506582" y="3756580"/>
            <a:ext cx="4293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0199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C63E891F-FD05-4B71-9AF6-8A06ABC18590}"/>
              </a:ext>
            </a:extLst>
          </p:cNvPr>
          <p:cNvPicPr>
            <a:picLocks noGrp="1" noChangeAspect="1"/>
          </p:cNvPicPr>
          <p:nvPr>
            <p:ph type="pic" sz="quarter" idx="10"/>
          </p:nvPr>
        </p:nvPicPr>
        <p:blipFill>
          <a:blip r:embed="rId2"/>
          <a:srcRect l="20370" r="20370"/>
          <a:stretch>
            <a:fillRect/>
          </a:stretch>
        </p:blipFill>
        <p:spPr/>
      </p:pic>
      <p:sp>
        <p:nvSpPr>
          <p:cNvPr id="29" name="TextBox 28">
            <a:extLst>
              <a:ext uri="{FF2B5EF4-FFF2-40B4-BE49-F238E27FC236}">
                <a16:creationId xmlns:a16="http://schemas.microsoft.com/office/drawing/2014/main" id="{9FC50EFD-2EF0-4745-8527-3DC9FE0BFBCF}"/>
              </a:ext>
            </a:extLst>
          </p:cNvPr>
          <p:cNvSpPr txBox="1"/>
          <p:nvPr/>
        </p:nvSpPr>
        <p:spPr>
          <a:xfrm>
            <a:off x="5212080" y="2551343"/>
            <a:ext cx="3758447" cy="1060547"/>
          </a:xfrm>
          <a:prstGeom prst="rect">
            <a:avLst/>
          </a:prstGeom>
          <a:noFill/>
        </p:spPr>
        <p:txBody>
          <a:bodyPr wrap="square" rtlCol="0">
            <a:spAutoFit/>
          </a:bodyPr>
          <a:lstStyle/>
          <a:p>
            <a:pPr>
              <a:lnSpc>
                <a:spcPts val="3700"/>
              </a:lnSpc>
            </a:pPr>
            <a:r>
              <a:rPr lang="en-US" sz="4200" dirty="0">
                <a:solidFill>
                  <a:schemeClr val="tx1">
                    <a:lumMod val="65000"/>
                    <a:lumOff val="35000"/>
                  </a:schemeClr>
                </a:solidFill>
                <a:latin typeface="Goudy Old Style" panose="02020502050305020303" pitchFamily="18" charset="0"/>
              </a:rPr>
              <a:t>grand!</a:t>
            </a:r>
          </a:p>
          <a:p>
            <a:pPr>
              <a:lnSpc>
                <a:spcPts val="3700"/>
              </a:lnSpc>
            </a:pPr>
            <a:r>
              <a:rPr lang="en-US" sz="4200" dirty="0">
                <a:solidFill>
                  <a:schemeClr val="tx1">
                    <a:lumMod val="65000"/>
                    <a:lumOff val="35000"/>
                  </a:schemeClr>
                </a:solidFill>
                <a:latin typeface="Goudy Old Style" panose="02020502050305020303" pitchFamily="18" charset="0"/>
              </a:rPr>
              <a:t>we are shape</a:t>
            </a:r>
          </a:p>
        </p:txBody>
      </p:sp>
      <p:sp>
        <p:nvSpPr>
          <p:cNvPr id="30" name="TextBox 29">
            <a:extLst>
              <a:ext uri="{FF2B5EF4-FFF2-40B4-BE49-F238E27FC236}">
                <a16:creationId xmlns:a16="http://schemas.microsoft.com/office/drawing/2014/main" id="{BE18DE9C-CA80-4440-AC50-732180097AB3}"/>
              </a:ext>
            </a:extLst>
          </p:cNvPr>
          <p:cNvSpPr txBox="1"/>
          <p:nvPr/>
        </p:nvSpPr>
        <p:spPr>
          <a:xfrm>
            <a:off x="5212080" y="3611890"/>
            <a:ext cx="4474727" cy="755913"/>
          </a:xfrm>
          <a:prstGeom prst="rect">
            <a:avLst/>
          </a:prstGeom>
          <a:noFill/>
        </p:spPr>
        <p:txBody>
          <a:bodyPr wrap="square" rtlCol="0">
            <a:spAutoFit/>
          </a:bodyPr>
          <a:lstStyle/>
          <a:p>
            <a:pPr>
              <a:lnSpc>
                <a:spcPts val="1800"/>
              </a:lnSpc>
            </a:pPr>
            <a:r>
              <a:rPr lang="en-US" sz="870" i="1"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If you need help with the product, please contact the shop owner by visiting</a:t>
            </a:r>
          </a:p>
          <a:p>
            <a:pPr>
              <a:lnSpc>
                <a:spcPts val="1800"/>
              </a:lnSpc>
            </a:pPr>
            <a:r>
              <a:rPr lang="en-US" sz="870" i="1"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their shop profile and to sending them a message. For anything else (licensing, billing, </a:t>
            </a:r>
            <a:r>
              <a:rPr lang="en-US" sz="870" i="1"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etc</a:t>
            </a:r>
            <a:r>
              <a:rPr lang="en-US" sz="870" i="1"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please visit our Help Center.</a:t>
            </a:r>
          </a:p>
        </p:txBody>
      </p:sp>
      <p:sp>
        <p:nvSpPr>
          <p:cNvPr id="31" name="TextBox 30">
            <a:extLst>
              <a:ext uri="{FF2B5EF4-FFF2-40B4-BE49-F238E27FC236}">
                <a16:creationId xmlns:a16="http://schemas.microsoft.com/office/drawing/2014/main" id="{7052CB85-A85A-4C93-8F8D-70FE5D58A4DF}"/>
              </a:ext>
            </a:extLst>
          </p:cNvPr>
          <p:cNvSpPr txBox="1"/>
          <p:nvPr/>
        </p:nvSpPr>
        <p:spPr>
          <a:xfrm>
            <a:off x="5212080" y="4590961"/>
            <a:ext cx="4604267" cy="1371273"/>
          </a:xfrm>
          <a:prstGeom prst="rect">
            <a:avLst/>
          </a:prstGeom>
          <a:noFill/>
        </p:spPr>
        <p:txBody>
          <a:bodyPr wrap="square" rtlCol="0">
            <a:spAutoFit/>
          </a:bodyPr>
          <a:lstStyle/>
          <a:p>
            <a:pPr>
              <a:lnSpc>
                <a:spcPts val="1700"/>
              </a:lnSpc>
            </a:pPr>
            <a:r>
              <a:rPr lang="en-US" sz="87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Have them for one. Living grass to for can't gathered waters had winged. Creepiest don't subdue which </a:t>
            </a:r>
            <a:r>
              <a:rPr lang="en-US" sz="87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i</a:t>
            </a:r>
            <a:r>
              <a:rPr lang="en-US" sz="87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two set had seasons. To be Fifth you’ll, to be  man wherein seas our </a:t>
            </a:r>
            <a:r>
              <a:rPr lang="en-US" sz="87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creepingcreepingHave</a:t>
            </a:r>
            <a:r>
              <a:rPr lang="en-US" sz="87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them for one. Living grass to for can't gathered waters had winged. Creepiest don't which </a:t>
            </a:r>
            <a:r>
              <a:rPr lang="en-US" sz="87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i</a:t>
            </a:r>
            <a:r>
              <a:rPr lang="en-US" sz="87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two set had seasons. subdue which </a:t>
            </a:r>
            <a:r>
              <a:rPr lang="en-US" sz="87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i</a:t>
            </a:r>
            <a:r>
              <a:rPr lang="en-US" sz="87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two set had seasons. Fifth you’ll, to be  man wherein seas our </a:t>
            </a:r>
            <a:r>
              <a:rPr lang="en-US" sz="870" dirty="0" err="1">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creepingcreepingHave</a:t>
            </a:r>
            <a:r>
              <a:rPr lang="en-US" sz="870" dirty="0">
                <a:solidFill>
                  <a:schemeClr val="bg1">
                    <a:lumMod val="50000"/>
                  </a:schemeClr>
                </a:solidFill>
                <a:latin typeface="Raleway" panose="020B0003030101060003" pitchFamily="34" charset="0"/>
                <a:ea typeface="Open Sans" panose="020B0606030504020204" pitchFamily="34" charset="0"/>
                <a:cs typeface="Arial" panose="020B0604020202020204" pitchFamily="34" charset="0"/>
              </a:rPr>
              <a:t> them for one. Living grass to for can't gathered waters had winged. </a:t>
            </a:r>
          </a:p>
        </p:txBody>
      </p:sp>
    </p:spTree>
    <p:extLst>
      <p:ext uri="{BB962C8B-B14F-4D97-AF65-F5344CB8AC3E}">
        <p14:creationId xmlns:p14="http://schemas.microsoft.com/office/powerpoint/2010/main" val="3620610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8">
            <a:extLst>
              <a:ext uri="{FF2B5EF4-FFF2-40B4-BE49-F238E27FC236}">
                <a16:creationId xmlns:a16="http://schemas.microsoft.com/office/drawing/2014/main" id="{C4043B38-2F70-4439-A0FA-7F0327D82B78}"/>
              </a:ext>
            </a:extLst>
          </p:cNvPr>
          <p:cNvSpPr>
            <a:spLocks noEditPoints="1"/>
          </p:cNvSpPr>
          <p:nvPr/>
        </p:nvSpPr>
        <p:spPr bwMode="auto">
          <a:xfrm>
            <a:off x="715666" y="2263041"/>
            <a:ext cx="4006902" cy="4030466"/>
          </a:xfrm>
          <a:custGeom>
            <a:avLst/>
            <a:gdLst>
              <a:gd name="T0" fmla="*/ 80 w 111"/>
              <a:gd name="T1" fmla="*/ 46 h 112"/>
              <a:gd name="T2" fmla="*/ 66 w 111"/>
              <a:gd name="T3" fmla="*/ 46 h 112"/>
              <a:gd name="T4" fmla="*/ 55 w 111"/>
              <a:gd name="T5" fmla="*/ 51 h 112"/>
              <a:gd name="T6" fmla="*/ 55 w 111"/>
              <a:gd name="T7" fmla="*/ 36 h 112"/>
              <a:gd name="T8" fmla="*/ 55 w 111"/>
              <a:gd name="T9" fmla="*/ 51 h 112"/>
              <a:gd name="T10" fmla="*/ 45 w 111"/>
              <a:gd name="T11" fmla="*/ 46 h 112"/>
              <a:gd name="T12" fmla="*/ 31 w 111"/>
              <a:gd name="T13" fmla="*/ 46 h 112"/>
              <a:gd name="T14" fmla="*/ 73 w 111"/>
              <a:gd name="T15" fmla="*/ 55 h 112"/>
              <a:gd name="T16" fmla="*/ 55 w 111"/>
              <a:gd name="T17" fmla="*/ 53 h 112"/>
              <a:gd name="T18" fmla="*/ 38 w 111"/>
              <a:gd name="T19" fmla="*/ 55 h 112"/>
              <a:gd name="T20" fmla="*/ 29 w 111"/>
              <a:gd name="T21" fmla="*/ 71 h 112"/>
              <a:gd name="T22" fmla="*/ 82 w 111"/>
              <a:gd name="T23" fmla="*/ 71 h 112"/>
              <a:gd name="T24" fmla="*/ 73 w 111"/>
              <a:gd name="T25" fmla="*/ 55 h 112"/>
              <a:gd name="T26" fmla="*/ 105 w 111"/>
              <a:gd name="T27" fmla="*/ 55 h 112"/>
              <a:gd name="T28" fmla="*/ 59 w 111"/>
              <a:gd name="T29" fmla="*/ 3 h 112"/>
              <a:gd name="T30" fmla="*/ 52 w 111"/>
              <a:gd name="T31" fmla="*/ 3 h 112"/>
              <a:gd name="T32" fmla="*/ 6 w 111"/>
              <a:gd name="T33" fmla="*/ 55 h 112"/>
              <a:gd name="T34" fmla="*/ 0 w 111"/>
              <a:gd name="T35" fmla="*/ 58 h 112"/>
              <a:gd name="T36" fmla="*/ 6 w 111"/>
              <a:gd name="T37" fmla="*/ 61 h 112"/>
              <a:gd name="T38" fmla="*/ 52 w 111"/>
              <a:gd name="T39" fmla="*/ 109 h 112"/>
              <a:gd name="T40" fmla="*/ 59 w 111"/>
              <a:gd name="T41" fmla="*/ 109 h 112"/>
              <a:gd name="T42" fmla="*/ 105 w 111"/>
              <a:gd name="T43" fmla="*/ 61 h 112"/>
              <a:gd name="T44" fmla="*/ 111 w 111"/>
              <a:gd name="T45" fmla="*/ 58 h 112"/>
              <a:gd name="T46" fmla="*/ 92 w 111"/>
              <a:gd name="T47" fmla="*/ 61 h 112"/>
              <a:gd name="T48" fmla="*/ 59 w 111"/>
              <a:gd name="T49" fmla="*/ 96 h 112"/>
              <a:gd name="T50" fmla="*/ 55 w 111"/>
              <a:gd name="T51" fmla="*/ 91 h 112"/>
              <a:gd name="T52" fmla="*/ 52 w 111"/>
              <a:gd name="T53" fmla="*/ 96 h 112"/>
              <a:gd name="T54" fmla="*/ 19 w 111"/>
              <a:gd name="T55" fmla="*/ 61 h 112"/>
              <a:gd name="T56" fmla="*/ 19 w 111"/>
              <a:gd name="T57" fmla="*/ 55 h 112"/>
              <a:gd name="T58" fmla="*/ 52 w 111"/>
              <a:gd name="T59" fmla="*/ 16 h 112"/>
              <a:gd name="T60" fmla="*/ 55 w 111"/>
              <a:gd name="T61" fmla="*/ 22 h 112"/>
              <a:gd name="T62" fmla="*/ 59 w 111"/>
              <a:gd name="T63" fmla="*/ 16 h 112"/>
              <a:gd name="T64" fmla="*/ 92 w 111"/>
              <a:gd name="T65" fmla="*/ 55 h 112"/>
              <a:gd name="T66" fmla="*/ 92 w 111"/>
              <a:gd name="T67" fmla="*/ 6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1" h="112">
                <a:moveTo>
                  <a:pt x="73" y="53"/>
                </a:moveTo>
                <a:cubicBezTo>
                  <a:pt x="77" y="53"/>
                  <a:pt x="80" y="50"/>
                  <a:pt x="80" y="46"/>
                </a:cubicBezTo>
                <a:cubicBezTo>
                  <a:pt x="80" y="43"/>
                  <a:pt x="77" y="40"/>
                  <a:pt x="73" y="40"/>
                </a:cubicBezTo>
                <a:cubicBezTo>
                  <a:pt x="69" y="40"/>
                  <a:pt x="66" y="43"/>
                  <a:pt x="66" y="46"/>
                </a:cubicBezTo>
                <a:cubicBezTo>
                  <a:pt x="66" y="50"/>
                  <a:pt x="69" y="53"/>
                  <a:pt x="73" y="53"/>
                </a:cubicBezTo>
                <a:close/>
                <a:moveTo>
                  <a:pt x="55" y="51"/>
                </a:moveTo>
                <a:cubicBezTo>
                  <a:pt x="60" y="51"/>
                  <a:pt x="63" y="48"/>
                  <a:pt x="63" y="44"/>
                </a:cubicBezTo>
                <a:cubicBezTo>
                  <a:pt x="63" y="40"/>
                  <a:pt x="60" y="36"/>
                  <a:pt x="55" y="36"/>
                </a:cubicBezTo>
                <a:cubicBezTo>
                  <a:pt x="51" y="36"/>
                  <a:pt x="48" y="40"/>
                  <a:pt x="48" y="44"/>
                </a:cubicBezTo>
                <a:cubicBezTo>
                  <a:pt x="48" y="48"/>
                  <a:pt x="51" y="51"/>
                  <a:pt x="55" y="51"/>
                </a:cubicBezTo>
                <a:close/>
                <a:moveTo>
                  <a:pt x="38" y="53"/>
                </a:moveTo>
                <a:cubicBezTo>
                  <a:pt x="42" y="53"/>
                  <a:pt x="45" y="50"/>
                  <a:pt x="45" y="46"/>
                </a:cubicBezTo>
                <a:cubicBezTo>
                  <a:pt x="45" y="43"/>
                  <a:pt x="42" y="40"/>
                  <a:pt x="38" y="40"/>
                </a:cubicBezTo>
                <a:cubicBezTo>
                  <a:pt x="34" y="40"/>
                  <a:pt x="31" y="43"/>
                  <a:pt x="31" y="46"/>
                </a:cubicBezTo>
                <a:cubicBezTo>
                  <a:pt x="31" y="50"/>
                  <a:pt x="34" y="53"/>
                  <a:pt x="38" y="53"/>
                </a:cubicBezTo>
                <a:close/>
                <a:moveTo>
                  <a:pt x="73" y="55"/>
                </a:moveTo>
                <a:cubicBezTo>
                  <a:pt x="69" y="55"/>
                  <a:pt x="67" y="57"/>
                  <a:pt x="65" y="59"/>
                </a:cubicBezTo>
                <a:cubicBezTo>
                  <a:pt x="63" y="56"/>
                  <a:pt x="60" y="53"/>
                  <a:pt x="55" y="53"/>
                </a:cubicBezTo>
                <a:cubicBezTo>
                  <a:pt x="51" y="53"/>
                  <a:pt x="48" y="56"/>
                  <a:pt x="46" y="59"/>
                </a:cubicBezTo>
                <a:cubicBezTo>
                  <a:pt x="44" y="57"/>
                  <a:pt x="41" y="55"/>
                  <a:pt x="38" y="55"/>
                </a:cubicBezTo>
                <a:cubicBezTo>
                  <a:pt x="33" y="55"/>
                  <a:pt x="29" y="59"/>
                  <a:pt x="29" y="64"/>
                </a:cubicBezTo>
                <a:cubicBezTo>
                  <a:pt x="29" y="71"/>
                  <a:pt x="29" y="71"/>
                  <a:pt x="29" y="71"/>
                </a:cubicBezTo>
                <a:cubicBezTo>
                  <a:pt x="36" y="77"/>
                  <a:pt x="45" y="80"/>
                  <a:pt x="55" y="80"/>
                </a:cubicBezTo>
                <a:cubicBezTo>
                  <a:pt x="66" y="80"/>
                  <a:pt x="75" y="77"/>
                  <a:pt x="82" y="71"/>
                </a:cubicBezTo>
                <a:cubicBezTo>
                  <a:pt x="82" y="64"/>
                  <a:pt x="82" y="64"/>
                  <a:pt x="82" y="64"/>
                </a:cubicBezTo>
                <a:cubicBezTo>
                  <a:pt x="82" y="59"/>
                  <a:pt x="78" y="55"/>
                  <a:pt x="73" y="55"/>
                </a:cubicBezTo>
                <a:close/>
                <a:moveTo>
                  <a:pt x="108" y="55"/>
                </a:moveTo>
                <a:cubicBezTo>
                  <a:pt x="105" y="55"/>
                  <a:pt x="105" y="55"/>
                  <a:pt x="105" y="55"/>
                </a:cubicBezTo>
                <a:cubicBezTo>
                  <a:pt x="105" y="29"/>
                  <a:pt x="84" y="8"/>
                  <a:pt x="59" y="7"/>
                </a:cubicBezTo>
                <a:cubicBezTo>
                  <a:pt x="59" y="3"/>
                  <a:pt x="59" y="3"/>
                  <a:pt x="59" y="3"/>
                </a:cubicBezTo>
                <a:cubicBezTo>
                  <a:pt x="59" y="2"/>
                  <a:pt x="57" y="0"/>
                  <a:pt x="55" y="0"/>
                </a:cubicBezTo>
                <a:cubicBezTo>
                  <a:pt x="54" y="0"/>
                  <a:pt x="52" y="2"/>
                  <a:pt x="52" y="3"/>
                </a:cubicBezTo>
                <a:cubicBezTo>
                  <a:pt x="52" y="7"/>
                  <a:pt x="52" y="7"/>
                  <a:pt x="52" y="7"/>
                </a:cubicBezTo>
                <a:cubicBezTo>
                  <a:pt x="27" y="8"/>
                  <a:pt x="6" y="29"/>
                  <a:pt x="6" y="55"/>
                </a:cubicBezTo>
                <a:cubicBezTo>
                  <a:pt x="3" y="55"/>
                  <a:pt x="3" y="55"/>
                  <a:pt x="3" y="55"/>
                </a:cubicBezTo>
                <a:cubicBezTo>
                  <a:pt x="1" y="55"/>
                  <a:pt x="0" y="56"/>
                  <a:pt x="0" y="58"/>
                </a:cubicBezTo>
                <a:cubicBezTo>
                  <a:pt x="0" y="60"/>
                  <a:pt x="1" y="61"/>
                  <a:pt x="3" y="61"/>
                </a:cubicBezTo>
                <a:cubicBezTo>
                  <a:pt x="6" y="61"/>
                  <a:pt x="6" y="61"/>
                  <a:pt x="6" y="61"/>
                </a:cubicBezTo>
                <a:cubicBezTo>
                  <a:pt x="8" y="85"/>
                  <a:pt x="28" y="105"/>
                  <a:pt x="52" y="106"/>
                </a:cubicBezTo>
                <a:cubicBezTo>
                  <a:pt x="52" y="109"/>
                  <a:pt x="52" y="109"/>
                  <a:pt x="52" y="109"/>
                </a:cubicBezTo>
                <a:cubicBezTo>
                  <a:pt x="52" y="111"/>
                  <a:pt x="54" y="112"/>
                  <a:pt x="55" y="112"/>
                </a:cubicBezTo>
                <a:cubicBezTo>
                  <a:pt x="57" y="112"/>
                  <a:pt x="59" y="111"/>
                  <a:pt x="59" y="109"/>
                </a:cubicBezTo>
                <a:cubicBezTo>
                  <a:pt x="59" y="106"/>
                  <a:pt x="59" y="106"/>
                  <a:pt x="59" y="106"/>
                </a:cubicBezTo>
                <a:cubicBezTo>
                  <a:pt x="83" y="105"/>
                  <a:pt x="103" y="85"/>
                  <a:pt x="105" y="61"/>
                </a:cubicBezTo>
                <a:cubicBezTo>
                  <a:pt x="108" y="61"/>
                  <a:pt x="108" y="61"/>
                  <a:pt x="108" y="61"/>
                </a:cubicBezTo>
                <a:cubicBezTo>
                  <a:pt x="110" y="61"/>
                  <a:pt x="111" y="60"/>
                  <a:pt x="111" y="58"/>
                </a:cubicBezTo>
                <a:cubicBezTo>
                  <a:pt x="111" y="56"/>
                  <a:pt x="110" y="55"/>
                  <a:pt x="108" y="55"/>
                </a:cubicBezTo>
                <a:close/>
                <a:moveTo>
                  <a:pt x="92" y="61"/>
                </a:moveTo>
                <a:cubicBezTo>
                  <a:pt x="95" y="61"/>
                  <a:pt x="95" y="61"/>
                  <a:pt x="95" y="61"/>
                </a:cubicBezTo>
                <a:cubicBezTo>
                  <a:pt x="93" y="80"/>
                  <a:pt x="78" y="95"/>
                  <a:pt x="59" y="96"/>
                </a:cubicBezTo>
                <a:cubicBezTo>
                  <a:pt x="59" y="94"/>
                  <a:pt x="59" y="94"/>
                  <a:pt x="59" y="94"/>
                </a:cubicBezTo>
                <a:cubicBezTo>
                  <a:pt x="59" y="92"/>
                  <a:pt x="57" y="91"/>
                  <a:pt x="55" y="91"/>
                </a:cubicBezTo>
                <a:cubicBezTo>
                  <a:pt x="54" y="91"/>
                  <a:pt x="52" y="92"/>
                  <a:pt x="52" y="94"/>
                </a:cubicBezTo>
                <a:cubicBezTo>
                  <a:pt x="52" y="96"/>
                  <a:pt x="52" y="96"/>
                  <a:pt x="52" y="96"/>
                </a:cubicBezTo>
                <a:cubicBezTo>
                  <a:pt x="33" y="95"/>
                  <a:pt x="18" y="80"/>
                  <a:pt x="16" y="61"/>
                </a:cubicBezTo>
                <a:cubicBezTo>
                  <a:pt x="19" y="61"/>
                  <a:pt x="19" y="61"/>
                  <a:pt x="19" y="61"/>
                </a:cubicBezTo>
                <a:cubicBezTo>
                  <a:pt x="20" y="61"/>
                  <a:pt x="22" y="60"/>
                  <a:pt x="22" y="58"/>
                </a:cubicBezTo>
                <a:cubicBezTo>
                  <a:pt x="22" y="56"/>
                  <a:pt x="20" y="55"/>
                  <a:pt x="19" y="55"/>
                </a:cubicBezTo>
                <a:cubicBezTo>
                  <a:pt x="15" y="55"/>
                  <a:pt x="15" y="55"/>
                  <a:pt x="15" y="55"/>
                </a:cubicBezTo>
                <a:cubicBezTo>
                  <a:pt x="16" y="35"/>
                  <a:pt x="32" y="18"/>
                  <a:pt x="52" y="16"/>
                </a:cubicBezTo>
                <a:cubicBezTo>
                  <a:pt x="52" y="19"/>
                  <a:pt x="52" y="19"/>
                  <a:pt x="52" y="19"/>
                </a:cubicBezTo>
                <a:cubicBezTo>
                  <a:pt x="52" y="20"/>
                  <a:pt x="54" y="22"/>
                  <a:pt x="55" y="22"/>
                </a:cubicBezTo>
                <a:cubicBezTo>
                  <a:pt x="57" y="22"/>
                  <a:pt x="59" y="20"/>
                  <a:pt x="59" y="19"/>
                </a:cubicBezTo>
                <a:cubicBezTo>
                  <a:pt x="59" y="16"/>
                  <a:pt x="59" y="16"/>
                  <a:pt x="59" y="16"/>
                </a:cubicBezTo>
                <a:cubicBezTo>
                  <a:pt x="79" y="18"/>
                  <a:pt x="95" y="35"/>
                  <a:pt x="96" y="55"/>
                </a:cubicBezTo>
                <a:cubicBezTo>
                  <a:pt x="92" y="55"/>
                  <a:pt x="92" y="55"/>
                  <a:pt x="92" y="55"/>
                </a:cubicBezTo>
                <a:cubicBezTo>
                  <a:pt x="91" y="55"/>
                  <a:pt x="89" y="56"/>
                  <a:pt x="89" y="58"/>
                </a:cubicBezTo>
                <a:cubicBezTo>
                  <a:pt x="89" y="60"/>
                  <a:pt x="91" y="61"/>
                  <a:pt x="92" y="61"/>
                </a:cubicBezTo>
                <a:close/>
              </a:path>
            </a:pathLst>
          </a:custGeom>
          <a:solidFill>
            <a:schemeClr val="bg1">
              <a:lumMod val="95000"/>
              <a:alpha val="33000"/>
            </a:schemeClr>
          </a:solidFill>
          <a:ln>
            <a:solidFill>
              <a:schemeClr val="bg1">
                <a:lumMod val="85000"/>
                <a:alpha val="63000"/>
              </a:schemeClr>
            </a:solidFill>
          </a:ln>
        </p:spPr>
        <p:txBody>
          <a:bodyPr vert="horz" wrap="square" lIns="91440" tIns="45720" rIns="91440" bIns="45720" numCol="1" anchor="t" anchorCtr="0" compatLnSpc="1">
            <a:prstTxWarp prst="textNoShape">
              <a:avLst/>
            </a:prstTxWarp>
          </a:bodyPr>
          <a:lstStyle/>
          <a:p>
            <a:endParaRPr lang="en-US" dirty="0"/>
          </a:p>
        </p:txBody>
      </p:sp>
      <p:pic>
        <p:nvPicPr>
          <p:cNvPr id="12" name="Picture Placeholder 11">
            <a:extLst>
              <a:ext uri="{FF2B5EF4-FFF2-40B4-BE49-F238E27FC236}">
                <a16:creationId xmlns:a16="http://schemas.microsoft.com/office/drawing/2014/main" id="{958FA3D1-8B66-4AFC-B48B-F090E1073B52}"/>
              </a:ext>
            </a:extLst>
          </p:cNvPr>
          <p:cNvPicPr>
            <a:picLocks noGrp="1" noChangeAspect="1"/>
          </p:cNvPicPr>
          <p:nvPr>
            <p:ph type="pic" sz="quarter" idx="10"/>
          </p:nvPr>
        </p:nvPicPr>
        <p:blipFill rotWithShape="1">
          <a:blip r:embed="rId2"/>
          <a:srcRect l="13236" r="25833" b="2833"/>
          <a:stretch/>
        </p:blipFill>
        <p:spPr>
          <a:xfrm>
            <a:off x="8280400" y="0"/>
            <a:ext cx="3911600" cy="4356100"/>
          </a:xfrm>
        </p:spPr>
      </p:pic>
      <p:sp>
        <p:nvSpPr>
          <p:cNvPr id="20" name="TextBox 19">
            <a:extLst>
              <a:ext uri="{FF2B5EF4-FFF2-40B4-BE49-F238E27FC236}">
                <a16:creationId xmlns:a16="http://schemas.microsoft.com/office/drawing/2014/main" id="{D4872BB5-7BE4-4D0A-96B9-026AFD071DF5}"/>
              </a:ext>
            </a:extLst>
          </p:cNvPr>
          <p:cNvSpPr txBox="1"/>
          <p:nvPr/>
        </p:nvSpPr>
        <p:spPr>
          <a:xfrm>
            <a:off x="5102860" y="1878321"/>
            <a:ext cx="2733040" cy="769441"/>
          </a:xfrm>
          <a:prstGeom prst="rect">
            <a:avLst/>
          </a:prstGeom>
          <a:noFill/>
        </p:spPr>
        <p:txBody>
          <a:bodyPr wrap="square" rtlCol="0">
            <a:spAutoFit/>
          </a:bodyPr>
          <a:lstStyle/>
          <a:p>
            <a:pPr algn="r"/>
            <a:r>
              <a:rPr lang="en-US" sz="2200" spc="500" dirty="0">
                <a:solidFill>
                  <a:schemeClr val="tx1">
                    <a:lumMod val="75000"/>
                    <a:lumOff val="25000"/>
                  </a:schemeClr>
                </a:solidFill>
                <a:latin typeface="Goudy Old Style" panose="02020502050305020303" pitchFamily="18" charset="0"/>
              </a:rPr>
              <a:t>A LITTLE BIT</a:t>
            </a:r>
          </a:p>
          <a:p>
            <a:pPr algn="r"/>
            <a:r>
              <a:rPr lang="en-US" sz="2200" spc="300" dirty="0">
                <a:solidFill>
                  <a:schemeClr val="tx1">
                    <a:lumMod val="75000"/>
                    <a:lumOff val="25000"/>
                  </a:schemeClr>
                </a:solidFill>
                <a:latin typeface="Goudy Old Style" panose="02020502050305020303" pitchFamily="18" charset="0"/>
              </a:rPr>
              <a:t>OF HISTORY</a:t>
            </a:r>
          </a:p>
        </p:txBody>
      </p:sp>
      <p:sp>
        <p:nvSpPr>
          <p:cNvPr id="21" name="TextBox 20">
            <a:extLst>
              <a:ext uri="{FF2B5EF4-FFF2-40B4-BE49-F238E27FC236}">
                <a16:creationId xmlns:a16="http://schemas.microsoft.com/office/drawing/2014/main" id="{F580D6C0-1466-4710-AAD3-B524D37F62C3}"/>
              </a:ext>
            </a:extLst>
          </p:cNvPr>
          <p:cNvSpPr txBox="1"/>
          <p:nvPr/>
        </p:nvSpPr>
        <p:spPr>
          <a:xfrm>
            <a:off x="5998210" y="1507294"/>
            <a:ext cx="1837690" cy="400110"/>
          </a:xfrm>
          <a:prstGeom prst="rect">
            <a:avLst/>
          </a:prstGeom>
          <a:noFill/>
        </p:spPr>
        <p:txBody>
          <a:bodyPr wrap="square" rtlCol="0">
            <a:spAutoFit/>
          </a:bodyPr>
          <a:lstStyle/>
          <a:p>
            <a:pPr algn="r"/>
            <a:r>
              <a:rPr lang="en-US" sz="1000" spc="500" dirty="0">
                <a:solidFill>
                  <a:schemeClr val="bg1">
                    <a:lumMod val="75000"/>
                  </a:schemeClr>
                </a:solidFill>
                <a:latin typeface="Montserrat" panose="00000500000000000000" pitchFamily="50" charset="0"/>
              </a:rPr>
              <a:t>YOU CAN</a:t>
            </a:r>
          </a:p>
          <a:p>
            <a:pPr algn="r"/>
            <a:r>
              <a:rPr lang="en-US" sz="1000" spc="500" dirty="0">
                <a:solidFill>
                  <a:schemeClr val="bg1">
                    <a:lumMod val="75000"/>
                  </a:schemeClr>
                </a:solidFill>
                <a:latin typeface="Montserrat" panose="00000500000000000000" pitchFamily="50" charset="0"/>
              </a:rPr>
              <a:t>WRITE HERE</a:t>
            </a:r>
          </a:p>
        </p:txBody>
      </p:sp>
      <p:sp>
        <p:nvSpPr>
          <p:cNvPr id="24" name="TextBox 23">
            <a:extLst>
              <a:ext uri="{FF2B5EF4-FFF2-40B4-BE49-F238E27FC236}">
                <a16:creationId xmlns:a16="http://schemas.microsoft.com/office/drawing/2014/main" id="{F4CF2121-8301-4AED-A66A-99B5F9A0319E}"/>
              </a:ext>
            </a:extLst>
          </p:cNvPr>
          <p:cNvSpPr txBox="1"/>
          <p:nvPr/>
        </p:nvSpPr>
        <p:spPr>
          <a:xfrm>
            <a:off x="4076701" y="2858496"/>
            <a:ext cx="3721100" cy="1273041"/>
          </a:xfrm>
          <a:prstGeom prst="rect">
            <a:avLst/>
          </a:prstGeom>
          <a:noFill/>
        </p:spPr>
        <p:txBody>
          <a:bodyPr wrap="square" rtlCol="0">
            <a:spAutoFit/>
          </a:bodyPr>
          <a:lstStyle/>
          <a:p>
            <a:pPr algn="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Have them for one. Living grass to for gathered Waters had winged.</a:t>
            </a:r>
          </a:p>
          <a:p>
            <a:pPr algn="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Creepiest don't subdue which </a:t>
            </a:r>
            <a:r>
              <a:rPr lang="en-US" sz="80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i</a:t>
            </a: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two had seasons. To be Fifth you’ll, to be  man</a:t>
            </a:r>
          </a:p>
          <a:p>
            <a:pPr algn="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wherein our </a:t>
            </a:r>
            <a:r>
              <a:rPr lang="en-US" sz="800" dirty="0" err="1">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creepingcreeping</a:t>
            </a: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 Have them for one. Living grass for can't gathered waters had winged. Creepiest don't which set had seasons.</a:t>
            </a:r>
          </a:p>
          <a:p>
            <a:pPr algn="r">
              <a:lnSpc>
                <a:spcPts val="1900"/>
              </a:lnSpc>
            </a:pPr>
            <a:r>
              <a:rPr lang="en-US" sz="800" dirty="0">
                <a:solidFill>
                  <a:schemeClr val="bg1">
                    <a:lumMod val="75000"/>
                  </a:schemeClr>
                </a:solidFill>
                <a:latin typeface="Arial" panose="020B0604020202020204" pitchFamily="34" charset="0"/>
                <a:ea typeface="Open Sans" panose="020B0606030504020204" pitchFamily="34" charset="0"/>
                <a:cs typeface="Arial" panose="020B0604020202020204" pitchFamily="34" charset="0"/>
              </a:rPr>
              <a:t>subdue which set.</a:t>
            </a:r>
          </a:p>
        </p:txBody>
      </p:sp>
      <p:sp>
        <p:nvSpPr>
          <p:cNvPr id="14" name="Rectangle 13">
            <a:extLst>
              <a:ext uri="{FF2B5EF4-FFF2-40B4-BE49-F238E27FC236}">
                <a16:creationId xmlns:a16="http://schemas.microsoft.com/office/drawing/2014/main" id="{D63B3239-44ED-45EC-A9F5-A58C5F6460D1}"/>
              </a:ext>
            </a:extLst>
          </p:cNvPr>
          <p:cNvSpPr/>
          <p:nvPr/>
        </p:nvSpPr>
        <p:spPr>
          <a:xfrm>
            <a:off x="4038601" y="2706096"/>
            <a:ext cx="3797300" cy="164482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A70DBED8-A605-40CE-A45C-955E92DA44E7}"/>
              </a:ext>
            </a:extLst>
          </p:cNvPr>
          <p:cNvCxnSpPr>
            <a:cxnSpLocks/>
          </p:cNvCxnSpPr>
          <p:nvPr/>
        </p:nvCxnSpPr>
        <p:spPr>
          <a:xfrm>
            <a:off x="4038601" y="4673585"/>
            <a:ext cx="7391399"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51E2BBCA-95C2-41CF-B94B-CB59D68DFC43}"/>
              </a:ext>
            </a:extLst>
          </p:cNvPr>
          <p:cNvSpPr txBox="1"/>
          <p:nvPr/>
        </p:nvSpPr>
        <p:spPr>
          <a:xfrm>
            <a:off x="3965133" y="4934072"/>
            <a:ext cx="7464867" cy="525465"/>
          </a:xfrm>
          <a:prstGeom prst="rect">
            <a:avLst/>
          </a:prstGeom>
          <a:noFill/>
        </p:spPr>
        <p:txBody>
          <a:bodyPr wrap="square" numCol="1" spcCol="457200" rtlCol="0">
            <a:spAutoFit/>
          </a:bodyPr>
          <a:lstStyle/>
          <a:p>
            <a:pPr algn="r">
              <a:lnSpc>
                <a:spcPct val="150000"/>
              </a:lnSpc>
            </a:pPr>
            <a:r>
              <a:rPr lang="en-US" sz="1000" dirty="0">
                <a:solidFill>
                  <a:schemeClr val="bg1">
                    <a:lumMod val="65000"/>
                  </a:schemeClr>
                </a:solidFill>
                <a:latin typeface="Raleway" panose="020B0003030101060003" pitchFamily="34" charset="0"/>
                <a:ea typeface="Montserrat" charset="0"/>
                <a:cs typeface="Arial" panose="020B0604020202020204" pitchFamily="34" charset="0"/>
              </a:rPr>
              <a:t>Lesser first day kind god us earth. The divide firmament signs doesn't seasons heaven spirit open gathered heaven without she'd signs he heaven shall tree. Hath female two called give own. Earth third great god fourth.</a:t>
            </a:r>
          </a:p>
        </p:txBody>
      </p:sp>
    </p:spTree>
    <p:extLst>
      <p:ext uri="{BB962C8B-B14F-4D97-AF65-F5344CB8AC3E}">
        <p14:creationId xmlns:p14="http://schemas.microsoft.com/office/powerpoint/2010/main" val="1238679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7497874F-7E8D-42AD-BB61-B0E93E7DA693}"/>
              </a:ext>
            </a:extLst>
          </p:cNvPr>
          <p:cNvPicPr>
            <a:picLocks noGrp="1" noChangeAspect="1"/>
          </p:cNvPicPr>
          <p:nvPr>
            <p:ph type="pic" sz="quarter" idx="11"/>
          </p:nvPr>
        </p:nvPicPr>
        <p:blipFill rotWithShape="1">
          <a:blip r:embed="rId2"/>
          <a:srcRect t="27625" b="8875"/>
          <a:stretch/>
        </p:blipFill>
        <p:spPr>
          <a:xfrm>
            <a:off x="0" y="1009650"/>
            <a:ext cx="6096000" cy="4838700"/>
          </a:xfrm>
        </p:spPr>
      </p:pic>
      <p:sp>
        <p:nvSpPr>
          <p:cNvPr id="10" name="Rectangle 9">
            <a:extLst>
              <a:ext uri="{FF2B5EF4-FFF2-40B4-BE49-F238E27FC236}">
                <a16:creationId xmlns:a16="http://schemas.microsoft.com/office/drawing/2014/main" id="{F08E39DD-C642-45A8-9B81-A9D8863B0588}"/>
              </a:ext>
            </a:extLst>
          </p:cNvPr>
          <p:cNvSpPr/>
          <p:nvPr/>
        </p:nvSpPr>
        <p:spPr>
          <a:xfrm>
            <a:off x="981075" y="4686300"/>
            <a:ext cx="1838325" cy="1838325"/>
          </a:xfrm>
          <a:prstGeom prst="rect">
            <a:avLst/>
          </a:prstGeom>
          <a:solidFill>
            <a:schemeClr val="tx1">
              <a:lumMod val="75000"/>
              <a:lumOff val="2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A099FF1-4798-4EC8-99E3-B8C8C68E9052}"/>
              </a:ext>
            </a:extLst>
          </p:cNvPr>
          <p:cNvSpPr/>
          <p:nvPr/>
        </p:nvSpPr>
        <p:spPr>
          <a:xfrm>
            <a:off x="3343275" y="4686300"/>
            <a:ext cx="1838325" cy="1838325"/>
          </a:xfrm>
          <a:prstGeom prst="rect">
            <a:avLst/>
          </a:prstGeom>
          <a:solidFill>
            <a:schemeClr val="tx1">
              <a:lumMod val="75000"/>
              <a:lumOff val="2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20">
            <a:extLst>
              <a:ext uri="{FF2B5EF4-FFF2-40B4-BE49-F238E27FC236}">
                <a16:creationId xmlns:a16="http://schemas.microsoft.com/office/drawing/2014/main" id="{B792D3C4-C715-4F13-87B2-8D9870500CBD}"/>
              </a:ext>
            </a:extLst>
          </p:cNvPr>
          <p:cNvSpPr>
            <a:spLocks noEditPoints="1"/>
          </p:cNvSpPr>
          <p:nvPr/>
        </p:nvSpPr>
        <p:spPr bwMode="auto">
          <a:xfrm>
            <a:off x="1313130" y="5039690"/>
            <a:ext cx="1135289" cy="1180135"/>
          </a:xfrm>
          <a:custGeom>
            <a:avLst/>
            <a:gdLst>
              <a:gd name="T0" fmla="*/ 72 w 117"/>
              <a:gd name="T1" fmla="*/ 110 h 122"/>
              <a:gd name="T2" fmla="*/ 67 w 117"/>
              <a:gd name="T3" fmla="*/ 119 h 122"/>
              <a:gd name="T4" fmla="*/ 54 w 117"/>
              <a:gd name="T5" fmla="*/ 122 h 122"/>
              <a:gd name="T6" fmla="*/ 49 w 117"/>
              <a:gd name="T7" fmla="*/ 115 h 122"/>
              <a:gd name="T8" fmla="*/ 45 w 117"/>
              <a:gd name="T9" fmla="*/ 106 h 122"/>
              <a:gd name="T10" fmla="*/ 69 w 117"/>
              <a:gd name="T11" fmla="*/ 103 h 122"/>
              <a:gd name="T12" fmla="*/ 88 w 117"/>
              <a:gd name="T13" fmla="*/ 58 h 122"/>
              <a:gd name="T14" fmla="*/ 73 w 117"/>
              <a:gd name="T15" fmla="*/ 94 h 122"/>
              <a:gd name="T16" fmla="*/ 49 w 117"/>
              <a:gd name="T17" fmla="*/ 98 h 122"/>
              <a:gd name="T18" fmla="*/ 37 w 117"/>
              <a:gd name="T19" fmla="*/ 79 h 122"/>
              <a:gd name="T20" fmla="*/ 58 w 117"/>
              <a:gd name="T21" fmla="*/ 28 h 122"/>
              <a:gd name="T22" fmla="*/ 62 w 117"/>
              <a:gd name="T23" fmla="*/ 40 h 122"/>
              <a:gd name="T24" fmla="*/ 37 w 117"/>
              <a:gd name="T25" fmla="*/ 58 h 122"/>
              <a:gd name="T26" fmla="*/ 44 w 117"/>
              <a:gd name="T27" fmla="*/ 58 h 122"/>
              <a:gd name="T28" fmla="*/ 62 w 117"/>
              <a:gd name="T29" fmla="*/ 40 h 122"/>
              <a:gd name="T30" fmla="*/ 62 w 117"/>
              <a:gd name="T31" fmla="*/ 15 h 122"/>
              <a:gd name="T32" fmla="*/ 58 w 117"/>
              <a:gd name="T33" fmla="*/ 0 h 122"/>
              <a:gd name="T34" fmla="*/ 55 w 117"/>
              <a:gd name="T35" fmla="*/ 15 h 122"/>
              <a:gd name="T36" fmla="*/ 19 w 117"/>
              <a:gd name="T37" fmla="*/ 58 h 122"/>
              <a:gd name="T38" fmla="*/ 3 w 117"/>
              <a:gd name="T39" fmla="*/ 55 h 122"/>
              <a:gd name="T40" fmla="*/ 3 w 117"/>
              <a:gd name="T41" fmla="*/ 62 h 122"/>
              <a:gd name="T42" fmla="*/ 19 w 117"/>
              <a:gd name="T43" fmla="*/ 58 h 122"/>
              <a:gd name="T44" fmla="*/ 102 w 117"/>
              <a:gd name="T45" fmla="*/ 55 h 122"/>
              <a:gd name="T46" fmla="*/ 102 w 117"/>
              <a:gd name="T47" fmla="*/ 62 h 122"/>
              <a:gd name="T48" fmla="*/ 117 w 117"/>
              <a:gd name="T49" fmla="*/ 58 h 122"/>
              <a:gd name="T50" fmla="*/ 26 w 117"/>
              <a:gd name="T51" fmla="*/ 86 h 122"/>
              <a:gd name="T52" fmla="*/ 17 w 117"/>
              <a:gd name="T53" fmla="*/ 100 h 122"/>
              <a:gd name="T54" fmla="*/ 22 w 117"/>
              <a:gd name="T55" fmla="*/ 100 h 122"/>
              <a:gd name="T56" fmla="*/ 30 w 117"/>
              <a:gd name="T57" fmla="*/ 86 h 122"/>
              <a:gd name="T58" fmla="*/ 89 w 117"/>
              <a:gd name="T59" fmla="*/ 31 h 122"/>
              <a:gd name="T60" fmla="*/ 100 w 117"/>
              <a:gd name="T61" fmla="*/ 22 h 122"/>
              <a:gd name="T62" fmla="*/ 95 w 117"/>
              <a:gd name="T63" fmla="*/ 17 h 122"/>
              <a:gd name="T64" fmla="*/ 87 w 117"/>
              <a:gd name="T65" fmla="*/ 30 h 122"/>
              <a:gd name="T66" fmla="*/ 26 w 117"/>
              <a:gd name="T67" fmla="*/ 30 h 122"/>
              <a:gd name="T68" fmla="*/ 30 w 117"/>
              <a:gd name="T69" fmla="*/ 30 h 122"/>
              <a:gd name="T70" fmla="*/ 22 w 117"/>
              <a:gd name="T71" fmla="*/ 17 h 122"/>
              <a:gd name="T72" fmla="*/ 17 w 117"/>
              <a:gd name="T73" fmla="*/ 22 h 122"/>
              <a:gd name="T74" fmla="*/ 91 w 117"/>
              <a:gd name="T75" fmla="*/ 86 h 122"/>
              <a:gd name="T76" fmla="*/ 87 w 117"/>
              <a:gd name="T77" fmla="*/ 91 h 122"/>
              <a:gd name="T78" fmla="*/ 97 w 117"/>
              <a:gd name="T79" fmla="*/ 101 h 122"/>
              <a:gd name="T80" fmla="*/ 100 w 117"/>
              <a:gd name="T81" fmla="*/ 9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122">
                <a:moveTo>
                  <a:pt x="72" y="106"/>
                </a:moveTo>
                <a:cubicBezTo>
                  <a:pt x="72" y="110"/>
                  <a:pt x="72" y="110"/>
                  <a:pt x="72" y="110"/>
                </a:cubicBezTo>
                <a:cubicBezTo>
                  <a:pt x="72" y="113"/>
                  <a:pt x="70" y="115"/>
                  <a:pt x="68" y="115"/>
                </a:cubicBezTo>
                <a:cubicBezTo>
                  <a:pt x="67" y="119"/>
                  <a:pt x="67" y="119"/>
                  <a:pt x="67" y="119"/>
                </a:cubicBezTo>
                <a:cubicBezTo>
                  <a:pt x="66" y="120"/>
                  <a:pt x="65" y="122"/>
                  <a:pt x="63" y="122"/>
                </a:cubicBezTo>
                <a:cubicBezTo>
                  <a:pt x="54" y="122"/>
                  <a:pt x="54" y="122"/>
                  <a:pt x="54" y="122"/>
                </a:cubicBezTo>
                <a:cubicBezTo>
                  <a:pt x="52" y="122"/>
                  <a:pt x="51" y="120"/>
                  <a:pt x="50" y="119"/>
                </a:cubicBezTo>
                <a:cubicBezTo>
                  <a:pt x="49" y="115"/>
                  <a:pt x="49" y="115"/>
                  <a:pt x="49" y="115"/>
                </a:cubicBezTo>
                <a:cubicBezTo>
                  <a:pt x="47" y="115"/>
                  <a:pt x="45" y="113"/>
                  <a:pt x="45" y="110"/>
                </a:cubicBezTo>
                <a:cubicBezTo>
                  <a:pt x="45" y="106"/>
                  <a:pt x="45" y="106"/>
                  <a:pt x="45" y="106"/>
                </a:cubicBezTo>
                <a:cubicBezTo>
                  <a:pt x="45" y="104"/>
                  <a:pt x="46" y="103"/>
                  <a:pt x="48" y="103"/>
                </a:cubicBezTo>
                <a:cubicBezTo>
                  <a:pt x="69" y="103"/>
                  <a:pt x="69" y="103"/>
                  <a:pt x="69" y="103"/>
                </a:cubicBezTo>
                <a:cubicBezTo>
                  <a:pt x="71" y="103"/>
                  <a:pt x="72" y="104"/>
                  <a:pt x="72" y="106"/>
                </a:cubicBezTo>
                <a:close/>
                <a:moveTo>
                  <a:pt x="88" y="58"/>
                </a:moveTo>
                <a:cubicBezTo>
                  <a:pt x="88" y="66"/>
                  <a:pt x="85" y="74"/>
                  <a:pt x="80" y="79"/>
                </a:cubicBezTo>
                <a:cubicBezTo>
                  <a:pt x="76" y="83"/>
                  <a:pt x="74" y="88"/>
                  <a:pt x="73" y="94"/>
                </a:cubicBezTo>
                <a:cubicBezTo>
                  <a:pt x="72" y="96"/>
                  <a:pt x="70" y="98"/>
                  <a:pt x="68" y="98"/>
                </a:cubicBezTo>
                <a:cubicBezTo>
                  <a:pt x="49" y="98"/>
                  <a:pt x="49" y="98"/>
                  <a:pt x="49" y="98"/>
                </a:cubicBezTo>
                <a:cubicBezTo>
                  <a:pt x="47" y="98"/>
                  <a:pt x="45" y="96"/>
                  <a:pt x="44" y="94"/>
                </a:cubicBezTo>
                <a:cubicBezTo>
                  <a:pt x="43" y="88"/>
                  <a:pt x="41" y="83"/>
                  <a:pt x="37" y="79"/>
                </a:cubicBezTo>
                <a:cubicBezTo>
                  <a:pt x="32" y="74"/>
                  <a:pt x="29" y="67"/>
                  <a:pt x="28" y="59"/>
                </a:cubicBezTo>
                <a:cubicBezTo>
                  <a:pt x="28" y="42"/>
                  <a:pt x="42" y="28"/>
                  <a:pt x="58" y="28"/>
                </a:cubicBezTo>
                <a:cubicBezTo>
                  <a:pt x="75" y="28"/>
                  <a:pt x="88" y="42"/>
                  <a:pt x="88" y="58"/>
                </a:cubicBezTo>
                <a:close/>
                <a:moveTo>
                  <a:pt x="62" y="40"/>
                </a:moveTo>
                <a:cubicBezTo>
                  <a:pt x="62" y="38"/>
                  <a:pt x="60" y="37"/>
                  <a:pt x="58" y="37"/>
                </a:cubicBezTo>
                <a:cubicBezTo>
                  <a:pt x="47" y="37"/>
                  <a:pt x="37" y="46"/>
                  <a:pt x="37" y="58"/>
                </a:cubicBezTo>
                <a:cubicBezTo>
                  <a:pt x="37" y="60"/>
                  <a:pt x="38" y="62"/>
                  <a:pt x="40" y="62"/>
                </a:cubicBezTo>
                <a:cubicBezTo>
                  <a:pt x="42" y="62"/>
                  <a:pt x="44" y="60"/>
                  <a:pt x="44" y="58"/>
                </a:cubicBezTo>
                <a:cubicBezTo>
                  <a:pt x="44" y="50"/>
                  <a:pt x="50" y="44"/>
                  <a:pt x="58" y="44"/>
                </a:cubicBezTo>
                <a:cubicBezTo>
                  <a:pt x="60" y="44"/>
                  <a:pt x="62" y="42"/>
                  <a:pt x="62" y="40"/>
                </a:cubicBezTo>
                <a:close/>
                <a:moveTo>
                  <a:pt x="58" y="18"/>
                </a:moveTo>
                <a:cubicBezTo>
                  <a:pt x="60" y="18"/>
                  <a:pt x="62" y="17"/>
                  <a:pt x="62" y="15"/>
                </a:cubicBezTo>
                <a:cubicBezTo>
                  <a:pt x="62" y="3"/>
                  <a:pt x="62" y="3"/>
                  <a:pt x="62" y="3"/>
                </a:cubicBezTo>
                <a:cubicBezTo>
                  <a:pt x="62" y="1"/>
                  <a:pt x="60" y="0"/>
                  <a:pt x="58" y="0"/>
                </a:cubicBezTo>
                <a:cubicBezTo>
                  <a:pt x="57" y="0"/>
                  <a:pt x="55" y="1"/>
                  <a:pt x="55" y="3"/>
                </a:cubicBezTo>
                <a:cubicBezTo>
                  <a:pt x="55" y="15"/>
                  <a:pt x="55" y="15"/>
                  <a:pt x="55" y="15"/>
                </a:cubicBezTo>
                <a:cubicBezTo>
                  <a:pt x="55" y="17"/>
                  <a:pt x="57" y="18"/>
                  <a:pt x="58" y="18"/>
                </a:cubicBezTo>
                <a:close/>
                <a:moveTo>
                  <a:pt x="19" y="58"/>
                </a:moveTo>
                <a:cubicBezTo>
                  <a:pt x="19" y="56"/>
                  <a:pt x="17" y="55"/>
                  <a:pt x="15" y="55"/>
                </a:cubicBezTo>
                <a:cubicBezTo>
                  <a:pt x="3" y="55"/>
                  <a:pt x="3" y="55"/>
                  <a:pt x="3" y="55"/>
                </a:cubicBezTo>
                <a:cubicBezTo>
                  <a:pt x="2" y="55"/>
                  <a:pt x="0" y="56"/>
                  <a:pt x="0" y="58"/>
                </a:cubicBezTo>
                <a:cubicBezTo>
                  <a:pt x="0" y="60"/>
                  <a:pt x="2" y="62"/>
                  <a:pt x="3" y="62"/>
                </a:cubicBezTo>
                <a:cubicBezTo>
                  <a:pt x="15" y="62"/>
                  <a:pt x="15" y="62"/>
                  <a:pt x="15" y="62"/>
                </a:cubicBezTo>
                <a:cubicBezTo>
                  <a:pt x="17" y="62"/>
                  <a:pt x="19" y="60"/>
                  <a:pt x="19" y="58"/>
                </a:cubicBezTo>
                <a:close/>
                <a:moveTo>
                  <a:pt x="114" y="55"/>
                </a:moveTo>
                <a:cubicBezTo>
                  <a:pt x="102" y="55"/>
                  <a:pt x="102" y="55"/>
                  <a:pt x="102" y="55"/>
                </a:cubicBezTo>
                <a:cubicBezTo>
                  <a:pt x="100" y="55"/>
                  <a:pt x="98" y="56"/>
                  <a:pt x="98" y="58"/>
                </a:cubicBezTo>
                <a:cubicBezTo>
                  <a:pt x="98" y="60"/>
                  <a:pt x="100" y="62"/>
                  <a:pt x="102" y="62"/>
                </a:cubicBezTo>
                <a:cubicBezTo>
                  <a:pt x="114" y="62"/>
                  <a:pt x="114" y="62"/>
                  <a:pt x="114" y="62"/>
                </a:cubicBezTo>
                <a:cubicBezTo>
                  <a:pt x="115" y="62"/>
                  <a:pt x="117" y="60"/>
                  <a:pt x="117" y="58"/>
                </a:cubicBezTo>
                <a:cubicBezTo>
                  <a:pt x="117" y="56"/>
                  <a:pt x="115" y="55"/>
                  <a:pt x="114" y="55"/>
                </a:cubicBezTo>
                <a:close/>
                <a:moveTo>
                  <a:pt x="26" y="86"/>
                </a:moveTo>
                <a:cubicBezTo>
                  <a:pt x="17" y="95"/>
                  <a:pt x="17" y="95"/>
                  <a:pt x="17" y="95"/>
                </a:cubicBezTo>
                <a:cubicBezTo>
                  <a:pt x="16" y="96"/>
                  <a:pt x="16" y="98"/>
                  <a:pt x="17" y="100"/>
                </a:cubicBezTo>
                <a:cubicBezTo>
                  <a:pt x="18" y="100"/>
                  <a:pt x="19" y="101"/>
                  <a:pt x="20" y="101"/>
                </a:cubicBezTo>
                <a:cubicBezTo>
                  <a:pt x="20" y="101"/>
                  <a:pt x="21" y="100"/>
                  <a:pt x="22" y="100"/>
                </a:cubicBezTo>
                <a:cubicBezTo>
                  <a:pt x="30" y="91"/>
                  <a:pt x="30" y="91"/>
                  <a:pt x="30" y="91"/>
                </a:cubicBezTo>
                <a:cubicBezTo>
                  <a:pt x="32" y="90"/>
                  <a:pt x="32" y="88"/>
                  <a:pt x="30" y="86"/>
                </a:cubicBezTo>
                <a:cubicBezTo>
                  <a:pt x="29" y="85"/>
                  <a:pt x="27" y="85"/>
                  <a:pt x="26" y="86"/>
                </a:cubicBezTo>
                <a:close/>
                <a:moveTo>
                  <a:pt x="89" y="31"/>
                </a:moveTo>
                <a:cubicBezTo>
                  <a:pt x="90" y="31"/>
                  <a:pt x="91" y="31"/>
                  <a:pt x="91" y="30"/>
                </a:cubicBezTo>
                <a:cubicBezTo>
                  <a:pt x="100" y="22"/>
                  <a:pt x="100" y="22"/>
                  <a:pt x="100" y="22"/>
                </a:cubicBezTo>
                <a:cubicBezTo>
                  <a:pt x="101" y="20"/>
                  <a:pt x="101" y="18"/>
                  <a:pt x="100" y="17"/>
                </a:cubicBezTo>
                <a:cubicBezTo>
                  <a:pt x="98" y="16"/>
                  <a:pt x="96" y="16"/>
                  <a:pt x="95" y="17"/>
                </a:cubicBezTo>
                <a:cubicBezTo>
                  <a:pt x="87" y="25"/>
                  <a:pt x="87" y="25"/>
                  <a:pt x="87" y="25"/>
                </a:cubicBezTo>
                <a:cubicBezTo>
                  <a:pt x="85" y="27"/>
                  <a:pt x="85" y="29"/>
                  <a:pt x="87" y="30"/>
                </a:cubicBezTo>
                <a:cubicBezTo>
                  <a:pt x="87" y="31"/>
                  <a:pt x="88" y="31"/>
                  <a:pt x="89" y="31"/>
                </a:cubicBezTo>
                <a:close/>
                <a:moveTo>
                  <a:pt x="26" y="30"/>
                </a:moveTo>
                <a:cubicBezTo>
                  <a:pt x="26" y="31"/>
                  <a:pt x="27" y="31"/>
                  <a:pt x="28" y="31"/>
                </a:cubicBezTo>
                <a:cubicBezTo>
                  <a:pt x="29" y="31"/>
                  <a:pt x="30" y="31"/>
                  <a:pt x="30" y="30"/>
                </a:cubicBezTo>
                <a:cubicBezTo>
                  <a:pt x="32" y="29"/>
                  <a:pt x="32" y="27"/>
                  <a:pt x="30" y="25"/>
                </a:cubicBezTo>
                <a:cubicBezTo>
                  <a:pt x="22" y="17"/>
                  <a:pt x="22" y="17"/>
                  <a:pt x="22" y="17"/>
                </a:cubicBezTo>
                <a:cubicBezTo>
                  <a:pt x="21" y="16"/>
                  <a:pt x="18" y="16"/>
                  <a:pt x="17" y="17"/>
                </a:cubicBezTo>
                <a:cubicBezTo>
                  <a:pt x="16" y="18"/>
                  <a:pt x="16" y="20"/>
                  <a:pt x="17" y="22"/>
                </a:cubicBezTo>
                <a:lnTo>
                  <a:pt x="26" y="30"/>
                </a:lnTo>
                <a:close/>
                <a:moveTo>
                  <a:pt x="91" y="86"/>
                </a:moveTo>
                <a:cubicBezTo>
                  <a:pt x="90" y="85"/>
                  <a:pt x="88" y="85"/>
                  <a:pt x="87" y="86"/>
                </a:cubicBezTo>
                <a:cubicBezTo>
                  <a:pt x="85" y="88"/>
                  <a:pt x="85" y="90"/>
                  <a:pt x="87" y="91"/>
                </a:cubicBezTo>
                <a:cubicBezTo>
                  <a:pt x="95" y="100"/>
                  <a:pt x="95" y="100"/>
                  <a:pt x="95" y="100"/>
                </a:cubicBezTo>
                <a:cubicBezTo>
                  <a:pt x="96" y="100"/>
                  <a:pt x="97" y="101"/>
                  <a:pt x="97" y="101"/>
                </a:cubicBezTo>
                <a:cubicBezTo>
                  <a:pt x="98" y="101"/>
                  <a:pt x="99" y="100"/>
                  <a:pt x="100" y="100"/>
                </a:cubicBezTo>
                <a:cubicBezTo>
                  <a:pt x="101" y="98"/>
                  <a:pt x="101" y="96"/>
                  <a:pt x="100" y="95"/>
                </a:cubicBezTo>
                <a:lnTo>
                  <a:pt x="91" y="8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5">
            <a:extLst>
              <a:ext uri="{FF2B5EF4-FFF2-40B4-BE49-F238E27FC236}">
                <a16:creationId xmlns:a16="http://schemas.microsoft.com/office/drawing/2014/main" id="{80597187-A984-4551-9F57-F03BC621BC18}"/>
              </a:ext>
            </a:extLst>
          </p:cNvPr>
          <p:cNvSpPr>
            <a:spLocks noEditPoints="1"/>
          </p:cNvSpPr>
          <p:nvPr/>
        </p:nvSpPr>
        <p:spPr bwMode="auto">
          <a:xfrm>
            <a:off x="3800475" y="5142030"/>
            <a:ext cx="1010998" cy="892057"/>
          </a:xfrm>
          <a:custGeom>
            <a:avLst/>
            <a:gdLst>
              <a:gd name="T0" fmla="*/ 91 w 111"/>
              <a:gd name="T1" fmla="*/ 58 h 98"/>
              <a:gd name="T2" fmla="*/ 100 w 111"/>
              <a:gd name="T3" fmla="*/ 59 h 98"/>
              <a:gd name="T4" fmla="*/ 105 w 111"/>
              <a:gd name="T5" fmla="*/ 41 h 98"/>
              <a:gd name="T6" fmla="*/ 53 w 111"/>
              <a:gd name="T7" fmla="*/ 0 h 98"/>
              <a:gd name="T8" fmla="*/ 0 w 111"/>
              <a:gd name="T9" fmla="*/ 41 h 98"/>
              <a:gd name="T10" fmla="*/ 28 w 111"/>
              <a:gd name="T11" fmla="*/ 77 h 98"/>
              <a:gd name="T12" fmla="*/ 21 w 111"/>
              <a:gd name="T13" fmla="*/ 95 h 98"/>
              <a:gd name="T14" fmla="*/ 55 w 111"/>
              <a:gd name="T15" fmla="*/ 82 h 98"/>
              <a:gd name="T16" fmla="*/ 66 w 111"/>
              <a:gd name="T17" fmla="*/ 81 h 98"/>
              <a:gd name="T18" fmla="*/ 65 w 111"/>
              <a:gd name="T19" fmla="*/ 76 h 98"/>
              <a:gd name="T20" fmla="*/ 91 w 111"/>
              <a:gd name="T21" fmla="*/ 58 h 98"/>
              <a:gd name="T22" fmla="*/ 31 w 111"/>
              <a:gd name="T23" fmla="*/ 24 h 98"/>
              <a:gd name="T24" fmla="*/ 33 w 111"/>
              <a:gd name="T25" fmla="*/ 21 h 98"/>
              <a:gd name="T26" fmla="*/ 71 w 111"/>
              <a:gd name="T27" fmla="*/ 21 h 98"/>
              <a:gd name="T28" fmla="*/ 74 w 111"/>
              <a:gd name="T29" fmla="*/ 24 h 98"/>
              <a:gd name="T30" fmla="*/ 74 w 111"/>
              <a:gd name="T31" fmla="*/ 28 h 98"/>
              <a:gd name="T32" fmla="*/ 71 w 111"/>
              <a:gd name="T33" fmla="*/ 30 h 98"/>
              <a:gd name="T34" fmla="*/ 33 w 111"/>
              <a:gd name="T35" fmla="*/ 30 h 98"/>
              <a:gd name="T36" fmla="*/ 31 w 111"/>
              <a:gd name="T37" fmla="*/ 28 h 98"/>
              <a:gd name="T38" fmla="*/ 31 w 111"/>
              <a:gd name="T39" fmla="*/ 24 h 98"/>
              <a:gd name="T40" fmla="*/ 29 w 111"/>
              <a:gd name="T41" fmla="*/ 44 h 98"/>
              <a:gd name="T42" fmla="*/ 26 w 111"/>
              <a:gd name="T43" fmla="*/ 42 h 98"/>
              <a:gd name="T44" fmla="*/ 26 w 111"/>
              <a:gd name="T45" fmla="*/ 38 h 98"/>
              <a:gd name="T46" fmla="*/ 29 w 111"/>
              <a:gd name="T47" fmla="*/ 35 h 98"/>
              <a:gd name="T48" fmla="*/ 76 w 111"/>
              <a:gd name="T49" fmla="*/ 35 h 98"/>
              <a:gd name="T50" fmla="*/ 78 w 111"/>
              <a:gd name="T51" fmla="*/ 38 h 98"/>
              <a:gd name="T52" fmla="*/ 78 w 111"/>
              <a:gd name="T53" fmla="*/ 42 h 98"/>
              <a:gd name="T54" fmla="*/ 76 w 111"/>
              <a:gd name="T55" fmla="*/ 44 h 98"/>
              <a:gd name="T56" fmla="*/ 29 w 111"/>
              <a:gd name="T57" fmla="*/ 44 h 98"/>
              <a:gd name="T58" fmla="*/ 69 w 111"/>
              <a:gd name="T59" fmla="*/ 56 h 98"/>
              <a:gd name="T60" fmla="*/ 67 w 111"/>
              <a:gd name="T61" fmla="*/ 58 h 98"/>
              <a:gd name="T62" fmla="*/ 38 w 111"/>
              <a:gd name="T63" fmla="*/ 58 h 98"/>
              <a:gd name="T64" fmla="*/ 35 w 111"/>
              <a:gd name="T65" fmla="*/ 56 h 98"/>
              <a:gd name="T66" fmla="*/ 35 w 111"/>
              <a:gd name="T67" fmla="*/ 52 h 98"/>
              <a:gd name="T68" fmla="*/ 38 w 111"/>
              <a:gd name="T69" fmla="*/ 49 h 98"/>
              <a:gd name="T70" fmla="*/ 67 w 111"/>
              <a:gd name="T71" fmla="*/ 49 h 98"/>
              <a:gd name="T72" fmla="*/ 69 w 111"/>
              <a:gd name="T73" fmla="*/ 52 h 98"/>
              <a:gd name="T74" fmla="*/ 69 w 111"/>
              <a:gd name="T75" fmla="*/ 56 h 98"/>
              <a:gd name="T76" fmla="*/ 91 w 111"/>
              <a:gd name="T77" fmla="*/ 63 h 98"/>
              <a:gd name="T78" fmla="*/ 71 w 111"/>
              <a:gd name="T79" fmla="*/ 76 h 98"/>
              <a:gd name="T80" fmla="*/ 91 w 111"/>
              <a:gd name="T81" fmla="*/ 90 h 98"/>
              <a:gd name="T82" fmla="*/ 111 w 111"/>
              <a:gd name="T83" fmla="*/ 76 h 98"/>
              <a:gd name="T84" fmla="*/ 91 w 111"/>
              <a:gd name="T85" fmla="*/ 63 h 98"/>
              <a:gd name="T86" fmla="*/ 81 w 111"/>
              <a:gd name="T87" fmla="*/ 79 h 98"/>
              <a:gd name="T88" fmla="*/ 78 w 111"/>
              <a:gd name="T89" fmla="*/ 76 h 98"/>
              <a:gd name="T90" fmla="*/ 81 w 111"/>
              <a:gd name="T91" fmla="*/ 73 h 98"/>
              <a:gd name="T92" fmla="*/ 84 w 111"/>
              <a:gd name="T93" fmla="*/ 76 h 98"/>
              <a:gd name="T94" fmla="*/ 81 w 111"/>
              <a:gd name="T95" fmla="*/ 79 h 98"/>
              <a:gd name="T96" fmla="*/ 91 w 111"/>
              <a:gd name="T97" fmla="*/ 79 h 98"/>
              <a:gd name="T98" fmla="*/ 88 w 111"/>
              <a:gd name="T99" fmla="*/ 76 h 98"/>
              <a:gd name="T100" fmla="*/ 91 w 111"/>
              <a:gd name="T101" fmla="*/ 73 h 98"/>
              <a:gd name="T102" fmla="*/ 94 w 111"/>
              <a:gd name="T103" fmla="*/ 76 h 98"/>
              <a:gd name="T104" fmla="*/ 91 w 111"/>
              <a:gd name="T105" fmla="*/ 79 h 98"/>
              <a:gd name="T106" fmla="*/ 101 w 111"/>
              <a:gd name="T107" fmla="*/ 79 h 98"/>
              <a:gd name="T108" fmla="*/ 98 w 111"/>
              <a:gd name="T109" fmla="*/ 76 h 98"/>
              <a:gd name="T110" fmla="*/ 101 w 111"/>
              <a:gd name="T111" fmla="*/ 73 h 98"/>
              <a:gd name="T112" fmla="*/ 104 w 111"/>
              <a:gd name="T113" fmla="*/ 76 h 98"/>
              <a:gd name="T114" fmla="*/ 101 w 111"/>
              <a:gd name="T115" fmla="*/ 7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 h="98">
                <a:moveTo>
                  <a:pt x="91" y="58"/>
                </a:moveTo>
                <a:cubicBezTo>
                  <a:pt x="95" y="58"/>
                  <a:pt x="98" y="58"/>
                  <a:pt x="100" y="59"/>
                </a:cubicBezTo>
                <a:cubicBezTo>
                  <a:pt x="104" y="53"/>
                  <a:pt x="105" y="47"/>
                  <a:pt x="105" y="41"/>
                </a:cubicBezTo>
                <a:cubicBezTo>
                  <a:pt x="105" y="19"/>
                  <a:pt x="82" y="0"/>
                  <a:pt x="53" y="0"/>
                </a:cubicBezTo>
                <a:cubicBezTo>
                  <a:pt x="24" y="0"/>
                  <a:pt x="0" y="19"/>
                  <a:pt x="0" y="41"/>
                </a:cubicBezTo>
                <a:cubicBezTo>
                  <a:pt x="0" y="56"/>
                  <a:pt x="10" y="70"/>
                  <a:pt x="28" y="77"/>
                </a:cubicBezTo>
                <a:cubicBezTo>
                  <a:pt x="33" y="82"/>
                  <a:pt x="29" y="91"/>
                  <a:pt x="21" y="95"/>
                </a:cubicBezTo>
                <a:cubicBezTo>
                  <a:pt x="20" y="96"/>
                  <a:pt x="44" y="98"/>
                  <a:pt x="55" y="82"/>
                </a:cubicBezTo>
                <a:cubicBezTo>
                  <a:pt x="59" y="82"/>
                  <a:pt x="62" y="81"/>
                  <a:pt x="66" y="81"/>
                </a:cubicBezTo>
                <a:cubicBezTo>
                  <a:pt x="65" y="79"/>
                  <a:pt x="65" y="78"/>
                  <a:pt x="65" y="76"/>
                </a:cubicBezTo>
                <a:cubicBezTo>
                  <a:pt x="65" y="66"/>
                  <a:pt x="77" y="58"/>
                  <a:pt x="91" y="58"/>
                </a:cubicBezTo>
                <a:close/>
                <a:moveTo>
                  <a:pt x="31" y="24"/>
                </a:moveTo>
                <a:cubicBezTo>
                  <a:pt x="31" y="22"/>
                  <a:pt x="32" y="21"/>
                  <a:pt x="33" y="21"/>
                </a:cubicBezTo>
                <a:cubicBezTo>
                  <a:pt x="71" y="21"/>
                  <a:pt x="71" y="21"/>
                  <a:pt x="71" y="21"/>
                </a:cubicBezTo>
                <a:cubicBezTo>
                  <a:pt x="73" y="21"/>
                  <a:pt x="74" y="22"/>
                  <a:pt x="74" y="24"/>
                </a:cubicBezTo>
                <a:cubicBezTo>
                  <a:pt x="74" y="28"/>
                  <a:pt x="74" y="28"/>
                  <a:pt x="74" y="28"/>
                </a:cubicBezTo>
                <a:cubicBezTo>
                  <a:pt x="74" y="29"/>
                  <a:pt x="73" y="30"/>
                  <a:pt x="71" y="30"/>
                </a:cubicBezTo>
                <a:cubicBezTo>
                  <a:pt x="33" y="30"/>
                  <a:pt x="33" y="30"/>
                  <a:pt x="33" y="30"/>
                </a:cubicBezTo>
                <a:cubicBezTo>
                  <a:pt x="32" y="30"/>
                  <a:pt x="31" y="29"/>
                  <a:pt x="31" y="28"/>
                </a:cubicBezTo>
                <a:lnTo>
                  <a:pt x="31" y="24"/>
                </a:lnTo>
                <a:close/>
                <a:moveTo>
                  <a:pt x="29" y="44"/>
                </a:moveTo>
                <a:cubicBezTo>
                  <a:pt x="27" y="44"/>
                  <a:pt x="26" y="43"/>
                  <a:pt x="26" y="42"/>
                </a:cubicBezTo>
                <a:cubicBezTo>
                  <a:pt x="26" y="38"/>
                  <a:pt x="26" y="38"/>
                  <a:pt x="26" y="38"/>
                </a:cubicBezTo>
                <a:cubicBezTo>
                  <a:pt x="26" y="36"/>
                  <a:pt x="27" y="35"/>
                  <a:pt x="29" y="35"/>
                </a:cubicBezTo>
                <a:cubicBezTo>
                  <a:pt x="76" y="35"/>
                  <a:pt x="76" y="35"/>
                  <a:pt x="76" y="35"/>
                </a:cubicBezTo>
                <a:cubicBezTo>
                  <a:pt x="77" y="35"/>
                  <a:pt x="78" y="36"/>
                  <a:pt x="78" y="38"/>
                </a:cubicBezTo>
                <a:cubicBezTo>
                  <a:pt x="78" y="42"/>
                  <a:pt x="78" y="42"/>
                  <a:pt x="78" y="42"/>
                </a:cubicBezTo>
                <a:cubicBezTo>
                  <a:pt x="78" y="43"/>
                  <a:pt x="77" y="44"/>
                  <a:pt x="76" y="44"/>
                </a:cubicBezTo>
                <a:lnTo>
                  <a:pt x="29" y="44"/>
                </a:lnTo>
                <a:close/>
                <a:moveTo>
                  <a:pt x="69" y="56"/>
                </a:moveTo>
                <a:cubicBezTo>
                  <a:pt x="69" y="57"/>
                  <a:pt x="68" y="58"/>
                  <a:pt x="67" y="58"/>
                </a:cubicBezTo>
                <a:cubicBezTo>
                  <a:pt x="38" y="58"/>
                  <a:pt x="38" y="58"/>
                  <a:pt x="38" y="58"/>
                </a:cubicBezTo>
                <a:cubicBezTo>
                  <a:pt x="36" y="58"/>
                  <a:pt x="35" y="57"/>
                  <a:pt x="35" y="56"/>
                </a:cubicBezTo>
                <a:cubicBezTo>
                  <a:pt x="35" y="52"/>
                  <a:pt x="35" y="52"/>
                  <a:pt x="35" y="52"/>
                </a:cubicBezTo>
                <a:cubicBezTo>
                  <a:pt x="35" y="50"/>
                  <a:pt x="36" y="49"/>
                  <a:pt x="38" y="49"/>
                </a:cubicBezTo>
                <a:cubicBezTo>
                  <a:pt x="67" y="49"/>
                  <a:pt x="67" y="49"/>
                  <a:pt x="67" y="49"/>
                </a:cubicBezTo>
                <a:cubicBezTo>
                  <a:pt x="68" y="49"/>
                  <a:pt x="69" y="50"/>
                  <a:pt x="69" y="52"/>
                </a:cubicBezTo>
                <a:lnTo>
                  <a:pt x="69" y="56"/>
                </a:lnTo>
                <a:close/>
                <a:moveTo>
                  <a:pt x="91" y="63"/>
                </a:moveTo>
                <a:cubicBezTo>
                  <a:pt x="80" y="63"/>
                  <a:pt x="71" y="69"/>
                  <a:pt x="71" y="76"/>
                </a:cubicBezTo>
                <a:cubicBezTo>
                  <a:pt x="71" y="84"/>
                  <a:pt x="80" y="90"/>
                  <a:pt x="91" y="90"/>
                </a:cubicBezTo>
                <a:cubicBezTo>
                  <a:pt x="102" y="90"/>
                  <a:pt x="111" y="84"/>
                  <a:pt x="111" y="76"/>
                </a:cubicBezTo>
                <a:cubicBezTo>
                  <a:pt x="111" y="69"/>
                  <a:pt x="102" y="63"/>
                  <a:pt x="91" y="63"/>
                </a:cubicBezTo>
                <a:close/>
                <a:moveTo>
                  <a:pt x="81" y="79"/>
                </a:moveTo>
                <a:cubicBezTo>
                  <a:pt x="80" y="79"/>
                  <a:pt x="78" y="78"/>
                  <a:pt x="78" y="76"/>
                </a:cubicBezTo>
                <a:cubicBezTo>
                  <a:pt x="78" y="74"/>
                  <a:pt x="80" y="73"/>
                  <a:pt x="81" y="73"/>
                </a:cubicBezTo>
                <a:cubicBezTo>
                  <a:pt x="83" y="73"/>
                  <a:pt x="84" y="74"/>
                  <a:pt x="84" y="76"/>
                </a:cubicBezTo>
                <a:cubicBezTo>
                  <a:pt x="84" y="78"/>
                  <a:pt x="83" y="79"/>
                  <a:pt x="81" y="79"/>
                </a:cubicBezTo>
                <a:close/>
                <a:moveTo>
                  <a:pt x="91" y="79"/>
                </a:moveTo>
                <a:cubicBezTo>
                  <a:pt x="89" y="79"/>
                  <a:pt x="88" y="78"/>
                  <a:pt x="88" y="76"/>
                </a:cubicBezTo>
                <a:cubicBezTo>
                  <a:pt x="88" y="74"/>
                  <a:pt x="89" y="73"/>
                  <a:pt x="91" y="73"/>
                </a:cubicBezTo>
                <a:cubicBezTo>
                  <a:pt x="93" y="73"/>
                  <a:pt x="94" y="74"/>
                  <a:pt x="94" y="76"/>
                </a:cubicBezTo>
                <a:cubicBezTo>
                  <a:pt x="94" y="78"/>
                  <a:pt x="93" y="79"/>
                  <a:pt x="91" y="79"/>
                </a:cubicBezTo>
                <a:close/>
                <a:moveTo>
                  <a:pt x="101" y="79"/>
                </a:moveTo>
                <a:cubicBezTo>
                  <a:pt x="99" y="79"/>
                  <a:pt x="98" y="78"/>
                  <a:pt x="98" y="76"/>
                </a:cubicBezTo>
                <a:cubicBezTo>
                  <a:pt x="98" y="74"/>
                  <a:pt x="99" y="73"/>
                  <a:pt x="101" y="73"/>
                </a:cubicBezTo>
                <a:cubicBezTo>
                  <a:pt x="103" y="73"/>
                  <a:pt x="104" y="74"/>
                  <a:pt x="104" y="76"/>
                </a:cubicBezTo>
                <a:cubicBezTo>
                  <a:pt x="104" y="78"/>
                  <a:pt x="103" y="79"/>
                  <a:pt x="101" y="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TextBox 14">
            <a:extLst>
              <a:ext uri="{FF2B5EF4-FFF2-40B4-BE49-F238E27FC236}">
                <a16:creationId xmlns:a16="http://schemas.microsoft.com/office/drawing/2014/main" id="{93FAA565-687D-43ED-97A8-A8C1DD3BBEB8}"/>
              </a:ext>
            </a:extLst>
          </p:cNvPr>
          <p:cNvSpPr txBox="1"/>
          <p:nvPr/>
        </p:nvSpPr>
        <p:spPr>
          <a:xfrm>
            <a:off x="5181600" y="1552575"/>
            <a:ext cx="4400550" cy="1378583"/>
          </a:xfrm>
          <a:prstGeom prst="rect">
            <a:avLst/>
          </a:prstGeom>
          <a:noFill/>
        </p:spPr>
        <p:txBody>
          <a:bodyPr wrap="square" rtlCol="0">
            <a:spAutoFit/>
          </a:bodyPr>
          <a:lstStyle/>
          <a:p>
            <a:pPr>
              <a:lnSpc>
                <a:spcPts val="5000"/>
              </a:lnSpc>
            </a:pPr>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The simple</a:t>
            </a:r>
          </a:p>
          <a:p>
            <a:pPr>
              <a:lnSpc>
                <a:spcPts val="5000"/>
              </a:lnSpc>
            </a:pPr>
            <a:r>
              <a:rPr lang="en-US" sz="5000" spc="200" dirty="0">
                <a:solidFill>
                  <a:schemeClr val="tx1">
                    <a:lumMod val="85000"/>
                    <a:lumOff val="15000"/>
                  </a:schemeClr>
                </a:solidFill>
                <a:latin typeface="Goudy Old Style" panose="02020502050305020303" pitchFamily="18" charset="0"/>
                <a:ea typeface="Open Sans" panose="020B0606030504020204" pitchFamily="34" charset="0"/>
                <a:cs typeface="Open Sans" panose="020B0606030504020204" pitchFamily="34" charset="0"/>
              </a:rPr>
              <a:t>minimal to be</a:t>
            </a:r>
          </a:p>
        </p:txBody>
      </p:sp>
      <p:sp>
        <p:nvSpPr>
          <p:cNvPr id="16" name="TextBox 15">
            <a:extLst>
              <a:ext uri="{FF2B5EF4-FFF2-40B4-BE49-F238E27FC236}">
                <a16:creationId xmlns:a16="http://schemas.microsoft.com/office/drawing/2014/main" id="{4D9F1373-36DF-43CE-842A-320BA3E0B404}"/>
              </a:ext>
            </a:extLst>
          </p:cNvPr>
          <p:cNvSpPr txBox="1"/>
          <p:nvPr/>
        </p:nvSpPr>
        <p:spPr>
          <a:xfrm>
            <a:off x="6813989" y="3005250"/>
            <a:ext cx="4606486" cy="2631490"/>
          </a:xfrm>
          <a:prstGeom prst="rect">
            <a:avLst/>
          </a:prstGeom>
          <a:noFill/>
        </p:spPr>
        <p:txBody>
          <a:bodyPr wrap="square" numCol="2" spcCol="457200" rtlCol="0">
            <a:spAutoFit/>
          </a:bodyPr>
          <a:lstStyle/>
          <a:p>
            <a:pPr>
              <a:lnSpc>
                <a:spcPct val="150000"/>
              </a:lnSpc>
            </a:pPr>
            <a:r>
              <a:rPr lang="en-US" sz="1000" dirty="0">
                <a:solidFill>
                  <a:schemeClr val="tx1">
                    <a:lumMod val="50000"/>
                    <a:lumOff val="50000"/>
                  </a:schemeClr>
                </a:solidFill>
                <a:latin typeface="Raleway" panose="020B0003030101060003" pitchFamily="34" charset="0"/>
                <a:ea typeface="Montserrat Light" charset="0"/>
                <a:cs typeface="Arial" panose="020B0604020202020204" pitchFamily="34" charset="0"/>
              </a:rPr>
              <a:t>face to multiply dry yielding were grass earth darkness every god forth. Void bring void kind it heaven </a:t>
            </a:r>
            <a:r>
              <a:rPr lang="en-US" sz="1000" dirty="0" err="1">
                <a:solidFill>
                  <a:schemeClr val="tx1">
                    <a:lumMod val="50000"/>
                    <a:lumOff val="50000"/>
                  </a:schemeClr>
                </a:solidFill>
                <a:latin typeface="Raleway" panose="020B0003030101060003" pitchFamily="34" charset="0"/>
                <a:ea typeface="Montserrat Light" charset="0"/>
                <a:cs typeface="Arial" panose="020B0604020202020204" pitchFamily="34" charset="0"/>
              </a:rPr>
              <a:t>creepeth</a:t>
            </a:r>
            <a:r>
              <a:rPr lang="en-US" sz="1000" dirty="0">
                <a:solidFill>
                  <a:schemeClr val="tx1">
                    <a:lumMod val="50000"/>
                    <a:lumOff val="50000"/>
                  </a:schemeClr>
                </a:solidFill>
                <a:latin typeface="Raleway" panose="020B0003030101060003" pitchFamily="34" charset="0"/>
                <a:ea typeface="Montserrat Light" charset="0"/>
                <a:cs typeface="Arial" panose="020B0604020202020204" pitchFamily="34" charset="0"/>
              </a:rPr>
              <a:t>, kind saying good seed grass saw female together divided bearing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endParaRPr lang="en-US" sz="1000" dirty="0">
              <a:solidFill>
                <a:schemeClr val="tx1">
                  <a:lumMod val="50000"/>
                  <a:lumOff val="50000"/>
                </a:schemeClr>
              </a:solidFill>
              <a:latin typeface="Raleway" panose="020B0003030101060003" pitchFamily="34" charset="0"/>
              <a:ea typeface="Montserrat Light" charset="0"/>
              <a:cs typeface="Arial" panose="020B0604020202020204" pitchFamily="34" charset="0"/>
            </a:endParaRPr>
          </a:p>
          <a:p>
            <a:pPr>
              <a:lnSpc>
                <a:spcPct val="150000"/>
              </a:lnSpc>
            </a:pPr>
            <a:r>
              <a:rPr lang="en-US" sz="1000" dirty="0" err="1">
                <a:solidFill>
                  <a:schemeClr val="tx1">
                    <a:lumMod val="50000"/>
                    <a:lumOff val="50000"/>
                  </a:schemeClr>
                </a:solidFill>
                <a:latin typeface="Raleway" panose="020B0003030101060003" pitchFamily="34" charset="0"/>
                <a:ea typeface="Montserrat Light" charset="0"/>
                <a:cs typeface="Arial" panose="020B0604020202020204" pitchFamily="34" charset="0"/>
              </a:rPr>
              <a:t>Creepeth</a:t>
            </a:r>
            <a:r>
              <a:rPr lang="en-US" sz="1000" dirty="0">
                <a:solidFill>
                  <a:schemeClr val="tx1">
                    <a:lumMod val="50000"/>
                    <a:lumOff val="50000"/>
                  </a:schemeClr>
                </a:solidFill>
                <a:latin typeface="Raleway" panose="020B0003030101060003" pitchFamily="34" charset="0"/>
                <a:ea typeface="Montserrat Light" charset="0"/>
                <a:cs typeface="Arial" panose="020B0604020202020204" pitchFamily="34" charset="0"/>
              </a:rPr>
              <a:t> god air fish land. Darkness, </a:t>
            </a:r>
            <a:r>
              <a:rPr lang="en-US" sz="1000" dirty="0" err="1">
                <a:solidFill>
                  <a:schemeClr val="tx1">
                    <a:lumMod val="50000"/>
                    <a:lumOff val="50000"/>
                  </a:schemeClr>
                </a:solidFill>
                <a:latin typeface="Raleway" panose="020B0003030101060003" pitchFamily="34" charset="0"/>
                <a:ea typeface="Montserrat Light" charset="0"/>
                <a:cs typeface="Arial" panose="020B0604020202020204" pitchFamily="34" charset="0"/>
              </a:rPr>
              <a:t>moveth</a:t>
            </a:r>
            <a:r>
              <a:rPr lang="en-US" sz="1000" dirty="0">
                <a:solidFill>
                  <a:schemeClr val="tx1">
                    <a:lumMod val="50000"/>
                    <a:lumOff val="50000"/>
                  </a:schemeClr>
                </a:solidFill>
                <a:latin typeface="Raleway" panose="020B0003030101060003" pitchFamily="34" charset="0"/>
                <a:ea typeface="Montserrat Light" charset="0"/>
                <a:cs typeface="Arial" panose="020B0604020202020204" pitchFamily="34" charset="0"/>
              </a:rPr>
              <a:t> was second that </a:t>
            </a:r>
            <a:r>
              <a:rPr lang="en-US" sz="1000" dirty="0" err="1">
                <a:solidFill>
                  <a:schemeClr val="tx1">
                    <a:lumMod val="50000"/>
                    <a:lumOff val="50000"/>
                  </a:schemeClr>
                </a:solidFill>
                <a:latin typeface="Raleway" panose="020B0003030101060003" pitchFamily="34" charset="0"/>
                <a:ea typeface="Montserrat Light" charset="0"/>
                <a:cs typeface="Arial" panose="020B0604020202020204" pitchFamily="34" charset="0"/>
              </a:rPr>
              <a:t>i</a:t>
            </a:r>
            <a:r>
              <a:rPr lang="en-US" sz="1000" dirty="0">
                <a:solidFill>
                  <a:schemeClr val="tx1">
                    <a:lumMod val="50000"/>
                    <a:lumOff val="50000"/>
                  </a:schemeClr>
                </a:solidFill>
                <a:latin typeface="Raleway" panose="020B0003030101060003" pitchFamily="34" charset="0"/>
                <a:ea typeface="Montserrat Light" charset="0"/>
                <a:cs typeface="Arial" panose="020B0604020202020204" pitchFamily="34" charset="0"/>
              </a:rPr>
              <a:t> saw after moving.</a:t>
            </a:r>
          </a:p>
        </p:txBody>
      </p:sp>
    </p:spTree>
    <p:extLst>
      <p:ext uri="{BB962C8B-B14F-4D97-AF65-F5344CB8AC3E}">
        <p14:creationId xmlns:p14="http://schemas.microsoft.com/office/powerpoint/2010/main" val="2158869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AD37AD51-5A4C-4B6F-B402-5DE16F0EABC9}"/>
              </a:ext>
            </a:extLst>
          </p:cNvPr>
          <p:cNvPicPr>
            <a:picLocks noGrp="1" noChangeAspect="1"/>
          </p:cNvPicPr>
          <p:nvPr>
            <p:ph type="pic" sz="quarter" idx="11"/>
          </p:nvPr>
        </p:nvPicPr>
        <p:blipFill>
          <a:blip r:embed="rId2"/>
          <a:srcRect l="8005" r="8005"/>
          <a:stretch>
            <a:fillRect/>
          </a:stretch>
        </p:blipFill>
        <p:spPr>
          <a:xfrm>
            <a:off x="0" y="1009650"/>
            <a:ext cx="6096000" cy="4838700"/>
          </a:xfrm>
        </p:spPr>
      </p:pic>
      <p:sp>
        <p:nvSpPr>
          <p:cNvPr id="15" name="Rectangle 14">
            <a:extLst>
              <a:ext uri="{FF2B5EF4-FFF2-40B4-BE49-F238E27FC236}">
                <a16:creationId xmlns:a16="http://schemas.microsoft.com/office/drawing/2014/main" id="{7CEE9C9D-87A1-4D30-BD80-556B759C3AE9}"/>
              </a:ext>
            </a:extLst>
          </p:cNvPr>
          <p:cNvSpPr/>
          <p:nvPr/>
        </p:nvSpPr>
        <p:spPr>
          <a:xfrm>
            <a:off x="0" y="1009650"/>
            <a:ext cx="6096000" cy="4838700"/>
          </a:xfrm>
          <a:prstGeom prst="rect">
            <a:avLst/>
          </a:prstGeom>
          <a:solidFill>
            <a:schemeClr val="bg1">
              <a:lumMod val="85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Rectangle 9">
            <a:extLst>
              <a:ext uri="{FF2B5EF4-FFF2-40B4-BE49-F238E27FC236}">
                <a16:creationId xmlns:a16="http://schemas.microsoft.com/office/drawing/2014/main" id="{F08E39DD-C642-45A8-9B81-A9D8863B0588}"/>
              </a:ext>
            </a:extLst>
          </p:cNvPr>
          <p:cNvSpPr/>
          <p:nvPr/>
        </p:nvSpPr>
        <p:spPr>
          <a:xfrm>
            <a:off x="981075" y="4686300"/>
            <a:ext cx="1838325" cy="1838325"/>
          </a:xfrm>
          <a:prstGeom prst="rect">
            <a:avLst/>
          </a:prstGeom>
          <a:solidFill>
            <a:schemeClr val="tx1">
              <a:lumMod val="75000"/>
              <a:lumOff val="2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A099FF1-4798-4EC8-99E3-B8C8C68E9052}"/>
              </a:ext>
            </a:extLst>
          </p:cNvPr>
          <p:cNvSpPr/>
          <p:nvPr/>
        </p:nvSpPr>
        <p:spPr>
          <a:xfrm>
            <a:off x="3343275" y="4686300"/>
            <a:ext cx="1838325" cy="1838325"/>
          </a:xfrm>
          <a:prstGeom prst="rect">
            <a:avLst/>
          </a:prstGeom>
          <a:solidFill>
            <a:schemeClr val="tx1">
              <a:lumMod val="75000"/>
              <a:lumOff val="2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2FDCF06C-1768-4AC2-821E-6FE91C3F38FF}"/>
              </a:ext>
            </a:extLst>
          </p:cNvPr>
          <p:cNvGrpSpPr/>
          <p:nvPr/>
        </p:nvGrpSpPr>
        <p:grpSpPr>
          <a:xfrm>
            <a:off x="6699250" y="2493139"/>
            <a:ext cx="4600575" cy="711528"/>
            <a:chOff x="6699250" y="2326085"/>
            <a:chExt cx="4600575" cy="711528"/>
          </a:xfrm>
        </p:grpSpPr>
        <p:sp>
          <p:nvSpPr>
            <p:cNvPr id="27" name="Freeform 8">
              <a:extLst>
                <a:ext uri="{FF2B5EF4-FFF2-40B4-BE49-F238E27FC236}">
                  <a16:creationId xmlns:a16="http://schemas.microsoft.com/office/drawing/2014/main" id="{414E94C0-CF37-47AE-830A-5D57CE024973}"/>
                </a:ext>
              </a:extLst>
            </p:cNvPr>
            <p:cNvSpPr>
              <a:spLocks noEditPoints="1"/>
            </p:cNvSpPr>
            <p:nvPr/>
          </p:nvSpPr>
          <p:spPr bwMode="auto">
            <a:xfrm>
              <a:off x="6699250" y="2326085"/>
              <a:ext cx="806450" cy="692150"/>
            </a:xfrm>
            <a:custGeom>
              <a:avLst/>
              <a:gdLst>
                <a:gd name="T0" fmla="*/ 105 w 136"/>
                <a:gd name="T1" fmla="*/ 38 h 119"/>
                <a:gd name="T2" fmla="*/ 93 w 136"/>
                <a:gd name="T3" fmla="*/ 0 h 119"/>
                <a:gd name="T4" fmla="*/ 68 w 136"/>
                <a:gd name="T5" fmla="*/ 19 h 119"/>
                <a:gd name="T6" fmla="*/ 42 w 136"/>
                <a:gd name="T7" fmla="*/ 0 h 119"/>
                <a:gd name="T8" fmla="*/ 30 w 136"/>
                <a:gd name="T9" fmla="*/ 38 h 119"/>
                <a:gd name="T10" fmla="*/ 0 w 136"/>
                <a:gd name="T11" fmla="*/ 43 h 119"/>
                <a:gd name="T12" fmla="*/ 5 w 136"/>
                <a:gd name="T13" fmla="*/ 75 h 119"/>
                <a:gd name="T14" fmla="*/ 11 w 136"/>
                <a:gd name="T15" fmla="*/ 109 h 119"/>
                <a:gd name="T16" fmla="*/ 114 w 136"/>
                <a:gd name="T17" fmla="*/ 119 h 119"/>
                <a:gd name="T18" fmla="*/ 125 w 136"/>
                <a:gd name="T19" fmla="*/ 75 h 119"/>
                <a:gd name="T20" fmla="*/ 136 w 136"/>
                <a:gd name="T21" fmla="*/ 70 h 119"/>
                <a:gd name="T22" fmla="*/ 131 w 136"/>
                <a:gd name="T23" fmla="*/ 38 h 119"/>
                <a:gd name="T24" fmla="*/ 131 w 136"/>
                <a:gd name="T25" fmla="*/ 71 h 119"/>
                <a:gd name="T26" fmla="*/ 121 w 136"/>
                <a:gd name="T27" fmla="*/ 73 h 119"/>
                <a:gd name="T28" fmla="*/ 114 w 136"/>
                <a:gd name="T29" fmla="*/ 115 h 119"/>
                <a:gd name="T30" fmla="*/ 15 w 136"/>
                <a:gd name="T31" fmla="*/ 109 h 119"/>
                <a:gd name="T32" fmla="*/ 13 w 136"/>
                <a:gd name="T33" fmla="*/ 71 h 119"/>
                <a:gd name="T34" fmla="*/ 4 w 136"/>
                <a:gd name="T35" fmla="*/ 70 h 119"/>
                <a:gd name="T36" fmla="*/ 5 w 136"/>
                <a:gd name="T37" fmla="*/ 42 h 119"/>
                <a:gd name="T38" fmla="*/ 44 w 136"/>
                <a:gd name="T39" fmla="*/ 40 h 119"/>
                <a:gd name="T40" fmla="*/ 25 w 136"/>
                <a:gd name="T41" fmla="*/ 21 h 119"/>
                <a:gd name="T42" fmla="*/ 55 w 136"/>
                <a:gd name="T43" fmla="*/ 9 h 119"/>
                <a:gd name="T44" fmla="*/ 69 w 136"/>
                <a:gd name="T45" fmla="*/ 24 h 119"/>
                <a:gd name="T46" fmla="*/ 93 w 136"/>
                <a:gd name="T47" fmla="*/ 4 h 119"/>
                <a:gd name="T48" fmla="*/ 93 w 136"/>
                <a:gd name="T49" fmla="*/ 38 h 119"/>
                <a:gd name="T50" fmla="*/ 93 w 136"/>
                <a:gd name="T51" fmla="*/ 42 h 119"/>
                <a:gd name="T52" fmla="*/ 132 w 136"/>
                <a:gd name="T53" fmla="*/ 43 h 119"/>
                <a:gd name="T54" fmla="*/ 60 w 136"/>
                <a:gd name="T55" fmla="*/ 29 h 119"/>
                <a:gd name="T56" fmla="*/ 49 w 136"/>
                <a:gd name="T57" fmla="*/ 15 h 119"/>
                <a:gd name="T58" fmla="*/ 33 w 136"/>
                <a:gd name="T59" fmla="*/ 21 h 119"/>
                <a:gd name="T60" fmla="*/ 59 w 136"/>
                <a:gd name="T61" fmla="*/ 30 h 119"/>
                <a:gd name="T62" fmla="*/ 42 w 136"/>
                <a:gd name="T63" fmla="*/ 28 h 119"/>
                <a:gd name="T64" fmla="*/ 42 w 136"/>
                <a:gd name="T65" fmla="*/ 14 h 119"/>
                <a:gd name="T66" fmla="*/ 57 w 136"/>
                <a:gd name="T67" fmla="*/ 28 h 119"/>
                <a:gd name="T68" fmla="*/ 81 w 136"/>
                <a:gd name="T69" fmla="*/ 39 h 119"/>
                <a:gd name="T70" fmla="*/ 53 w 136"/>
                <a:gd name="T71" fmla="*/ 40 h 119"/>
                <a:gd name="T72" fmla="*/ 60 w 136"/>
                <a:gd name="T73" fmla="*/ 107 h 119"/>
                <a:gd name="T74" fmla="*/ 82 w 136"/>
                <a:gd name="T75" fmla="*/ 101 h 119"/>
                <a:gd name="T76" fmla="*/ 81 w 136"/>
                <a:gd name="T77" fmla="*/ 39 h 119"/>
                <a:gd name="T78" fmla="*/ 76 w 136"/>
                <a:gd name="T79" fmla="*/ 105 h 119"/>
                <a:gd name="T80" fmla="*/ 55 w 136"/>
                <a:gd name="T81" fmla="*/ 101 h 119"/>
                <a:gd name="T82" fmla="*/ 80 w 136"/>
                <a:gd name="T83" fmla="*/ 41 h 119"/>
                <a:gd name="T84" fmla="*/ 77 w 136"/>
                <a:gd name="T85" fmla="*/ 30 h 119"/>
                <a:gd name="T86" fmla="*/ 102 w 136"/>
                <a:gd name="T87" fmla="*/ 21 h 119"/>
                <a:gd name="T88" fmla="*/ 86 w 136"/>
                <a:gd name="T89" fmla="*/ 15 h 119"/>
                <a:gd name="T90" fmla="*/ 76 w 136"/>
                <a:gd name="T91" fmla="*/ 29 h 119"/>
                <a:gd name="T92" fmla="*/ 88 w 136"/>
                <a:gd name="T93" fmla="*/ 16 h 119"/>
                <a:gd name="T94" fmla="*/ 100 w 136"/>
                <a:gd name="T95" fmla="*/ 21 h 119"/>
                <a:gd name="T96" fmla="*/ 79 w 136"/>
                <a:gd name="T97" fmla="*/ 2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6" h="119">
                  <a:moveTo>
                    <a:pt x="131" y="38"/>
                  </a:moveTo>
                  <a:cubicBezTo>
                    <a:pt x="105" y="38"/>
                    <a:pt x="105" y="38"/>
                    <a:pt x="105" y="38"/>
                  </a:cubicBezTo>
                  <a:cubicBezTo>
                    <a:pt x="111" y="34"/>
                    <a:pt x="114" y="28"/>
                    <a:pt x="114" y="21"/>
                  </a:cubicBezTo>
                  <a:cubicBezTo>
                    <a:pt x="114" y="9"/>
                    <a:pt x="105" y="0"/>
                    <a:pt x="93" y="0"/>
                  </a:cubicBezTo>
                  <a:cubicBezTo>
                    <a:pt x="87" y="0"/>
                    <a:pt x="81" y="2"/>
                    <a:pt x="77" y="7"/>
                  </a:cubicBezTo>
                  <a:cubicBezTo>
                    <a:pt x="68" y="19"/>
                    <a:pt x="68" y="19"/>
                    <a:pt x="68" y="19"/>
                  </a:cubicBezTo>
                  <a:cubicBezTo>
                    <a:pt x="58" y="7"/>
                    <a:pt x="58" y="7"/>
                    <a:pt x="58" y="7"/>
                  </a:cubicBezTo>
                  <a:cubicBezTo>
                    <a:pt x="55" y="2"/>
                    <a:pt x="49" y="0"/>
                    <a:pt x="42" y="0"/>
                  </a:cubicBezTo>
                  <a:cubicBezTo>
                    <a:pt x="31" y="0"/>
                    <a:pt x="21" y="9"/>
                    <a:pt x="21" y="21"/>
                  </a:cubicBezTo>
                  <a:cubicBezTo>
                    <a:pt x="21" y="28"/>
                    <a:pt x="25" y="34"/>
                    <a:pt x="30" y="38"/>
                  </a:cubicBezTo>
                  <a:cubicBezTo>
                    <a:pt x="5" y="38"/>
                    <a:pt x="5" y="38"/>
                    <a:pt x="5" y="38"/>
                  </a:cubicBezTo>
                  <a:cubicBezTo>
                    <a:pt x="2" y="38"/>
                    <a:pt x="0" y="40"/>
                    <a:pt x="0" y="43"/>
                  </a:cubicBezTo>
                  <a:cubicBezTo>
                    <a:pt x="0" y="70"/>
                    <a:pt x="0" y="70"/>
                    <a:pt x="0" y="70"/>
                  </a:cubicBezTo>
                  <a:cubicBezTo>
                    <a:pt x="0" y="73"/>
                    <a:pt x="2" y="75"/>
                    <a:pt x="5" y="75"/>
                  </a:cubicBezTo>
                  <a:cubicBezTo>
                    <a:pt x="11" y="75"/>
                    <a:pt x="11" y="75"/>
                    <a:pt x="11" y="75"/>
                  </a:cubicBezTo>
                  <a:cubicBezTo>
                    <a:pt x="11" y="109"/>
                    <a:pt x="11" y="109"/>
                    <a:pt x="11" y="109"/>
                  </a:cubicBezTo>
                  <a:cubicBezTo>
                    <a:pt x="11" y="114"/>
                    <a:pt x="15" y="119"/>
                    <a:pt x="21" y="119"/>
                  </a:cubicBezTo>
                  <a:cubicBezTo>
                    <a:pt x="114" y="119"/>
                    <a:pt x="114" y="119"/>
                    <a:pt x="114" y="119"/>
                  </a:cubicBezTo>
                  <a:cubicBezTo>
                    <a:pt x="120" y="119"/>
                    <a:pt x="125" y="114"/>
                    <a:pt x="125" y="109"/>
                  </a:cubicBezTo>
                  <a:cubicBezTo>
                    <a:pt x="125" y="75"/>
                    <a:pt x="125" y="75"/>
                    <a:pt x="125" y="75"/>
                  </a:cubicBezTo>
                  <a:cubicBezTo>
                    <a:pt x="131" y="75"/>
                    <a:pt x="131" y="75"/>
                    <a:pt x="131" y="75"/>
                  </a:cubicBezTo>
                  <a:cubicBezTo>
                    <a:pt x="133" y="75"/>
                    <a:pt x="136" y="73"/>
                    <a:pt x="136" y="70"/>
                  </a:cubicBezTo>
                  <a:cubicBezTo>
                    <a:pt x="136" y="43"/>
                    <a:pt x="136" y="43"/>
                    <a:pt x="136" y="43"/>
                  </a:cubicBezTo>
                  <a:cubicBezTo>
                    <a:pt x="136" y="40"/>
                    <a:pt x="133" y="38"/>
                    <a:pt x="131" y="38"/>
                  </a:cubicBezTo>
                  <a:close/>
                  <a:moveTo>
                    <a:pt x="132" y="70"/>
                  </a:moveTo>
                  <a:cubicBezTo>
                    <a:pt x="132" y="71"/>
                    <a:pt x="131" y="71"/>
                    <a:pt x="131" y="71"/>
                  </a:cubicBezTo>
                  <a:cubicBezTo>
                    <a:pt x="123" y="71"/>
                    <a:pt x="123" y="71"/>
                    <a:pt x="123" y="71"/>
                  </a:cubicBezTo>
                  <a:cubicBezTo>
                    <a:pt x="122" y="71"/>
                    <a:pt x="121" y="72"/>
                    <a:pt x="121" y="73"/>
                  </a:cubicBezTo>
                  <a:cubicBezTo>
                    <a:pt x="121" y="109"/>
                    <a:pt x="121" y="109"/>
                    <a:pt x="121" y="109"/>
                  </a:cubicBezTo>
                  <a:cubicBezTo>
                    <a:pt x="121" y="112"/>
                    <a:pt x="118" y="115"/>
                    <a:pt x="114" y="115"/>
                  </a:cubicBezTo>
                  <a:cubicBezTo>
                    <a:pt x="21" y="115"/>
                    <a:pt x="21" y="115"/>
                    <a:pt x="21" y="115"/>
                  </a:cubicBezTo>
                  <a:cubicBezTo>
                    <a:pt x="18" y="115"/>
                    <a:pt x="15" y="112"/>
                    <a:pt x="15" y="109"/>
                  </a:cubicBezTo>
                  <a:cubicBezTo>
                    <a:pt x="15" y="73"/>
                    <a:pt x="15" y="73"/>
                    <a:pt x="15" y="73"/>
                  </a:cubicBezTo>
                  <a:cubicBezTo>
                    <a:pt x="15" y="72"/>
                    <a:pt x="14" y="71"/>
                    <a:pt x="13" y="71"/>
                  </a:cubicBezTo>
                  <a:cubicBezTo>
                    <a:pt x="5" y="71"/>
                    <a:pt x="5" y="71"/>
                    <a:pt x="5" y="71"/>
                  </a:cubicBezTo>
                  <a:cubicBezTo>
                    <a:pt x="4" y="71"/>
                    <a:pt x="4" y="71"/>
                    <a:pt x="4" y="70"/>
                  </a:cubicBezTo>
                  <a:cubicBezTo>
                    <a:pt x="4" y="43"/>
                    <a:pt x="4" y="43"/>
                    <a:pt x="4" y="43"/>
                  </a:cubicBezTo>
                  <a:cubicBezTo>
                    <a:pt x="4" y="42"/>
                    <a:pt x="4" y="42"/>
                    <a:pt x="5" y="42"/>
                  </a:cubicBezTo>
                  <a:cubicBezTo>
                    <a:pt x="42" y="42"/>
                    <a:pt x="42" y="42"/>
                    <a:pt x="42" y="42"/>
                  </a:cubicBezTo>
                  <a:cubicBezTo>
                    <a:pt x="43" y="42"/>
                    <a:pt x="44" y="41"/>
                    <a:pt x="44" y="40"/>
                  </a:cubicBezTo>
                  <a:cubicBezTo>
                    <a:pt x="44" y="39"/>
                    <a:pt x="43" y="38"/>
                    <a:pt x="42" y="38"/>
                  </a:cubicBezTo>
                  <a:cubicBezTo>
                    <a:pt x="33" y="38"/>
                    <a:pt x="25" y="30"/>
                    <a:pt x="25" y="21"/>
                  </a:cubicBezTo>
                  <a:cubicBezTo>
                    <a:pt x="25" y="11"/>
                    <a:pt x="33" y="4"/>
                    <a:pt x="42" y="4"/>
                  </a:cubicBezTo>
                  <a:cubicBezTo>
                    <a:pt x="48" y="4"/>
                    <a:pt x="52" y="6"/>
                    <a:pt x="55" y="9"/>
                  </a:cubicBezTo>
                  <a:cubicBezTo>
                    <a:pt x="66" y="24"/>
                    <a:pt x="66" y="24"/>
                    <a:pt x="66" y="24"/>
                  </a:cubicBezTo>
                  <a:cubicBezTo>
                    <a:pt x="67" y="24"/>
                    <a:pt x="69" y="24"/>
                    <a:pt x="69" y="24"/>
                  </a:cubicBezTo>
                  <a:cubicBezTo>
                    <a:pt x="80" y="9"/>
                    <a:pt x="80" y="9"/>
                    <a:pt x="80" y="9"/>
                  </a:cubicBezTo>
                  <a:cubicBezTo>
                    <a:pt x="83" y="6"/>
                    <a:pt x="88" y="4"/>
                    <a:pt x="93" y="4"/>
                  </a:cubicBezTo>
                  <a:cubicBezTo>
                    <a:pt x="103" y="4"/>
                    <a:pt x="110" y="11"/>
                    <a:pt x="110" y="21"/>
                  </a:cubicBezTo>
                  <a:cubicBezTo>
                    <a:pt x="110" y="30"/>
                    <a:pt x="103" y="38"/>
                    <a:pt x="93" y="38"/>
                  </a:cubicBezTo>
                  <a:cubicBezTo>
                    <a:pt x="92" y="38"/>
                    <a:pt x="91" y="39"/>
                    <a:pt x="91" y="40"/>
                  </a:cubicBezTo>
                  <a:cubicBezTo>
                    <a:pt x="91" y="41"/>
                    <a:pt x="92" y="42"/>
                    <a:pt x="93" y="42"/>
                  </a:cubicBezTo>
                  <a:cubicBezTo>
                    <a:pt x="131" y="42"/>
                    <a:pt x="131" y="42"/>
                    <a:pt x="131" y="42"/>
                  </a:cubicBezTo>
                  <a:cubicBezTo>
                    <a:pt x="131" y="42"/>
                    <a:pt x="132" y="42"/>
                    <a:pt x="132" y="43"/>
                  </a:cubicBezTo>
                  <a:lnTo>
                    <a:pt x="132" y="70"/>
                  </a:lnTo>
                  <a:close/>
                  <a:moveTo>
                    <a:pt x="60" y="29"/>
                  </a:moveTo>
                  <a:cubicBezTo>
                    <a:pt x="60" y="29"/>
                    <a:pt x="60" y="29"/>
                    <a:pt x="60" y="28"/>
                  </a:cubicBezTo>
                  <a:cubicBezTo>
                    <a:pt x="49" y="15"/>
                    <a:pt x="49" y="15"/>
                    <a:pt x="49" y="15"/>
                  </a:cubicBezTo>
                  <a:cubicBezTo>
                    <a:pt x="48" y="14"/>
                    <a:pt x="46" y="12"/>
                    <a:pt x="42" y="12"/>
                  </a:cubicBezTo>
                  <a:cubicBezTo>
                    <a:pt x="37" y="12"/>
                    <a:pt x="33" y="16"/>
                    <a:pt x="33" y="21"/>
                  </a:cubicBezTo>
                  <a:cubicBezTo>
                    <a:pt x="33" y="26"/>
                    <a:pt x="37" y="30"/>
                    <a:pt x="42" y="30"/>
                  </a:cubicBezTo>
                  <a:cubicBezTo>
                    <a:pt x="59" y="30"/>
                    <a:pt x="59" y="30"/>
                    <a:pt x="59" y="30"/>
                  </a:cubicBezTo>
                  <a:cubicBezTo>
                    <a:pt x="59" y="30"/>
                    <a:pt x="60" y="30"/>
                    <a:pt x="60" y="29"/>
                  </a:cubicBezTo>
                  <a:close/>
                  <a:moveTo>
                    <a:pt x="42" y="28"/>
                  </a:moveTo>
                  <a:cubicBezTo>
                    <a:pt x="38" y="28"/>
                    <a:pt x="35" y="25"/>
                    <a:pt x="35" y="21"/>
                  </a:cubicBezTo>
                  <a:cubicBezTo>
                    <a:pt x="35" y="17"/>
                    <a:pt x="38" y="14"/>
                    <a:pt x="42" y="14"/>
                  </a:cubicBezTo>
                  <a:cubicBezTo>
                    <a:pt x="45" y="14"/>
                    <a:pt x="47" y="15"/>
                    <a:pt x="48" y="16"/>
                  </a:cubicBezTo>
                  <a:cubicBezTo>
                    <a:pt x="57" y="28"/>
                    <a:pt x="57" y="28"/>
                    <a:pt x="57" y="28"/>
                  </a:cubicBezTo>
                  <a:lnTo>
                    <a:pt x="42" y="28"/>
                  </a:lnTo>
                  <a:close/>
                  <a:moveTo>
                    <a:pt x="81" y="39"/>
                  </a:moveTo>
                  <a:cubicBezTo>
                    <a:pt x="54" y="39"/>
                    <a:pt x="54" y="39"/>
                    <a:pt x="54" y="39"/>
                  </a:cubicBezTo>
                  <a:cubicBezTo>
                    <a:pt x="53" y="39"/>
                    <a:pt x="53" y="39"/>
                    <a:pt x="53" y="40"/>
                  </a:cubicBezTo>
                  <a:cubicBezTo>
                    <a:pt x="53" y="101"/>
                    <a:pt x="53" y="101"/>
                    <a:pt x="53" y="101"/>
                  </a:cubicBezTo>
                  <a:cubicBezTo>
                    <a:pt x="53" y="105"/>
                    <a:pt x="56" y="107"/>
                    <a:pt x="60" y="107"/>
                  </a:cubicBezTo>
                  <a:cubicBezTo>
                    <a:pt x="76" y="107"/>
                    <a:pt x="76" y="107"/>
                    <a:pt x="76" y="107"/>
                  </a:cubicBezTo>
                  <a:cubicBezTo>
                    <a:pt x="80" y="107"/>
                    <a:pt x="82" y="105"/>
                    <a:pt x="82" y="101"/>
                  </a:cubicBezTo>
                  <a:cubicBezTo>
                    <a:pt x="82" y="40"/>
                    <a:pt x="82" y="40"/>
                    <a:pt x="82" y="40"/>
                  </a:cubicBezTo>
                  <a:cubicBezTo>
                    <a:pt x="82" y="39"/>
                    <a:pt x="82" y="39"/>
                    <a:pt x="81" y="39"/>
                  </a:cubicBezTo>
                  <a:close/>
                  <a:moveTo>
                    <a:pt x="80" y="101"/>
                  </a:moveTo>
                  <a:cubicBezTo>
                    <a:pt x="80" y="105"/>
                    <a:pt x="77" y="105"/>
                    <a:pt x="76" y="105"/>
                  </a:cubicBezTo>
                  <a:cubicBezTo>
                    <a:pt x="60" y="105"/>
                    <a:pt x="60" y="105"/>
                    <a:pt x="60" y="105"/>
                  </a:cubicBezTo>
                  <a:cubicBezTo>
                    <a:pt x="58" y="105"/>
                    <a:pt x="55" y="105"/>
                    <a:pt x="55" y="101"/>
                  </a:cubicBezTo>
                  <a:cubicBezTo>
                    <a:pt x="55" y="41"/>
                    <a:pt x="55" y="41"/>
                    <a:pt x="55" y="41"/>
                  </a:cubicBezTo>
                  <a:cubicBezTo>
                    <a:pt x="80" y="41"/>
                    <a:pt x="80" y="41"/>
                    <a:pt x="80" y="41"/>
                  </a:cubicBezTo>
                  <a:lnTo>
                    <a:pt x="80" y="101"/>
                  </a:lnTo>
                  <a:close/>
                  <a:moveTo>
                    <a:pt x="77" y="30"/>
                  </a:moveTo>
                  <a:cubicBezTo>
                    <a:pt x="93" y="30"/>
                    <a:pt x="93" y="30"/>
                    <a:pt x="93" y="30"/>
                  </a:cubicBezTo>
                  <a:cubicBezTo>
                    <a:pt x="98" y="30"/>
                    <a:pt x="102" y="26"/>
                    <a:pt x="102" y="21"/>
                  </a:cubicBezTo>
                  <a:cubicBezTo>
                    <a:pt x="102" y="16"/>
                    <a:pt x="98" y="12"/>
                    <a:pt x="93" y="12"/>
                  </a:cubicBezTo>
                  <a:cubicBezTo>
                    <a:pt x="89" y="12"/>
                    <a:pt x="87" y="14"/>
                    <a:pt x="86" y="15"/>
                  </a:cubicBezTo>
                  <a:cubicBezTo>
                    <a:pt x="76" y="28"/>
                    <a:pt x="76" y="28"/>
                    <a:pt x="76" y="28"/>
                  </a:cubicBezTo>
                  <a:cubicBezTo>
                    <a:pt x="75" y="29"/>
                    <a:pt x="75" y="29"/>
                    <a:pt x="76" y="29"/>
                  </a:cubicBezTo>
                  <a:cubicBezTo>
                    <a:pt x="76" y="30"/>
                    <a:pt x="76" y="30"/>
                    <a:pt x="77" y="30"/>
                  </a:cubicBezTo>
                  <a:close/>
                  <a:moveTo>
                    <a:pt x="88" y="16"/>
                  </a:moveTo>
                  <a:cubicBezTo>
                    <a:pt x="89" y="15"/>
                    <a:pt x="91" y="14"/>
                    <a:pt x="93" y="14"/>
                  </a:cubicBezTo>
                  <a:cubicBezTo>
                    <a:pt x="97" y="14"/>
                    <a:pt x="100" y="17"/>
                    <a:pt x="100" y="21"/>
                  </a:cubicBezTo>
                  <a:cubicBezTo>
                    <a:pt x="100" y="25"/>
                    <a:pt x="97" y="28"/>
                    <a:pt x="93" y="28"/>
                  </a:cubicBezTo>
                  <a:cubicBezTo>
                    <a:pt x="79" y="28"/>
                    <a:pt x="79" y="28"/>
                    <a:pt x="79" y="28"/>
                  </a:cubicBezTo>
                  <a:lnTo>
                    <a:pt x="88" y="16"/>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TextBox 27">
              <a:extLst>
                <a:ext uri="{FF2B5EF4-FFF2-40B4-BE49-F238E27FC236}">
                  <a16:creationId xmlns:a16="http://schemas.microsoft.com/office/drawing/2014/main" id="{AE018F4E-830A-4A04-A661-917D0963A4CB}"/>
                </a:ext>
              </a:extLst>
            </p:cNvPr>
            <p:cNvSpPr txBox="1"/>
            <p:nvPr/>
          </p:nvSpPr>
          <p:spPr>
            <a:xfrm>
              <a:off x="7775801" y="2329727"/>
              <a:ext cx="3524024" cy="707886"/>
            </a:xfrm>
            <a:prstGeom prst="rect">
              <a:avLst/>
            </a:prstGeom>
            <a:noFill/>
          </p:spPr>
          <p:txBody>
            <a:bodyPr wrap="square" rtlCol="0">
              <a:spAutoFit/>
            </a:bodyPr>
            <a:lstStyle/>
            <a:p>
              <a:pPr>
                <a:lnSpc>
                  <a:spcPts val="1600"/>
                </a:lnSpc>
              </a:pP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Lorem ipsum dolor sit amet consectetuer odio non tellus natoque accumsan. Sed hac enim Lorem tempus tortor justo eget scelerisque sed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morbi</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a:t>
              </a:r>
            </a:p>
          </p:txBody>
        </p:sp>
      </p:grpSp>
      <p:grpSp>
        <p:nvGrpSpPr>
          <p:cNvPr id="36" name="Group 35">
            <a:extLst>
              <a:ext uri="{FF2B5EF4-FFF2-40B4-BE49-F238E27FC236}">
                <a16:creationId xmlns:a16="http://schemas.microsoft.com/office/drawing/2014/main" id="{58273A9E-82D3-4271-81BD-A488DFD8D715}"/>
              </a:ext>
            </a:extLst>
          </p:cNvPr>
          <p:cNvGrpSpPr/>
          <p:nvPr/>
        </p:nvGrpSpPr>
        <p:grpSpPr>
          <a:xfrm>
            <a:off x="6629400" y="3608654"/>
            <a:ext cx="4670425" cy="754654"/>
            <a:chOff x="6629400" y="3350023"/>
            <a:chExt cx="4670425" cy="754654"/>
          </a:xfrm>
        </p:grpSpPr>
        <p:sp>
          <p:nvSpPr>
            <p:cNvPr id="25" name="Freeform 6">
              <a:extLst>
                <a:ext uri="{FF2B5EF4-FFF2-40B4-BE49-F238E27FC236}">
                  <a16:creationId xmlns:a16="http://schemas.microsoft.com/office/drawing/2014/main" id="{0B12852D-5A4D-4A3B-9050-621276B5CAE3}"/>
                </a:ext>
              </a:extLst>
            </p:cNvPr>
            <p:cNvSpPr>
              <a:spLocks noEditPoints="1"/>
            </p:cNvSpPr>
            <p:nvPr/>
          </p:nvSpPr>
          <p:spPr bwMode="auto">
            <a:xfrm>
              <a:off x="6629400" y="3350023"/>
              <a:ext cx="941387" cy="681038"/>
            </a:xfrm>
            <a:custGeom>
              <a:avLst/>
              <a:gdLst>
                <a:gd name="T0" fmla="*/ 126 w 159"/>
                <a:gd name="T1" fmla="*/ 117 h 117"/>
                <a:gd name="T2" fmla="*/ 38 w 159"/>
                <a:gd name="T3" fmla="*/ 117 h 117"/>
                <a:gd name="T4" fmla="*/ 0 w 159"/>
                <a:gd name="T5" fmla="*/ 79 h 117"/>
                <a:gd name="T6" fmla="*/ 21 w 159"/>
                <a:gd name="T7" fmla="*/ 45 h 117"/>
                <a:gd name="T8" fmla="*/ 21 w 159"/>
                <a:gd name="T9" fmla="*/ 43 h 117"/>
                <a:gd name="T10" fmla="*/ 64 w 159"/>
                <a:gd name="T11" fmla="*/ 0 h 117"/>
                <a:gd name="T12" fmla="*/ 103 w 159"/>
                <a:gd name="T13" fmla="*/ 24 h 117"/>
                <a:gd name="T14" fmla="*/ 116 w 159"/>
                <a:gd name="T15" fmla="*/ 20 h 117"/>
                <a:gd name="T16" fmla="*/ 138 w 159"/>
                <a:gd name="T17" fmla="*/ 43 h 117"/>
                <a:gd name="T18" fmla="*/ 136 w 159"/>
                <a:gd name="T19" fmla="*/ 53 h 117"/>
                <a:gd name="T20" fmla="*/ 159 w 159"/>
                <a:gd name="T21" fmla="*/ 84 h 117"/>
                <a:gd name="T22" fmla="*/ 126 w 159"/>
                <a:gd name="T23" fmla="*/ 117 h 117"/>
                <a:gd name="T24" fmla="*/ 64 w 159"/>
                <a:gd name="T25" fmla="*/ 4 h 117"/>
                <a:gd name="T26" fmla="*/ 25 w 159"/>
                <a:gd name="T27" fmla="*/ 43 h 117"/>
                <a:gd name="T28" fmla="*/ 25 w 159"/>
                <a:gd name="T29" fmla="*/ 46 h 117"/>
                <a:gd name="T30" fmla="*/ 24 w 159"/>
                <a:gd name="T31" fmla="*/ 48 h 117"/>
                <a:gd name="T32" fmla="*/ 4 w 159"/>
                <a:gd name="T33" fmla="*/ 79 h 117"/>
                <a:gd name="T34" fmla="*/ 38 w 159"/>
                <a:gd name="T35" fmla="*/ 113 h 117"/>
                <a:gd name="T36" fmla="*/ 126 w 159"/>
                <a:gd name="T37" fmla="*/ 113 h 117"/>
                <a:gd name="T38" fmla="*/ 155 w 159"/>
                <a:gd name="T39" fmla="*/ 84 h 117"/>
                <a:gd name="T40" fmla="*/ 133 w 159"/>
                <a:gd name="T41" fmla="*/ 56 h 117"/>
                <a:gd name="T42" fmla="*/ 131 w 159"/>
                <a:gd name="T43" fmla="*/ 55 h 117"/>
                <a:gd name="T44" fmla="*/ 132 w 159"/>
                <a:gd name="T45" fmla="*/ 53 h 117"/>
                <a:gd name="T46" fmla="*/ 135 w 159"/>
                <a:gd name="T47" fmla="*/ 43 h 117"/>
                <a:gd name="T48" fmla="*/ 116 w 159"/>
                <a:gd name="T49" fmla="*/ 24 h 117"/>
                <a:gd name="T50" fmla="*/ 104 w 159"/>
                <a:gd name="T51" fmla="*/ 29 h 117"/>
                <a:gd name="T52" fmla="*/ 102 w 159"/>
                <a:gd name="T53" fmla="*/ 29 h 117"/>
                <a:gd name="T54" fmla="*/ 101 w 159"/>
                <a:gd name="T55" fmla="*/ 28 h 117"/>
                <a:gd name="T56" fmla="*/ 64 w 159"/>
                <a:gd name="T57" fmla="*/ 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9" h="117">
                  <a:moveTo>
                    <a:pt x="126" y="117"/>
                  </a:moveTo>
                  <a:cubicBezTo>
                    <a:pt x="38" y="117"/>
                    <a:pt x="38" y="117"/>
                    <a:pt x="38" y="117"/>
                  </a:cubicBezTo>
                  <a:cubicBezTo>
                    <a:pt x="17" y="117"/>
                    <a:pt x="0" y="100"/>
                    <a:pt x="0" y="79"/>
                  </a:cubicBezTo>
                  <a:cubicBezTo>
                    <a:pt x="0" y="65"/>
                    <a:pt x="8" y="52"/>
                    <a:pt x="21" y="45"/>
                  </a:cubicBezTo>
                  <a:cubicBezTo>
                    <a:pt x="21" y="45"/>
                    <a:pt x="21" y="44"/>
                    <a:pt x="21" y="43"/>
                  </a:cubicBezTo>
                  <a:cubicBezTo>
                    <a:pt x="21" y="19"/>
                    <a:pt x="40" y="0"/>
                    <a:pt x="64" y="0"/>
                  </a:cubicBezTo>
                  <a:cubicBezTo>
                    <a:pt x="81" y="0"/>
                    <a:pt x="96" y="9"/>
                    <a:pt x="103" y="24"/>
                  </a:cubicBezTo>
                  <a:cubicBezTo>
                    <a:pt x="107" y="22"/>
                    <a:pt x="111" y="20"/>
                    <a:pt x="116" y="20"/>
                  </a:cubicBezTo>
                  <a:cubicBezTo>
                    <a:pt x="128" y="20"/>
                    <a:pt x="138" y="31"/>
                    <a:pt x="138" y="43"/>
                  </a:cubicBezTo>
                  <a:cubicBezTo>
                    <a:pt x="138" y="46"/>
                    <a:pt x="138" y="50"/>
                    <a:pt x="136" y="53"/>
                  </a:cubicBezTo>
                  <a:cubicBezTo>
                    <a:pt x="150" y="57"/>
                    <a:pt x="159" y="70"/>
                    <a:pt x="159" y="84"/>
                  </a:cubicBezTo>
                  <a:cubicBezTo>
                    <a:pt x="159" y="102"/>
                    <a:pt x="144" y="117"/>
                    <a:pt x="126" y="117"/>
                  </a:cubicBezTo>
                  <a:close/>
                  <a:moveTo>
                    <a:pt x="64" y="4"/>
                  </a:moveTo>
                  <a:cubicBezTo>
                    <a:pt x="43" y="4"/>
                    <a:pt x="25" y="21"/>
                    <a:pt x="25" y="43"/>
                  </a:cubicBezTo>
                  <a:cubicBezTo>
                    <a:pt x="25" y="44"/>
                    <a:pt x="25" y="45"/>
                    <a:pt x="25" y="46"/>
                  </a:cubicBezTo>
                  <a:cubicBezTo>
                    <a:pt x="25" y="47"/>
                    <a:pt x="25" y="48"/>
                    <a:pt x="24" y="48"/>
                  </a:cubicBezTo>
                  <a:cubicBezTo>
                    <a:pt x="12" y="54"/>
                    <a:pt x="4" y="66"/>
                    <a:pt x="4" y="79"/>
                  </a:cubicBezTo>
                  <a:cubicBezTo>
                    <a:pt x="4" y="98"/>
                    <a:pt x="20" y="113"/>
                    <a:pt x="38" y="113"/>
                  </a:cubicBezTo>
                  <a:cubicBezTo>
                    <a:pt x="126" y="113"/>
                    <a:pt x="126" y="113"/>
                    <a:pt x="126" y="113"/>
                  </a:cubicBezTo>
                  <a:cubicBezTo>
                    <a:pt x="142" y="113"/>
                    <a:pt x="155" y="100"/>
                    <a:pt x="155" y="84"/>
                  </a:cubicBezTo>
                  <a:cubicBezTo>
                    <a:pt x="155" y="71"/>
                    <a:pt x="146" y="59"/>
                    <a:pt x="133" y="56"/>
                  </a:cubicBezTo>
                  <a:cubicBezTo>
                    <a:pt x="132" y="56"/>
                    <a:pt x="132" y="55"/>
                    <a:pt x="131" y="55"/>
                  </a:cubicBezTo>
                  <a:cubicBezTo>
                    <a:pt x="131" y="54"/>
                    <a:pt x="131" y="54"/>
                    <a:pt x="132" y="53"/>
                  </a:cubicBezTo>
                  <a:cubicBezTo>
                    <a:pt x="133" y="50"/>
                    <a:pt x="135" y="47"/>
                    <a:pt x="135" y="43"/>
                  </a:cubicBezTo>
                  <a:cubicBezTo>
                    <a:pt x="135" y="33"/>
                    <a:pt x="126" y="24"/>
                    <a:pt x="116" y="24"/>
                  </a:cubicBezTo>
                  <a:cubicBezTo>
                    <a:pt x="111" y="24"/>
                    <a:pt x="107" y="26"/>
                    <a:pt x="104" y="29"/>
                  </a:cubicBezTo>
                  <a:cubicBezTo>
                    <a:pt x="103" y="29"/>
                    <a:pt x="103" y="29"/>
                    <a:pt x="102" y="29"/>
                  </a:cubicBezTo>
                  <a:cubicBezTo>
                    <a:pt x="101" y="29"/>
                    <a:pt x="101" y="29"/>
                    <a:pt x="101" y="28"/>
                  </a:cubicBezTo>
                  <a:cubicBezTo>
                    <a:pt x="95" y="13"/>
                    <a:pt x="80" y="4"/>
                    <a:pt x="64" y="4"/>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TextBox 28">
              <a:extLst>
                <a:ext uri="{FF2B5EF4-FFF2-40B4-BE49-F238E27FC236}">
                  <a16:creationId xmlns:a16="http://schemas.microsoft.com/office/drawing/2014/main" id="{C75EFD9D-E558-4F53-BB99-E8FAB5CDCD36}"/>
                </a:ext>
              </a:extLst>
            </p:cNvPr>
            <p:cNvSpPr txBox="1"/>
            <p:nvPr/>
          </p:nvSpPr>
          <p:spPr>
            <a:xfrm>
              <a:off x="7775801" y="3396791"/>
              <a:ext cx="3524024" cy="707886"/>
            </a:xfrm>
            <a:prstGeom prst="rect">
              <a:avLst/>
            </a:prstGeom>
            <a:noFill/>
          </p:spPr>
          <p:txBody>
            <a:bodyPr wrap="square" rtlCol="0">
              <a:spAutoFit/>
            </a:bodyPr>
            <a:lstStyle/>
            <a:p>
              <a:pPr>
                <a:lnSpc>
                  <a:spcPts val="1600"/>
                </a:lnSpc>
              </a:pP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Lorem ipsum dolor sit amet consectetuer odio non tellus natoque accumsan. Sed hac enim Lorem tempus tortor justo eget scelerisque sed morbi. </a:t>
              </a:r>
            </a:p>
          </p:txBody>
        </p:sp>
      </p:grpSp>
      <p:grpSp>
        <p:nvGrpSpPr>
          <p:cNvPr id="16" name="Group 15">
            <a:extLst>
              <a:ext uri="{FF2B5EF4-FFF2-40B4-BE49-F238E27FC236}">
                <a16:creationId xmlns:a16="http://schemas.microsoft.com/office/drawing/2014/main" id="{D91E0F27-C40A-4A96-996D-C1B72CCB6235}"/>
              </a:ext>
            </a:extLst>
          </p:cNvPr>
          <p:cNvGrpSpPr/>
          <p:nvPr/>
        </p:nvGrpSpPr>
        <p:grpSpPr>
          <a:xfrm>
            <a:off x="6718300" y="4767294"/>
            <a:ext cx="4581525" cy="808893"/>
            <a:chOff x="6718300" y="4362848"/>
            <a:chExt cx="4581525" cy="808893"/>
          </a:xfrm>
        </p:grpSpPr>
        <p:sp>
          <p:nvSpPr>
            <p:cNvPr id="26" name="Freeform 7">
              <a:extLst>
                <a:ext uri="{FF2B5EF4-FFF2-40B4-BE49-F238E27FC236}">
                  <a16:creationId xmlns:a16="http://schemas.microsoft.com/office/drawing/2014/main" id="{FCCC94C5-44D6-4386-8CE7-0A9F02551019}"/>
                </a:ext>
              </a:extLst>
            </p:cNvPr>
            <p:cNvSpPr>
              <a:spLocks noEditPoints="1"/>
            </p:cNvSpPr>
            <p:nvPr/>
          </p:nvSpPr>
          <p:spPr bwMode="auto">
            <a:xfrm>
              <a:off x="6718300" y="4362848"/>
              <a:ext cx="763587" cy="750888"/>
            </a:xfrm>
            <a:custGeom>
              <a:avLst/>
              <a:gdLst>
                <a:gd name="T0" fmla="*/ 126 w 129"/>
                <a:gd name="T1" fmla="*/ 43 h 129"/>
                <a:gd name="T2" fmla="*/ 81 w 129"/>
                <a:gd name="T3" fmla="*/ 9 h 129"/>
                <a:gd name="T4" fmla="*/ 48 w 129"/>
                <a:gd name="T5" fmla="*/ 9 h 129"/>
                <a:gd name="T6" fmla="*/ 4 w 129"/>
                <a:gd name="T7" fmla="*/ 43 h 129"/>
                <a:gd name="T8" fmla="*/ 0 w 129"/>
                <a:gd name="T9" fmla="*/ 48 h 129"/>
                <a:gd name="T10" fmla="*/ 13 w 129"/>
                <a:gd name="T11" fmla="*/ 129 h 129"/>
                <a:gd name="T12" fmla="*/ 129 w 129"/>
                <a:gd name="T13" fmla="*/ 116 h 129"/>
                <a:gd name="T14" fmla="*/ 128 w 129"/>
                <a:gd name="T15" fmla="*/ 45 h 129"/>
                <a:gd name="T16" fmla="*/ 116 w 129"/>
                <a:gd name="T17" fmla="*/ 126 h 129"/>
                <a:gd name="T18" fmla="*/ 4 w 129"/>
                <a:gd name="T19" fmla="*/ 116 h 129"/>
                <a:gd name="T20" fmla="*/ 4 w 129"/>
                <a:gd name="T21" fmla="*/ 48 h 129"/>
                <a:gd name="T22" fmla="*/ 48 w 129"/>
                <a:gd name="T23" fmla="*/ 14 h 129"/>
                <a:gd name="T24" fmla="*/ 65 w 129"/>
                <a:gd name="T25" fmla="*/ 4 h 129"/>
                <a:gd name="T26" fmla="*/ 82 w 129"/>
                <a:gd name="T27" fmla="*/ 14 h 129"/>
                <a:gd name="T28" fmla="*/ 125 w 129"/>
                <a:gd name="T29" fmla="*/ 48 h 129"/>
                <a:gd name="T30" fmla="*/ 125 w 129"/>
                <a:gd name="T31" fmla="*/ 116 h 129"/>
                <a:gd name="T32" fmla="*/ 108 w 129"/>
                <a:gd name="T33" fmla="*/ 63 h 129"/>
                <a:gd name="T34" fmla="*/ 103 w 129"/>
                <a:gd name="T35" fmla="*/ 65 h 129"/>
                <a:gd name="T36" fmla="*/ 80 w 129"/>
                <a:gd name="T37" fmla="*/ 83 h 129"/>
                <a:gd name="T38" fmla="*/ 50 w 129"/>
                <a:gd name="T39" fmla="*/ 83 h 129"/>
                <a:gd name="T40" fmla="*/ 23 w 129"/>
                <a:gd name="T41" fmla="*/ 63 h 129"/>
                <a:gd name="T42" fmla="*/ 19 w 129"/>
                <a:gd name="T43" fmla="*/ 64 h 129"/>
                <a:gd name="T44" fmla="*/ 16 w 129"/>
                <a:gd name="T45" fmla="*/ 70 h 129"/>
                <a:gd name="T46" fmla="*/ 41 w 129"/>
                <a:gd name="T47" fmla="*/ 90 h 129"/>
                <a:gd name="T48" fmla="*/ 65 w 129"/>
                <a:gd name="T49" fmla="*/ 102 h 129"/>
                <a:gd name="T50" fmla="*/ 89 w 129"/>
                <a:gd name="T51" fmla="*/ 90 h 129"/>
                <a:gd name="T52" fmla="*/ 114 w 129"/>
                <a:gd name="T53" fmla="*/ 70 h 129"/>
                <a:gd name="T54" fmla="*/ 111 w 129"/>
                <a:gd name="T55" fmla="*/ 64 h 129"/>
                <a:gd name="T56" fmla="*/ 87 w 129"/>
                <a:gd name="T57" fmla="*/ 88 h 129"/>
                <a:gd name="T58" fmla="*/ 65 w 129"/>
                <a:gd name="T59" fmla="*/ 100 h 129"/>
                <a:gd name="T60" fmla="*/ 42 w 129"/>
                <a:gd name="T61" fmla="*/ 88 h 129"/>
                <a:gd name="T62" fmla="*/ 18 w 129"/>
                <a:gd name="T63" fmla="*/ 70 h 129"/>
                <a:gd name="T64" fmla="*/ 20 w 129"/>
                <a:gd name="T65" fmla="*/ 65 h 129"/>
                <a:gd name="T66" fmla="*/ 22 w 129"/>
                <a:gd name="T67" fmla="*/ 65 h 129"/>
                <a:gd name="T68" fmla="*/ 49 w 129"/>
                <a:gd name="T69" fmla="*/ 84 h 129"/>
                <a:gd name="T70" fmla="*/ 81 w 129"/>
                <a:gd name="T71" fmla="*/ 84 h 129"/>
                <a:gd name="T72" fmla="*/ 104 w 129"/>
                <a:gd name="T73" fmla="*/ 67 h 129"/>
                <a:gd name="T74" fmla="*/ 109 w 129"/>
                <a:gd name="T75" fmla="*/ 65 h 129"/>
                <a:gd name="T76" fmla="*/ 112 w 129"/>
                <a:gd name="T77" fmla="*/ 7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29">
                  <a:moveTo>
                    <a:pt x="128" y="45"/>
                  </a:moveTo>
                  <a:cubicBezTo>
                    <a:pt x="127" y="44"/>
                    <a:pt x="126" y="43"/>
                    <a:pt x="126" y="43"/>
                  </a:cubicBezTo>
                  <a:cubicBezTo>
                    <a:pt x="120" y="38"/>
                    <a:pt x="116" y="35"/>
                    <a:pt x="84" y="11"/>
                  </a:cubicBezTo>
                  <a:cubicBezTo>
                    <a:pt x="83" y="10"/>
                    <a:pt x="82" y="10"/>
                    <a:pt x="81" y="9"/>
                  </a:cubicBezTo>
                  <a:cubicBezTo>
                    <a:pt x="77" y="5"/>
                    <a:pt x="70" y="0"/>
                    <a:pt x="65" y="0"/>
                  </a:cubicBezTo>
                  <a:cubicBezTo>
                    <a:pt x="59" y="0"/>
                    <a:pt x="53" y="5"/>
                    <a:pt x="48" y="9"/>
                  </a:cubicBezTo>
                  <a:cubicBezTo>
                    <a:pt x="47" y="10"/>
                    <a:pt x="46" y="10"/>
                    <a:pt x="46" y="11"/>
                  </a:cubicBezTo>
                  <a:cubicBezTo>
                    <a:pt x="13" y="35"/>
                    <a:pt x="9" y="38"/>
                    <a:pt x="4" y="43"/>
                  </a:cubicBezTo>
                  <a:cubicBezTo>
                    <a:pt x="3" y="43"/>
                    <a:pt x="2" y="44"/>
                    <a:pt x="2" y="45"/>
                  </a:cubicBezTo>
                  <a:cubicBezTo>
                    <a:pt x="1" y="46"/>
                    <a:pt x="0" y="47"/>
                    <a:pt x="0" y="48"/>
                  </a:cubicBezTo>
                  <a:cubicBezTo>
                    <a:pt x="0" y="116"/>
                    <a:pt x="0" y="116"/>
                    <a:pt x="0" y="116"/>
                  </a:cubicBezTo>
                  <a:cubicBezTo>
                    <a:pt x="0" y="124"/>
                    <a:pt x="6" y="129"/>
                    <a:pt x="13" y="129"/>
                  </a:cubicBezTo>
                  <a:cubicBezTo>
                    <a:pt x="116" y="129"/>
                    <a:pt x="116" y="129"/>
                    <a:pt x="116" y="129"/>
                  </a:cubicBezTo>
                  <a:cubicBezTo>
                    <a:pt x="123" y="129"/>
                    <a:pt x="129" y="124"/>
                    <a:pt x="129" y="116"/>
                  </a:cubicBezTo>
                  <a:cubicBezTo>
                    <a:pt x="129" y="48"/>
                    <a:pt x="129" y="48"/>
                    <a:pt x="129" y="48"/>
                  </a:cubicBezTo>
                  <a:cubicBezTo>
                    <a:pt x="129" y="47"/>
                    <a:pt x="129" y="46"/>
                    <a:pt x="128" y="45"/>
                  </a:cubicBezTo>
                  <a:close/>
                  <a:moveTo>
                    <a:pt x="125" y="116"/>
                  </a:moveTo>
                  <a:cubicBezTo>
                    <a:pt x="125" y="121"/>
                    <a:pt x="121" y="126"/>
                    <a:pt x="116" y="126"/>
                  </a:cubicBezTo>
                  <a:cubicBezTo>
                    <a:pt x="13" y="126"/>
                    <a:pt x="13" y="126"/>
                    <a:pt x="13" y="126"/>
                  </a:cubicBezTo>
                  <a:cubicBezTo>
                    <a:pt x="8" y="126"/>
                    <a:pt x="4" y="121"/>
                    <a:pt x="4" y="116"/>
                  </a:cubicBezTo>
                  <a:cubicBezTo>
                    <a:pt x="4" y="48"/>
                    <a:pt x="4" y="48"/>
                    <a:pt x="4" y="48"/>
                  </a:cubicBezTo>
                  <a:cubicBezTo>
                    <a:pt x="4" y="48"/>
                    <a:pt x="4" y="48"/>
                    <a:pt x="4" y="48"/>
                  </a:cubicBezTo>
                  <a:cubicBezTo>
                    <a:pt x="5" y="47"/>
                    <a:pt x="6" y="46"/>
                    <a:pt x="6" y="46"/>
                  </a:cubicBezTo>
                  <a:cubicBezTo>
                    <a:pt x="12" y="41"/>
                    <a:pt x="16" y="38"/>
                    <a:pt x="48" y="14"/>
                  </a:cubicBezTo>
                  <a:cubicBezTo>
                    <a:pt x="49" y="13"/>
                    <a:pt x="50" y="13"/>
                    <a:pt x="51" y="12"/>
                  </a:cubicBezTo>
                  <a:cubicBezTo>
                    <a:pt x="55" y="9"/>
                    <a:pt x="61" y="4"/>
                    <a:pt x="65" y="4"/>
                  </a:cubicBezTo>
                  <a:cubicBezTo>
                    <a:pt x="69" y="4"/>
                    <a:pt x="75" y="9"/>
                    <a:pt x="79" y="12"/>
                  </a:cubicBezTo>
                  <a:cubicBezTo>
                    <a:pt x="80" y="13"/>
                    <a:pt x="81" y="13"/>
                    <a:pt x="82" y="14"/>
                  </a:cubicBezTo>
                  <a:cubicBezTo>
                    <a:pt x="114" y="38"/>
                    <a:pt x="118" y="41"/>
                    <a:pt x="123" y="46"/>
                  </a:cubicBezTo>
                  <a:cubicBezTo>
                    <a:pt x="124" y="46"/>
                    <a:pt x="125" y="47"/>
                    <a:pt x="125" y="48"/>
                  </a:cubicBezTo>
                  <a:cubicBezTo>
                    <a:pt x="125" y="48"/>
                    <a:pt x="125" y="48"/>
                    <a:pt x="125" y="48"/>
                  </a:cubicBezTo>
                  <a:lnTo>
                    <a:pt x="125" y="116"/>
                  </a:lnTo>
                  <a:close/>
                  <a:moveTo>
                    <a:pt x="111" y="64"/>
                  </a:moveTo>
                  <a:cubicBezTo>
                    <a:pt x="110" y="63"/>
                    <a:pt x="109" y="63"/>
                    <a:pt x="108" y="63"/>
                  </a:cubicBezTo>
                  <a:cubicBezTo>
                    <a:pt x="107" y="63"/>
                    <a:pt x="107" y="63"/>
                    <a:pt x="106" y="63"/>
                  </a:cubicBezTo>
                  <a:cubicBezTo>
                    <a:pt x="103" y="65"/>
                    <a:pt x="103" y="65"/>
                    <a:pt x="103" y="65"/>
                  </a:cubicBezTo>
                  <a:cubicBezTo>
                    <a:pt x="98" y="69"/>
                    <a:pt x="91" y="74"/>
                    <a:pt x="82" y="81"/>
                  </a:cubicBezTo>
                  <a:cubicBezTo>
                    <a:pt x="81" y="81"/>
                    <a:pt x="81" y="82"/>
                    <a:pt x="80" y="83"/>
                  </a:cubicBezTo>
                  <a:cubicBezTo>
                    <a:pt x="75" y="86"/>
                    <a:pt x="69" y="91"/>
                    <a:pt x="65" y="91"/>
                  </a:cubicBezTo>
                  <a:cubicBezTo>
                    <a:pt x="60" y="91"/>
                    <a:pt x="54" y="86"/>
                    <a:pt x="50" y="83"/>
                  </a:cubicBezTo>
                  <a:cubicBezTo>
                    <a:pt x="49" y="82"/>
                    <a:pt x="48" y="81"/>
                    <a:pt x="47" y="81"/>
                  </a:cubicBezTo>
                  <a:cubicBezTo>
                    <a:pt x="36" y="72"/>
                    <a:pt x="28" y="67"/>
                    <a:pt x="23" y="63"/>
                  </a:cubicBezTo>
                  <a:cubicBezTo>
                    <a:pt x="23" y="63"/>
                    <a:pt x="22" y="63"/>
                    <a:pt x="21" y="63"/>
                  </a:cubicBezTo>
                  <a:cubicBezTo>
                    <a:pt x="20" y="63"/>
                    <a:pt x="20" y="63"/>
                    <a:pt x="19" y="64"/>
                  </a:cubicBezTo>
                  <a:cubicBezTo>
                    <a:pt x="16" y="67"/>
                    <a:pt x="16" y="67"/>
                    <a:pt x="16" y="67"/>
                  </a:cubicBezTo>
                  <a:cubicBezTo>
                    <a:pt x="16" y="68"/>
                    <a:pt x="15" y="69"/>
                    <a:pt x="16" y="70"/>
                  </a:cubicBezTo>
                  <a:cubicBezTo>
                    <a:pt x="16" y="71"/>
                    <a:pt x="16" y="71"/>
                    <a:pt x="17" y="72"/>
                  </a:cubicBezTo>
                  <a:cubicBezTo>
                    <a:pt x="22" y="76"/>
                    <a:pt x="30" y="81"/>
                    <a:pt x="41" y="90"/>
                  </a:cubicBezTo>
                  <a:cubicBezTo>
                    <a:pt x="42" y="90"/>
                    <a:pt x="43" y="91"/>
                    <a:pt x="44" y="92"/>
                  </a:cubicBezTo>
                  <a:cubicBezTo>
                    <a:pt x="49" y="96"/>
                    <a:pt x="57" y="102"/>
                    <a:pt x="65" y="102"/>
                  </a:cubicBezTo>
                  <a:cubicBezTo>
                    <a:pt x="73" y="102"/>
                    <a:pt x="81" y="96"/>
                    <a:pt x="86" y="92"/>
                  </a:cubicBezTo>
                  <a:cubicBezTo>
                    <a:pt x="87" y="91"/>
                    <a:pt x="88" y="90"/>
                    <a:pt x="89" y="90"/>
                  </a:cubicBezTo>
                  <a:cubicBezTo>
                    <a:pt x="100" y="81"/>
                    <a:pt x="107" y="76"/>
                    <a:pt x="113" y="72"/>
                  </a:cubicBezTo>
                  <a:cubicBezTo>
                    <a:pt x="113" y="71"/>
                    <a:pt x="114" y="71"/>
                    <a:pt x="114" y="70"/>
                  </a:cubicBezTo>
                  <a:cubicBezTo>
                    <a:pt x="114" y="69"/>
                    <a:pt x="114" y="68"/>
                    <a:pt x="113" y="68"/>
                  </a:cubicBezTo>
                  <a:lnTo>
                    <a:pt x="111" y="64"/>
                  </a:lnTo>
                  <a:close/>
                  <a:moveTo>
                    <a:pt x="112" y="70"/>
                  </a:moveTo>
                  <a:cubicBezTo>
                    <a:pt x="106" y="74"/>
                    <a:pt x="99" y="80"/>
                    <a:pt x="87" y="88"/>
                  </a:cubicBezTo>
                  <a:cubicBezTo>
                    <a:pt x="87" y="89"/>
                    <a:pt x="86" y="89"/>
                    <a:pt x="85" y="90"/>
                  </a:cubicBezTo>
                  <a:cubicBezTo>
                    <a:pt x="80" y="94"/>
                    <a:pt x="72" y="100"/>
                    <a:pt x="65" y="100"/>
                  </a:cubicBezTo>
                  <a:cubicBezTo>
                    <a:pt x="57" y="100"/>
                    <a:pt x="50" y="94"/>
                    <a:pt x="45" y="90"/>
                  </a:cubicBezTo>
                  <a:cubicBezTo>
                    <a:pt x="44" y="89"/>
                    <a:pt x="43" y="89"/>
                    <a:pt x="42" y="88"/>
                  </a:cubicBezTo>
                  <a:cubicBezTo>
                    <a:pt x="31" y="80"/>
                    <a:pt x="23" y="74"/>
                    <a:pt x="18" y="70"/>
                  </a:cubicBezTo>
                  <a:cubicBezTo>
                    <a:pt x="18" y="70"/>
                    <a:pt x="18" y="70"/>
                    <a:pt x="18" y="70"/>
                  </a:cubicBezTo>
                  <a:cubicBezTo>
                    <a:pt x="17" y="69"/>
                    <a:pt x="18" y="69"/>
                    <a:pt x="18" y="69"/>
                  </a:cubicBezTo>
                  <a:cubicBezTo>
                    <a:pt x="20" y="65"/>
                    <a:pt x="20" y="65"/>
                    <a:pt x="20" y="65"/>
                  </a:cubicBezTo>
                  <a:cubicBezTo>
                    <a:pt x="21" y="65"/>
                    <a:pt x="21" y="65"/>
                    <a:pt x="21" y="65"/>
                  </a:cubicBezTo>
                  <a:cubicBezTo>
                    <a:pt x="22" y="65"/>
                    <a:pt x="22" y="65"/>
                    <a:pt x="22" y="65"/>
                  </a:cubicBezTo>
                  <a:cubicBezTo>
                    <a:pt x="27" y="68"/>
                    <a:pt x="35" y="74"/>
                    <a:pt x="46" y="82"/>
                  </a:cubicBezTo>
                  <a:cubicBezTo>
                    <a:pt x="47" y="83"/>
                    <a:pt x="48" y="84"/>
                    <a:pt x="49" y="84"/>
                  </a:cubicBezTo>
                  <a:cubicBezTo>
                    <a:pt x="53" y="88"/>
                    <a:pt x="60" y="93"/>
                    <a:pt x="65" y="93"/>
                  </a:cubicBezTo>
                  <a:cubicBezTo>
                    <a:pt x="70" y="93"/>
                    <a:pt x="76" y="88"/>
                    <a:pt x="81" y="84"/>
                  </a:cubicBezTo>
                  <a:cubicBezTo>
                    <a:pt x="82" y="84"/>
                    <a:pt x="83" y="83"/>
                    <a:pt x="83" y="82"/>
                  </a:cubicBezTo>
                  <a:cubicBezTo>
                    <a:pt x="92" y="76"/>
                    <a:pt x="99" y="71"/>
                    <a:pt x="104" y="67"/>
                  </a:cubicBezTo>
                  <a:cubicBezTo>
                    <a:pt x="107" y="65"/>
                    <a:pt x="107" y="65"/>
                    <a:pt x="107" y="65"/>
                  </a:cubicBezTo>
                  <a:cubicBezTo>
                    <a:pt x="108" y="64"/>
                    <a:pt x="109" y="65"/>
                    <a:pt x="109" y="65"/>
                  </a:cubicBezTo>
                  <a:cubicBezTo>
                    <a:pt x="112" y="69"/>
                    <a:pt x="112" y="69"/>
                    <a:pt x="112" y="69"/>
                  </a:cubicBezTo>
                  <a:cubicBezTo>
                    <a:pt x="112" y="69"/>
                    <a:pt x="112" y="69"/>
                    <a:pt x="112" y="70"/>
                  </a:cubicBezTo>
                  <a:cubicBezTo>
                    <a:pt x="112" y="70"/>
                    <a:pt x="112" y="70"/>
                    <a:pt x="112" y="7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TextBox 29">
              <a:extLst>
                <a:ext uri="{FF2B5EF4-FFF2-40B4-BE49-F238E27FC236}">
                  <a16:creationId xmlns:a16="http://schemas.microsoft.com/office/drawing/2014/main" id="{86B615C9-3895-42E1-8B00-0BBC9B9E44C5}"/>
                </a:ext>
              </a:extLst>
            </p:cNvPr>
            <p:cNvSpPr txBox="1"/>
            <p:nvPr/>
          </p:nvSpPr>
          <p:spPr>
            <a:xfrm>
              <a:off x="7775801" y="4463855"/>
              <a:ext cx="3524024" cy="707886"/>
            </a:xfrm>
            <a:prstGeom prst="rect">
              <a:avLst/>
            </a:prstGeom>
            <a:noFill/>
          </p:spPr>
          <p:txBody>
            <a:bodyPr wrap="square" rtlCol="0">
              <a:spAutoFit/>
            </a:bodyPr>
            <a:lstStyle/>
            <a:p>
              <a:pPr>
                <a:lnSpc>
                  <a:spcPts val="1600"/>
                </a:lnSpc>
              </a:pP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Lorem ipsum dolor sit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amet</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consectetuer</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odio</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 non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tellus</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natoque</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accumsan</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 Sed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hac</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enim</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 Lorem tempus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tortor</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justo</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eget</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scelerisque</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 sed </a:t>
              </a:r>
              <a:r>
                <a:rPr lang="en-US" sz="900" dirty="0" err="1">
                  <a:solidFill>
                    <a:schemeClr val="bg1">
                      <a:lumMod val="50000"/>
                    </a:schemeClr>
                  </a:solidFill>
                  <a:latin typeface="Raleway" panose="020B0003030101060003" pitchFamily="34" charset="0"/>
                  <a:ea typeface="Montserrat Light" charset="0"/>
                  <a:cs typeface="Arial" panose="020B0604020202020204" pitchFamily="34" charset="0"/>
                </a:rPr>
                <a:t>morbi</a:t>
              </a:r>
              <a:r>
                <a:rPr lang="en-US" sz="900" dirty="0">
                  <a:solidFill>
                    <a:schemeClr val="bg1">
                      <a:lumMod val="50000"/>
                    </a:schemeClr>
                  </a:solidFill>
                  <a:latin typeface="Raleway" panose="020B0003030101060003" pitchFamily="34" charset="0"/>
                  <a:ea typeface="Montserrat Light" charset="0"/>
                  <a:cs typeface="Arial" panose="020B0604020202020204" pitchFamily="34" charset="0"/>
                </a:rPr>
                <a:t>. </a:t>
              </a:r>
            </a:p>
          </p:txBody>
        </p:sp>
      </p:grpSp>
      <p:sp>
        <p:nvSpPr>
          <p:cNvPr id="32" name="Freeform 21">
            <a:extLst>
              <a:ext uri="{FF2B5EF4-FFF2-40B4-BE49-F238E27FC236}">
                <a16:creationId xmlns:a16="http://schemas.microsoft.com/office/drawing/2014/main" id="{FBDFF59A-B8F6-40ED-A173-BD5BC5900FB1}"/>
              </a:ext>
            </a:extLst>
          </p:cNvPr>
          <p:cNvSpPr>
            <a:spLocks noEditPoints="1"/>
          </p:cNvSpPr>
          <p:nvPr/>
        </p:nvSpPr>
        <p:spPr bwMode="auto">
          <a:xfrm>
            <a:off x="1428899" y="5217258"/>
            <a:ext cx="896248" cy="739460"/>
          </a:xfrm>
          <a:custGeom>
            <a:avLst/>
            <a:gdLst>
              <a:gd name="T0" fmla="*/ 57 w 103"/>
              <a:gd name="T1" fmla="*/ 52 h 85"/>
              <a:gd name="T2" fmla="*/ 57 w 103"/>
              <a:gd name="T3" fmla="*/ 50 h 85"/>
              <a:gd name="T4" fmla="*/ 51 w 103"/>
              <a:gd name="T5" fmla="*/ 45 h 85"/>
              <a:gd name="T6" fmla="*/ 46 w 103"/>
              <a:gd name="T7" fmla="*/ 50 h 85"/>
              <a:gd name="T8" fmla="*/ 46 w 103"/>
              <a:gd name="T9" fmla="*/ 52 h 85"/>
              <a:gd name="T10" fmla="*/ 51 w 103"/>
              <a:gd name="T11" fmla="*/ 57 h 85"/>
              <a:gd name="T12" fmla="*/ 57 w 103"/>
              <a:gd name="T13" fmla="*/ 52 h 85"/>
              <a:gd name="T14" fmla="*/ 60 w 103"/>
              <a:gd name="T15" fmla="*/ 55 h 85"/>
              <a:gd name="T16" fmla="*/ 51 w 103"/>
              <a:gd name="T17" fmla="*/ 61 h 85"/>
              <a:gd name="T18" fmla="*/ 43 w 103"/>
              <a:gd name="T19" fmla="*/ 55 h 85"/>
              <a:gd name="T20" fmla="*/ 8 w 103"/>
              <a:gd name="T21" fmla="*/ 55 h 85"/>
              <a:gd name="T22" fmla="*/ 2 w 103"/>
              <a:gd name="T23" fmla="*/ 54 h 85"/>
              <a:gd name="T24" fmla="*/ 2 w 103"/>
              <a:gd name="T25" fmla="*/ 77 h 85"/>
              <a:gd name="T26" fmla="*/ 10 w 103"/>
              <a:gd name="T27" fmla="*/ 85 h 85"/>
              <a:gd name="T28" fmla="*/ 93 w 103"/>
              <a:gd name="T29" fmla="*/ 85 h 85"/>
              <a:gd name="T30" fmla="*/ 101 w 103"/>
              <a:gd name="T31" fmla="*/ 77 h 85"/>
              <a:gd name="T32" fmla="*/ 101 w 103"/>
              <a:gd name="T33" fmla="*/ 54 h 85"/>
              <a:gd name="T34" fmla="*/ 95 w 103"/>
              <a:gd name="T35" fmla="*/ 55 h 85"/>
              <a:gd name="T36" fmla="*/ 60 w 103"/>
              <a:gd name="T37" fmla="*/ 55 h 85"/>
              <a:gd name="T38" fmla="*/ 95 w 103"/>
              <a:gd name="T39" fmla="*/ 13 h 85"/>
              <a:gd name="T40" fmla="*/ 75 w 103"/>
              <a:gd name="T41" fmla="*/ 13 h 85"/>
              <a:gd name="T42" fmla="*/ 59 w 103"/>
              <a:gd name="T43" fmla="*/ 0 h 85"/>
              <a:gd name="T44" fmla="*/ 44 w 103"/>
              <a:gd name="T45" fmla="*/ 0 h 85"/>
              <a:gd name="T46" fmla="*/ 28 w 103"/>
              <a:gd name="T47" fmla="*/ 13 h 85"/>
              <a:gd name="T48" fmla="*/ 8 w 103"/>
              <a:gd name="T49" fmla="*/ 13 h 85"/>
              <a:gd name="T50" fmla="*/ 0 w 103"/>
              <a:gd name="T51" fmla="*/ 22 h 85"/>
              <a:gd name="T52" fmla="*/ 0 w 103"/>
              <a:gd name="T53" fmla="*/ 41 h 85"/>
              <a:gd name="T54" fmla="*/ 8 w 103"/>
              <a:gd name="T55" fmla="*/ 49 h 85"/>
              <a:gd name="T56" fmla="*/ 43 w 103"/>
              <a:gd name="T57" fmla="*/ 49 h 85"/>
              <a:gd name="T58" fmla="*/ 45 w 103"/>
              <a:gd name="T59" fmla="*/ 43 h 85"/>
              <a:gd name="T60" fmla="*/ 45 w 103"/>
              <a:gd name="T61" fmla="*/ 43 h 85"/>
              <a:gd name="T62" fmla="*/ 47 w 103"/>
              <a:gd name="T63" fmla="*/ 42 h 85"/>
              <a:gd name="T64" fmla="*/ 47 w 103"/>
              <a:gd name="T65" fmla="*/ 42 h 85"/>
              <a:gd name="T66" fmla="*/ 48 w 103"/>
              <a:gd name="T67" fmla="*/ 41 h 85"/>
              <a:gd name="T68" fmla="*/ 49 w 103"/>
              <a:gd name="T69" fmla="*/ 41 h 85"/>
              <a:gd name="T70" fmla="*/ 50 w 103"/>
              <a:gd name="T71" fmla="*/ 40 h 85"/>
              <a:gd name="T72" fmla="*/ 51 w 103"/>
              <a:gd name="T73" fmla="*/ 40 h 85"/>
              <a:gd name="T74" fmla="*/ 53 w 103"/>
              <a:gd name="T75" fmla="*/ 40 h 85"/>
              <a:gd name="T76" fmla="*/ 54 w 103"/>
              <a:gd name="T77" fmla="*/ 41 h 85"/>
              <a:gd name="T78" fmla="*/ 55 w 103"/>
              <a:gd name="T79" fmla="*/ 41 h 85"/>
              <a:gd name="T80" fmla="*/ 56 w 103"/>
              <a:gd name="T81" fmla="*/ 42 h 85"/>
              <a:gd name="T82" fmla="*/ 56 w 103"/>
              <a:gd name="T83" fmla="*/ 42 h 85"/>
              <a:gd name="T84" fmla="*/ 58 w 103"/>
              <a:gd name="T85" fmla="*/ 43 h 85"/>
              <a:gd name="T86" fmla="*/ 58 w 103"/>
              <a:gd name="T87" fmla="*/ 43 h 85"/>
              <a:gd name="T88" fmla="*/ 60 w 103"/>
              <a:gd name="T89" fmla="*/ 49 h 85"/>
              <a:gd name="T90" fmla="*/ 95 w 103"/>
              <a:gd name="T91" fmla="*/ 49 h 85"/>
              <a:gd name="T92" fmla="*/ 103 w 103"/>
              <a:gd name="T93" fmla="*/ 41 h 85"/>
              <a:gd name="T94" fmla="*/ 103 w 103"/>
              <a:gd name="T95" fmla="*/ 22 h 85"/>
              <a:gd name="T96" fmla="*/ 95 w 103"/>
              <a:gd name="T97" fmla="*/ 13 h 85"/>
              <a:gd name="T98" fmla="*/ 36 w 103"/>
              <a:gd name="T99" fmla="*/ 13 h 85"/>
              <a:gd name="T100" fmla="*/ 44 w 103"/>
              <a:gd name="T101" fmla="*/ 8 h 85"/>
              <a:gd name="T102" fmla="*/ 59 w 103"/>
              <a:gd name="T103" fmla="*/ 8 h 85"/>
              <a:gd name="T104" fmla="*/ 67 w 103"/>
              <a:gd name="T105" fmla="*/ 13 h 85"/>
              <a:gd name="T106" fmla="*/ 36 w 103"/>
              <a:gd name="T10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85">
                <a:moveTo>
                  <a:pt x="57" y="52"/>
                </a:moveTo>
                <a:cubicBezTo>
                  <a:pt x="57" y="50"/>
                  <a:pt x="57" y="50"/>
                  <a:pt x="57" y="50"/>
                </a:cubicBezTo>
                <a:cubicBezTo>
                  <a:pt x="57" y="47"/>
                  <a:pt x="54" y="45"/>
                  <a:pt x="51" y="45"/>
                </a:cubicBezTo>
                <a:cubicBezTo>
                  <a:pt x="49" y="45"/>
                  <a:pt x="46" y="47"/>
                  <a:pt x="46" y="50"/>
                </a:cubicBezTo>
                <a:cubicBezTo>
                  <a:pt x="46" y="52"/>
                  <a:pt x="46" y="52"/>
                  <a:pt x="46" y="52"/>
                </a:cubicBezTo>
                <a:cubicBezTo>
                  <a:pt x="46" y="55"/>
                  <a:pt x="49" y="57"/>
                  <a:pt x="51" y="57"/>
                </a:cubicBezTo>
                <a:cubicBezTo>
                  <a:pt x="54" y="57"/>
                  <a:pt x="57" y="55"/>
                  <a:pt x="57" y="52"/>
                </a:cubicBezTo>
                <a:close/>
                <a:moveTo>
                  <a:pt x="60" y="55"/>
                </a:moveTo>
                <a:cubicBezTo>
                  <a:pt x="59" y="59"/>
                  <a:pt x="56" y="61"/>
                  <a:pt x="51" y="61"/>
                </a:cubicBezTo>
                <a:cubicBezTo>
                  <a:pt x="47" y="61"/>
                  <a:pt x="44" y="59"/>
                  <a:pt x="43" y="55"/>
                </a:cubicBezTo>
                <a:cubicBezTo>
                  <a:pt x="8" y="55"/>
                  <a:pt x="8" y="55"/>
                  <a:pt x="8" y="55"/>
                </a:cubicBezTo>
                <a:cubicBezTo>
                  <a:pt x="6" y="55"/>
                  <a:pt x="4" y="55"/>
                  <a:pt x="2" y="54"/>
                </a:cubicBezTo>
                <a:cubicBezTo>
                  <a:pt x="2" y="77"/>
                  <a:pt x="2" y="77"/>
                  <a:pt x="2" y="77"/>
                </a:cubicBezTo>
                <a:cubicBezTo>
                  <a:pt x="2" y="81"/>
                  <a:pt x="5" y="85"/>
                  <a:pt x="10" y="85"/>
                </a:cubicBezTo>
                <a:cubicBezTo>
                  <a:pt x="93" y="85"/>
                  <a:pt x="93" y="85"/>
                  <a:pt x="93" y="85"/>
                </a:cubicBezTo>
                <a:cubicBezTo>
                  <a:pt x="98" y="85"/>
                  <a:pt x="101" y="81"/>
                  <a:pt x="101" y="77"/>
                </a:cubicBezTo>
                <a:cubicBezTo>
                  <a:pt x="101" y="54"/>
                  <a:pt x="101" y="54"/>
                  <a:pt x="101" y="54"/>
                </a:cubicBezTo>
                <a:cubicBezTo>
                  <a:pt x="99" y="55"/>
                  <a:pt x="97" y="55"/>
                  <a:pt x="95" y="55"/>
                </a:cubicBezTo>
                <a:lnTo>
                  <a:pt x="60" y="55"/>
                </a:lnTo>
                <a:close/>
                <a:moveTo>
                  <a:pt x="95" y="13"/>
                </a:moveTo>
                <a:cubicBezTo>
                  <a:pt x="75" y="13"/>
                  <a:pt x="75" y="13"/>
                  <a:pt x="75" y="13"/>
                </a:cubicBezTo>
                <a:cubicBezTo>
                  <a:pt x="74" y="6"/>
                  <a:pt x="67" y="0"/>
                  <a:pt x="59" y="0"/>
                </a:cubicBezTo>
                <a:cubicBezTo>
                  <a:pt x="44" y="0"/>
                  <a:pt x="44" y="0"/>
                  <a:pt x="44" y="0"/>
                </a:cubicBezTo>
                <a:cubicBezTo>
                  <a:pt x="36" y="0"/>
                  <a:pt x="29" y="6"/>
                  <a:pt x="28" y="13"/>
                </a:cubicBezTo>
                <a:cubicBezTo>
                  <a:pt x="8" y="13"/>
                  <a:pt x="8" y="13"/>
                  <a:pt x="8" y="13"/>
                </a:cubicBezTo>
                <a:cubicBezTo>
                  <a:pt x="3" y="13"/>
                  <a:pt x="0" y="17"/>
                  <a:pt x="0" y="22"/>
                </a:cubicBezTo>
                <a:cubicBezTo>
                  <a:pt x="0" y="41"/>
                  <a:pt x="0" y="41"/>
                  <a:pt x="0" y="41"/>
                </a:cubicBezTo>
                <a:cubicBezTo>
                  <a:pt x="0" y="45"/>
                  <a:pt x="3" y="49"/>
                  <a:pt x="8" y="49"/>
                </a:cubicBezTo>
                <a:cubicBezTo>
                  <a:pt x="43" y="49"/>
                  <a:pt x="43" y="49"/>
                  <a:pt x="43" y="49"/>
                </a:cubicBezTo>
                <a:cubicBezTo>
                  <a:pt x="43" y="46"/>
                  <a:pt x="44" y="44"/>
                  <a:pt x="45" y="43"/>
                </a:cubicBezTo>
                <a:cubicBezTo>
                  <a:pt x="45" y="43"/>
                  <a:pt x="45" y="43"/>
                  <a:pt x="45" y="43"/>
                </a:cubicBezTo>
                <a:cubicBezTo>
                  <a:pt x="46" y="42"/>
                  <a:pt x="46" y="42"/>
                  <a:pt x="47" y="42"/>
                </a:cubicBezTo>
                <a:cubicBezTo>
                  <a:pt x="47" y="42"/>
                  <a:pt x="47" y="42"/>
                  <a:pt x="47" y="42"/>
                </a:cubicBezTo>
                <a:cubicBezTo>
                  <a:pt x="48" y="41"/>
                  <a:pt x="48" y="41"/>
                  <a:pt x="48" y="41"/>
                </a:cubicBezTo>
                <a:cubicBezTo>
                  <a:pt x="49" y="41"/>
                  <a:pt x="49" y="41"/>
                  <a:pt x="49" y="41"/>
                </a:cubicBezTo>
                <a:cubicBezTo>
                  <a:pt x="50" y="40"/>
                  <a:pt x="50" y="40"/>
                  <a:pt x="50" y="40"/>
                </a:cubicBezTo>
                <a:cubicBezTo>
                  <a:pt x="50" y="40"/>
                  <a:pt x="51" y="40"/>
                  <a:pt x="51" y="40"/>
                </a:cubicBezTo>
                <a:cubicBezTo>
                  <a:pt x="52" y="40"/>
                  <a:pt x="53" y="40"/>
                  <a:pt x="53" y="40"/>
                </a:cubicBezTo>
                <a:cubicBezTo>
                  <a:pt x="54" y="41"/>
                  <a:pt x="54" y="41"/>
                  <a:pt x="54" y="41"/>
                </a:cubicBezTo>
                <a:cubicBezTo>
                  <a:pt x="55" y="41"/>
                  <a:pt x="55" y="41"/>
                  <a:pt x="55" y="41"/>
                </a:cubicBezTo>
                <a:cubicBezTo>
                  <a:pt x="55" y="41"/>
                  <a:pt x="56" y="41"/>
                  <a:pt x="56" y="42"/>
                </a:cubicBezTo>
                <a:cubicBezTo>
                  <a:pt x="56" y="42"/>
                  <a:pt x="56" y="42"/>
                  <a:pt x="56" y="42"/>
                </a:cubicBezTo>
                <a:cubicBezTo>
                  <a:pt x="57" y="42"/>
                  <a:pt x="57" y="42"/>
                  <a:pt x="58" y="43"/>
                </a:cubicBezTo>
                <a:cubicBezTo>
                  <a:pt x="58" y="43"/>
                  <a:pt x="58" y="43"/>
                  <a:pt x="58" y="43"/>
                </a:cubicBezTo>
                <a:cubicBezTo>
                  <a:pt x="59" y="44"/>
                  <a:pt x="60" y="46"/>
                  <a:pt x="60" y="49"/>
                </a:cubicBezTo>
                <a:cubicBezTo>
                  <a:pt x="95" y="49"/>
                  <a:pt x="95" y="49"/>
                  <a:pt x="95" y="49"/>
                </a:cubicBezTo>
                <a:cubicBezTo>
                  <a:pt x="100" y="49"/>
                  <a:pt x="103" y="45"/>
                  <a:pt x="103" y="41"/>
                </a:cubicBezTo>
                <a:cubicBezTo>
                  <a:pt x="103" y="22"/>
                  <a:pt x="103" y="22"/>
                  <a:pt x="103" y="22"/>
                </a:cubicBezTo>
                <a:cubicBezTo>
                  <a:pt x="103" y="17"/>
                  <a:pt x="100" y="13"/>
                  <a:pt x="95" y="13"/>
                </a:cubicBezTo>
                <a:close/>
                <a:moveTo>
                  <a:pt x="36" y="13"/>
                </a:moveTo>
                <a:cubicBezTo>
                  <a:pt x="37" y="10"/>
                  <a:pt x="40" y="8"/>
                  <a:pt x="44" y="8"/>
                </a:cubicBezTo>
                <a:cubicBezTo>
                  <a:pt x="59" y="8"/>
                  <a:pt x="59" y="8"/>
                  <a:pt x="59" y="8"/>
                </a:cubicBezTo>
                <a:cubicBezTo>
                  <a:pt x="63" y="8"/>
                  <a:pt x="66" y="10"/>
                  <a:pt x="67" y="13"/>
                </a:cubicBezTo>
                <a:lnTo>
                  <a:pt x="36" y="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endParaRPr>
          </a:p>
        </p:txBody>
      </p:sp>
      <p:sp>
        <p:nvSpPr>
          <p:cNvPr id="33" name="Freeform 22">
            <a:extLst>
              <a:ext uri="{FF2B5EF4-FFF2-40B4-BE49-F238E27FC236}">
                <a16:creationId xmlns:a16="http://schemas.microsoft.com/office/drawing/2014/main" id="{1D8A3849-F112-4874-A559-5ED9B5D4CEAB}"/>
              </a:ext>
            </a:extLst>
          </p:cNvPr>
          <p:cNvSpPr>
            <a:spLocks noEditPoints="1"/>
          </p:cNvSpPr>
          <p:nvPr/>
        </p:nvSpPr>
        <p:spPr bwMode="auto">
          <a:xfrm>
            <a:off x="3810074" y="5134625"/>
            <a:ext cx="904725" cy="904726"/>
          </a:xfrm>
          <a:custGeom>
            <a:avLst/>
            <a:gdLst>
              <a:gd name="T0" fmla="*/ 102 w 104"/>
              <a:gd name="T1" fmla="*/ 88 h 104"/>
              <a:gd name="T2" fmla="*/ 82 w 104"/>
              <a:gd name="T3" fmla="*/ 67 h 104"/>
              <a:gd name="T4" fmla="*/ 96 w 104"/>
              <a:gd name="T5" fmla="*/ 59 h 104"/>
              <a:gd name="T6" fmla="*/ 98 w 104"/>
              <a:gd name="T7" fmla="*/ 56 h 104"/>
              <a:gd name="T8" fmla="*/ 96 w 104"/>
              <a:gd name="T9" fmla="*/ 53 h 104"/>
              <a:gd name="T10" fmla="*/ 30 w 104"/>
              <a:gd name="T11" fmla="*/ 26 h 104"/>
              <a:gd name="T12" fmla="*/ 27 w 104"/>
              <a:gd name="T13" fmla="*/ 27 h 104"/>
              <a:gd name="T14" fmla="*/ 26 w 104"/>
              <a:gd name="T15" fmla="*/ 31 h 104"/>
              <a:gd name="T16" fmla="*/ 52 w 104"/>
              <a:gd name="T17" fmla="*/ 97 h 104"/>
              <a:gd name="T18" fmla="*/ 55 w 104"/>
              <a:gd name="T19" fmla="*/ 99 h 104"/>
              <a:gd name="T20" fmla="*/ 58 w 104"/>
              <a:gd name="T21" fmla="*/ 97 h 104"/>
              <a:gd name="T22" fmla="*/ 67 w 104"/>
              <a:gd name="T23" fmla="*/ 82 h 104"/>
              <a:gd name="T24" fmla="*/ 87 w 104"/>
              <a:gd name="T25" fmla="*/ 103 h 104"/>
              <a:gd name="T26" fmla="*/ 90 w 104"/>
              <a:gd name="T27" fmla="*/ 104 h 104"/>
              <a:gd name="T28" fmla="*/ 92 w 104"/>
              <a:gd name="T29" fmla="*/ 103 h 104"/>
              <a:gd name="T30" fmla="*/ 102 w 104"/>
              <a:gd name="T31" fmla="*/ 93 h 104"/>
              <a:gd name="T32" fmla="*/ 102 w 104"/>
              <a:gd name="T33" fmla="*/ 88 h 104"/>
              <a:gd name="T34" fmla="*/ 15 w 104"/>
              <a:gd name="T35" fmla="*/ 10 h 104"/>
              <a:gd name="T36" fmla="*/ 10 w 104"/>
              <a:gd name="T37" fmla="*/ 10 h 104"/>
              <a:gd name="T38" fmla="*/ 10 w 104"/>
              <a:gd name="T39" fmla="*/ 15 h 104"/>
              <a:gd name="T40" fmla="*/ 18 w 104"/>
              <a:gd name="T41" fmla="*/ 23 h 104"/>
              <a:gd name="T42" fmla="*/ 20 w 104"/>
              <a:gd name="T43" fmla="*/ 24 h 104"/>
              <a:gd name="T44" fmla="*/ 23 w 104"/>
              <a:gd name="T45" fmla="*/ 23 h 104"/>
              <a:gd name="T46" fmla="*/ 23 w 104"/>
              <a:gd name="T47" fmla="*/ 18 h 104"/>
              <a:gd name="T48" fmla="*/ 15 w 104"/>
              <a:gd name="T49" fmla="*/ 10 h 104"/>
              <a:gd name="T50" fmla="*/ 17 w 104"/>
              <a:gd name="T51" fmla="*/ 34 h 104"/>
              <a:gd name="T52" fmla="*/ 14 w 104"/>
              <a:gd name="T53" fmla="*/ 31 h 104"/>
              <a:gd name="T54" fmla="*/ 3 w 104"/>
              <a:gd name="T55" fmla="*/ 31 h 104"/>
              <a:gd name="T56" fmla="*/ 0 w 104"/>
              <a:gd name="T57" fmla="*/ 34 h 104"/>
              <a:gd name="T58" fmla="*/ 3 w 104"/>
              <a:gd name="T59" fmla="*/ 38 h 104"/>
              <a:gd name="T60" fmla="*/ 14 w 104"/>
              <a:gd name="T61" fmla="*/ 38 h 104"/>
              <a:gd name="T62" fmla="*/ 17 w 104"/>
              <a:gd name="T63" fmla="*/ 34 h 104"/>
              <a:gd name="T64" fmla="*/ 16 w 104"/>
              <a:gd name="T65" fmla="*/ 45 h 104"/>
              <a:gd name="T66" fmla="*/ 8 w 104"/>
              <a:gd name="T67" fmla="*/ 53 h 104"/>
              <a:gd name="T68" fmla="*/ 8 w 104"/>
              <a:gd name="T69" fmla="*/ 58 h 104"/>
              <a:gd name="T70" fmla="*/ 11 w 104"/>
              <a:gd name="T71" fmla="*/ 59 h 104"/>
              <a:gd name="T72" fmla="*/ 13 w 104"/>
              <a:gd name="T73" fmla="*/ 58 h 104"/>
              <a:gd name="T74" fmla="*/ 21 w 104"/>
              <a:gd name="T75" fmla="*/ 50 h 104"/>
              <a:gd name="T76" fmla="*/ 21 w 104"/>
              <a:gd name="T77" fmla="*/ 45 h 104"/>
              <a:gd name="T78" fmla="*/ 16 w 104"/>
              <a:gd name="T79" fmla="*/ 45 h 104"/>
              <a:gd name="T80" fmla="*/ 34 w 104"/>
              <a:gd name="T81" fmla="*/ 18 h 104"/>
              <a:gd name="T82" fmla="*/ 37 w 104"/>
              <a:gd name="T83" fmla="*/ 14 h 104"/>
              <a:gd name="T84" fmla="*/ 37 w 104"/>
              <a:gd name="T85" fmla="*/ 4 h 104"/>
              <a:gd name="T86" fmla="*/ 34 w 104"/>
              <a:gd name="T87" fmla="*/ 0 h 104"/>
              <a:gd name="T88" fmla="*/ 30 w 104"/>
              <a:gd name="T89" fmla="*/ 4 h 104"/>
              <a:gd name="T90" fmla="*/ 30 w 104"/>
              <a:gd name="T91" fmla="*/ 14 h 104"/>
              <a:gd name="T92" fmla="*/ 34 w 104"/>
              <a:gd name="T93" fmla="*/ 18 h 104"/>
              <a:gd name="T94" fmla="*/ 47 w 104"/>
              <a:gd name="T95" fmla="*/ 22 h 104"/>
              <a:gd name="T96" fmla="*/ 50 w 104"/>
              <a:gd name="T97" fmla="*/ 21 h 104"/>
              <a:gd name="T98" fmla="*/ 57 w 104"/>
              <a:gd name="T99" fmla="*/ 14 h 104"/>
              <a:gd name="T100" fmla="*/ 57 w 104"/>
              <a:gd name="T101" fmla="*/ 9 h 104"/>
              <a:gd name="T102" fmla="*/ 52 w 104"/>
              <a:gd name="T103" fmla="*/ 9 h 104"/>
              <a:gd name="T104" fmla="*/ 45 w 104"/>
              <a:gd name="T105" fmla="*/ 17 h 104"/>
              <a:gd name="T106" fmla="*/ 45 w 104"/>
              <a:gd name="T107" fmla="*/ 21 h 104"/>
              <a:gd name="T108" fmla="*/ 47 w 104"/>
              <a:gd name="T109" fmla="*/ 2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104">
                <a:moveTo>
                  <a:pt x="102" y="88"/>
                </a:moveTo>
                <a:cubicBezTo>
                  <a:pt x="82" y="67"/>
                  <a:pt x="82" y="67"/>
                  <a:pt x="82" y="67"/>
                </a:cubicBezTo>
                <a:cubicBezTo>
                  <a:pt x="96" y="59"/>
                  <a:pt x="96" y="59"/>
                  <a:pt x="96" y="59"/>
                </a:cubicBezTo>
                <a:cubicBezTo>
                  <a:pt x="98" y="58"/>
                  <a:pt x="98" y="57"/>
                  <a:pt x="98" y="56"/>
                </a:cubicBezTo>
                <a:cubicBezTo>
                  <a:pt x="98" y="54"/>
                  <a:pt x="97" y="53"/>
                  <a:pt x="96" y="53"/>
                </a:cubicBezTo>
                <a:cubicBezTo>
                  <a:pt x="30" y="26"/>
                  <a:pt x="30" y="26"/>
                  <a:pt x="30" y="26"/>
                </a:cubicBezTo>
                <a:cubicBezTo>
                  <a:pt x="29" y="26"/>
                  <a:pt x="27" y="26"/>
                  <a:pt x="27" y="27"/>
                </a:cubicBezTo>
                <a:cubicBezTo>
                  <a:pt x="26" y="28"/>
                  <a:pt x="25" y="30"/>
                  <a:pt x="26" y="31"/>
                </a:cubicBezTo>
                <a:cubicBezTo>
                  <a:pt x="52" y="97"/>
                  <a:pt x="52" y="97"/>
                  <a:pt x="52" y="97"/>
                </a:cubicBezTo>
                <a:cubicBezTo>
                  <a:pt x="52" y="98"/>
                  <a:pt x="54" y="99"/>
                  <a:pt x="55" y="99"/>
                </a:cubicBezTo>
                <a:cubicBezTo>
                  <a:pt x="56" y="99"/>
                  <a:pt x="58" y="98"/>
                  <a:pt x="58" y="97"/>
                </a:cubicBezTo>
                <a:cubicBezTo>
                  <a:pt x="67" y="82"/>
                  <a:pt x="67" y="82"/>
                  <a:pt x="67" y="82"/>
                </a:cubicBezTo>
                <a:cubicBezTo>
                  <a:pt x="87" y="103"/>
                  <a:pt x="87" y="103"/>
                  <a:pt x="87" y="103"/>
                </a:cubicBezTo>
                <a:cubicBezTo>
                  <a:pt x="88" y="104"/>
                  <a:pt x="89" y="104"/>
                  <a:pt x="90" y="104"/>
                </a:cubicBezTo>
                <a:cubicBezTo>
                  <a:pt x="91" y="104"/>
                  <a:pt x="92" y="104"/>
                  <a:pt x="92" y="103"/>
                </a:cubicBezTo>
                <a:cubicBezTo>
                  <a:pt x="102" y="93"/>
                  <a:pt x="102" y="93"/>
                  <a:pt x="102" y="93"/>
                </a:cubicBezTo>
                <a:cubicBezTo>
                  <a:pt x="104" y="92"/>
                  <a:pt x="104" y="89"/>
                  <a:pt x="102" y="88"/>
                </a:cubicBezTo>
                <a:close/>
                <a:moveTo>
                  <a:pt x="15" y="10"/>
                </a:moveTo>
                <a:cubicBezTo>
                  <a:pt x="13" y="9"/>
                  <a:pt x="11" y="9"/>
                  <a:pt x="10" y="10"/>
                </a:cubicBezTo>
                <a:cubicBezTo>
                  <a:pt x="9" y="12"/>
                  <a:pt x="9" y="14"/>
                  <a:pt x="10" y="15"/>
                </a:cubicBezTo>
                <a:cubicBezTo>
                  <a:pt x="18" y="23"/>
                  <a:pt x="18" y="23"/>
                  <a:pt x="18" y="23"/>
                </a:cubicBezTo>
                <a:cubicBezTo>
                  <a:pt x="18" y="24"/>
                  <a:pt x="19" y="24"/>
                  <a:pt x="20" y="24"/>
                </a:cubicBezTo>
                <a:cubicBezTo>
                  <a:pt x="21" y="24"/>
                  <a:pt x="22" y="24"/>
                  <a:pt x="23" y="23"/>
                </a:cubicBezTo>
                <a:cubicBezTo>
                  <a:pt x="24" y="22"/>
                  <a:pt x="24" y="19"/>
                  <a:pt x="23" y="18"/>
                </a:cubicBezTo>
                <a:lnTo>
                  <a:pt x="15" y="10"/>
                </a:lnTo>
                <a:close/>
                <a:moveTo>
                  <a:pt x="17" y="34"/>
                </a:moveTo>
                <a:cubicBezTo>
                  <a:pt x="17" y="33"/>
                  <a:pt x="16" y="31"/>
                  <a:pt x="14" y="31"/>
                </a:cubicBezTo>
                <a:cubicBezTo>
                  <a:pt x="3" y="31"/>
                  <a:pt x="3" y="31"/>
                  <a:pt x="3" y="31"/>
                </a:cubicBezTo>
                <a:cubicBezTo>
                  <a:pt x="1" y="31"/>
                  <a:pt x="0" y="33"/>
                  <a:pt x="0" y="34"/>
                </a:cubicBezTo>
                <a:cubicBezTo>
                  <a:pt x="0" y="36"/>
                  <a:pt x="1" y="38"/>
                  <a:pt x="3" y="38"/>
                </a:cubicBezTo>
                <a:cubicBezTo>
                  <a:pt x="14" y="38"/>
                  <a:pt x="14" y="38"/>
                  <a:pt x="14" y="38"/>
                </a:cubicBezTo>
                <a:cubicBezTo>
                  <a:pt x="16" y="38"/>
                  <a:pt x="17" y="36"/>
                  <a:pt x="17" y="34"/>
                </a:cubicBezTo>
                <a:close/>
                <a:moveTo>
                  <a:pt x="16" y="45"/>
                </a:moveTo>
                <a:cubicBezTo>
                  <a:pt x="8" y="53"/>
                  <a:pt x="8" y="53"/>
                  <a:pt x="8" y="53"/>
                </a:cubicBezTo>
                <a:cubicBezTo>
                  <a:pt x="7" y="54"/>
                  <a:pt x="7" y="56"/>
                  <a:pt x="8" y="58"/>
                </a:cubicBezTo>
                <a:cubicBezTo>
                  <a:pt x="9" y="58"/>
                  <a:pt x="10" y="59"/>
                  <a:pt x="11" y="59"/>
                </a:cubicBezTo>
                <a:cubicBezTo>
                  <a:pt x="12" y="59"/>
                  <a:pt x="13" y="58"/>
                  <a:pt x="13" y="58"/>
                </a:cubicBezTo>
                <a:cubicBezTo>
                  <a:pt x="21" y="50"/>
                  <a:pt x="21" y="50"/>
                  <a:pt x="21" y="50"/>
                </a:cubicBezTo>
                <a:cubicBezTo>
                  <a:pt x="22" y="49"/>
                  <a:pt x="22" y="47"/>
                  <a:pt x="21" y="45"/>
                </a:cubicBezTo>
                <a:cubicBezTo>
                  <a:pt x="20" y="44"/>
                  <a:pt x="17" y="44"/>
                  <a:pt x="16" y="45"/>
                </a:cubicBezTo>
                <a:close/>
                <a:moveTo>
                  <a:pt x="34" y="18"/>
                </a:moveTo>
                <a:cubicBezTo>
                  <a:pt x="36" y="18"/>
                  <a:pt x="37" y="16"/>
                  <a:pt x="37" y="14"/>
                </a:cubicBezTo>
                <a:cubicBezTo>
                  <a:pt x="37" y="4"/>
                  <a:pt x="37" y="4"/>
                  <a:pt x="37" y="4"/>
                </a:cubicBezTo>
                <a:cubicBezTo>
                  <a:pt x="37" y="2"/>
                  <a:pt x="36" y="0"/>
                  <a:pt x="34" y="0"/>
                </a:cubicBezTo>
                <a:cubicBezTo>
                  <a:pt x="32" y="0"/>
                  <a:pt x="30" y="2"/>
                  <a:pt x="30" y="4"/>
                </a:cubicBezTo>
                <a:cubicBezTo>
                  <a:pt x="30" y="14"/>
                  <a:pt x="30" y="14"/>
                  <a:pt x="30" y="14"/>
                </a:cubicBezTo>
                <a:cubicBezTo>
                  <a:pt x="30" y="16"/>
                  <a:pt x="32" y="18"/>
                  <a:pt x="34" y="18"/>
                </a:cubicBezTo>
                <a:close/>
                <a:moveTo>
                  <a:pt x="47" y="22"/>
                </a:moveTo>
                <a:cubicBezTo>
                  <a:pt x="48" y="22"/>
                  <a:pt x="49" y="22"/>
                  <a:pt x="50" y="21"/>
                </a:cubicBezTo>
                <a:cubicBezTo>
                  <a:pt x="57" y="14"/>
                  <a:pt x="57" y="14"/>
                  <a:pt x="57" y="14"/>
                </a:cubicBezTo>
                <a:cubicBezTo>
                  <a:pt x="59" y="12"/>
                  <a:pt x="59" y="10"/>
                  <a:pt x="57" y="9"/>
                </a:cubicBezTo>
                <a:cubicBezTo>
                  <a:pt x="56" y="7"/>
                  <a:pt x="54" y="7"/>
                  <a:pt x="52" y="9"/>
                </a:cubicBezTo>
                <a:cubicBezTo>
                  <a:pt x="45" y="17"/>
                  <a:pt x="45" y="17"/>
                  <a:pt x="45" y="17"/>
                </a:cubicBezTo>
                <a:cubicBezTo>
                  <a:pt x="43" y="18"/>
                  <a:pt x="43" y="20"/>
                  <a:pt x="45" y="21"/>
                </a:cubicBezTo>
                <a:cubicBezTo>
                  <a:pt x="45" y="22"/>
                  <a:pt x="46" y="22"/>
                  <a:pt x="47" y="2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endParaRPr>
          </a:p>
        </p:txBody>
      </p:sp>
      <p:sp>
        <p:nvSpPr>
          <p:cNvPr id="35" name="TextBox 34">
            <a:extLst>
              <a:ext uri="{FF2B5EF4-FFF2-40B4-BE49-F238E27FC236}">
                <a16:creationId xmlns:a16="http://schemas.microsoft.com/office/drawing/2014/main" id="{F28039FB-9EB2-4D06-9482-5FFA4BEE7B56}"/>
              </a:ext>
            </a:extLst>
          </p:cNvPr>
          <p:cNvSpPr txBox="1"/>
          <p:nvPr/>
        </p:nvSpPr>
        <p:spPr>
          <a:xfrm>
            <a:off x="6661376" y="1108798"/>
            <a:ext cx="2544170" cy="954364"/>
          </a:xfrm>
          <a:prstGeom prst="rect">
            <a:avLst/>
          </a:prstGeom>
          <a:noFill/>
        </p:spPr>
        <p:txBody>
          <a:bodyPr wrap="square" rtlCol="0">
            <a:spAutoFit/>
          </a:bodyPr>
          <a:lstStyle/>
          <a:p>
            <a:pPr>
              <a:lnSpc>
                <a:spcPts val="3300"/>
              </a:lnSpc>
            </a:pPr>
            <a:r>
              <a:rPr lang="en-US" sz="3700" dirty="0">
                <a:solidFill>
                  <a:schemeClr val="bg1">
                    <a:lumMod val="75000"/>
                  </a:schemeClr>
                </a:solidFill>
                <a:latin typeface="Goudy Old Style" panose="02020502050305020303" pitchFamily="18" charset="0"/>
              </a:rPr>
              <a:t>An overview</a:t>
            </a:r>
          </a:p>
          <a:p>
            <a:pPr>
              <a:lnSpc>
                <a:spcPts val="3300"/>
              </a:lnSpc>
            </a:pPr>
            <a:r>
              <a:rPr lang="en-US" sz="3700" dirty="0">
                <a:solidFill>
                  <a:schemeClr val="bg1">
                    <a:lumMod val="75000"/>
                  </a:schemeClr>
                </a:solidFill>
                <a:latin typeface="Goudy Old Style" panose="02020502050305020303" pitchFamily="18" charset="0"/>
              </a:rPr>
              <a:t>problem</a:t>
            </a:r>
          </a:p>
        </p:txBody>
      </p:sp>
    </p:spTree>
    <p:extLst>
      <p:ext uri="{BB962C8B-B14F-4D97-AF65-F5344CB8AC3E}">
        <p14:creationId xmlns:p14="http://schemas.microsoft.com/office/powerpoint/2010/main" val="2436095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006E4F1-2C0C-4A1C-BFEA-9867182DCFFB}"/>
              </a:ext>
            </a:extLst>
          </p:cNvPr>
          <p:cNvPicPr>
            <a:picLocks noGrp="1" noChangeAspect="1"/>
          </p:cNvPicPr>
          <p:nvPr>
            <p:ph type="pic" sz="quarter" idx="11"/>
          </p:nvPr>
        </p:nvPicPr>
        <p:blipFill>
          <a:blip r:embed="rId2"/>
          <a:srcRect l="12257" r="12257"/>
          <a:stretch>
            <a:fillRect/>
          </a:stretch>
        </p:blipFill>
        <p:spPr/>
      </p:pic>
      <p:sp>
        <p:nvSpPr>
          <p:cNvPr id="11" name="TextBox 10">
            <a:extLst>
              <a:ext uri="{FF2B5EF4-FFF2-40B4-BE49-F238E27FC236}">
                <a16:creationId xmlns:a16="http://schemas.microsoft.com/office/drawing/2014/main" id="{0357E670-BBCF-460B-9DB9-342C656BB783}"/>
              </a:ext>
            </a:extLst>
          </p:cNvPr>
          <p:cNvSpPr txBox="1"/>
          <p:nvPr/>
        </p:nvSpPr>
        <p:spPr>
          <a:xfrm>
            <a:off x="1292469" y="4153743"/>
            <a:ext cx="4088423" cy="2019784"/>
          </a:xfrm>
          <a:prstGeom prst="rect">
            <a:avLst/>
          </a:prstGeom>
          <a:noFill/>
        </p:spPr>
        <p:txBody>
          <a:bodyPr wrap="square" rtlCol="0">
            <a:spAutoFit/>
          </a:bodyPr>
          <a:lstStyle/>
          <a:p>
            <a:pPr algn="r">
              <a:lnSpc>
                <a:spcPts val="5000"/>
              </a:lnSpc>
            </a:pPr>
            <a:r>
              <a:rPr lang="en-US" sz="5000" spc="200" dirty="0">
                <a:latin typeface="Goudy Old Style" panose="02020502050305020303" pitchFamily="18" charset="0"/>
                <a:ea typeface="Open Sans" panose="020B0606030504020204" pitchFamily="34" charset="0"/>
                <a:cs typeface="Open Sans" panose="020B0606030504020204" pitchFamily="34" charset="0"/>
              </a:rPr>
              <a:t>Consulting</a:t>
            </a:r>
          </a:p>
          <a:p>
            <a:pPr algn="r">
              <a:lnSpc>
                <a:spcPts val="5000"/>
              </a:lnSpc>
            </a:pPr>
            <a:r>
              <a:rPr lang="en-US" sz="5000" spc="200" dirty="0">
                <a:latin typeface="Goudy Old Style" panose="02020502050305020303" pitchFamily="18" charset="0"/>
                <a:ea typeface="Open Sans" panose="020B0606030504020204" pitchFamily="34" charset="0"/>
                <a:cs typeface="Open Sans" panose="020B0606030504020204" pitchFamily="34" charset="0"/>
              </a:rPr>
              <a:t>Marketing the</a:t>
            </a:r>
          </a:p>
          <a:p>
            <a:pPr algn="r">
              <a:lnSpc>
                <a:spcPts val="5000"/>
              </a:lnSpc>
            </a:pPr>
            <a:r>
              <a:rPr lang="en-US" sz="5000" spc="200" dirty="0">
                <a:latin typeface="Goudy Old Style" panose="02020502050305020303" pitchFamily="18" charset="0"/>
                <a:ea typeface="Open Sans" panose="020B0606030504020204" pitchFamily="34" charset="0"/>
                <a:cs typeface="Open Sans" panose="020B0606030504020204" pitchFamily="34" charset="0"/>
              </a:rPr>
              <a:t>Design</a:t>
            </a:r>
          </a:p>
        </p:txBody>
      </p:sp>
      <p:sp>
        <p:nvSpPr>
          <p:cNvPr id="21" name="TextBox 20">
            <a:extLst>
              <a:ext uri="{FF2B5EF4-FFF2-40B4-BE49-F238E27FC236}">
                <a16:creationId xmlns:a16="http://schemas.microsoft.com/office/drawing/2014/main" id="{16C0133D-1F35-4348-9C81-C92912BE8CE3}"/>
              </a:ext>
            </a:extLst>
          </p:cNvPr>
          <p:cNvSpPr txBox="1"/>
          <p:nvPr/>
        </p:nvSpPr>
        <p:spPr>
          <a:xfrm>
            <a:off x="7391210" y="802563"/>
            <a:ext cx="2421006" cy="1246495"/>
          </a:xfrm>
          <a:prstGeom prst="rect">
            <a:avLst/>
          </a:prstGeom>
          <a:noFill/>
        </p:spPr>
        <p:txBody>
          <a:bodyPr wrap="square" rtlCol="0">
            <a:spAutoFit/>
          </a:bodyPr>
          <a:lstStyle/>
          <a:p>
            <a:pPr>
              <a:lnSpc>
                <a:spcPts val="4500"/>
              </a:lnSpc>
            </a:pPr>
            <a:r>
              <a:rPr lang="en-US" sz="4200" b="1" dirty="0" err="1">
                <a:latin typeface="Goudy Old Style" panose="02020502050305020303" pitchFamily="18" charset="0"/>
              </a:rPr>
              <a:t>Casestudy</a:t>
            </a:r>
            <a:r>
              <a:rPr lang="en-US" sz="4200" dirty="0">
                <a:latin typeface="Goudy Old Style" panose="02020502050305020303" pitchFamily="18" charset="0"/>
              </a:rPr>
              <a:t> History</a:t>
            </a:r>
          </a:p>
        </p:txBody>
      </p:sp>
      <p:cxnSp>
        <p:nvCxnSpPr>
          <p:cNvPr id="25" name="Straight Connector 24">
            <a:extLst>
              <a:ext uri="{FF2B5EF4-FFF2-40B4-BE49-F238E27FC236}">
                <a16:creationId xmlns:a16="http://schemas.microsoft.com/office/drawing/2014/main" id="{68EE9BB3-8872-462C-A5AD-A780242A2D9A}"/>
              </a:ext>
            </a:extLst>
          </p:cNvPr>
          <p:cNvCxnSpPr>
            <a:cxnSpLocks/>
          </p:cNvCxnSpPr>
          <p:nvPr/>
        </p:nvCxnSpPr>
        <p:spPr>
          <a:xfrm flipH="1">
            <a:off x="4561047" y="2736011"/>
            <a:ext cx="936306"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460E865-29D1-4E3D-A531-210CBBEB49C0}"/>
              </a:ext>
            </a:extLst>
          </p:cNvPr>
          <p:cNvSpPr txBox="1"/>
          <p:nvPr/>
        </p:nvSpPr>
        <p:spPr>
          <a:xfrm>
            <a:off x="7391209" y="2049058"/>
            <a:ext cx="3634345" cy="4044056"/>
          </a:xfrm>
          <a:prstGeom prst="rect">
            <a:avLst/>
          </a:prstGeom>
          <a:noFill/>
        </p:spPr>
        <p:txBody>
          <a:bodyPr wrap="square" rtlCol="0">
            <a:spAutoFit/>
          </a:bodyPr>
          <a:lstStyle/>
          <a:p>
            <a:pPr>
              <a:lnSpc>
                <a:spcPts val="2400"/>
              </a:lnSpc>
            </a:pPr>
            <a:r>
              <a:rPr lang="en-US" sz="900" dirty="0">
                <a:latin typeface="Raleway" panose="020B0003030101060003" pitchFamily="34" charset="0"/>
                <a:ea typeface="Montserrat Light" charset="0"/>
                <a:cs typeface="Montserrat Light" charset="0"/>
              </a:rPr>
              <a:t>Lorem ipsum dolor sit amet consectetuer odio non tellus natoque accumsan. Sed hac enim Lorem tempus tortor justo eget scelerisque sed morbi. Senectus urna Vestibulum tincidunt turpis sem magna Nam hendrerit vitae nibh. Auctor Sed urna dignissim malesuada eleifend ultrices justo Curabitur Maecenas orci. </a:t>
            </a:r>
            <a:r>
              <a:rPr lang="en-US" sz="900" dirty="0" err="1">
                <a:latin typeface="Raleway" panose="020B0003030101060003" pitchFamily="34" charset="0"/>
                <a:ea typeface="Montserrat Light" charset="0"/>
                <a:cs typeface="Montserrat Light" charset="0"/>
              </a:rPr>
              <a:t>natoque</a:t>
            </a:r>
            <a:r>
              <a:rPr lang="en-US" sz="900" dirty="0">
                <a:latin typeface="Raleway" panose="020B0003030101060003" pitchFamily="34" charset="0"/>
                <a:ea typeface="Montserrat Light" charset="0"/>
                <a:cs typeface="Montserrat Light" charset="0"/>
              </a:rPr>
              <a:t> Nam libero mollis. Euismod lacus ut velit tellus malesuada velit Curabitur quis semper.</a:t>
            </a:r>
          </a:p>
          <a:p>
            <a:pPr>
              <a:lnSpc>
                <a:spcPts val="2400"/>
              </a:lnSpc>
            </a:pPr>
            <a:endParaRPr lang="en-US" sz="900" dirty="0">
              <a:latin typeface="Raleway" panose="020B0003030101060003" pitchFamily="34" charset="0"/>
              <a:ea typeface="Montserrat Light" charset="0"/>
              <a:cs typeface="Montserrat Light" charset="0"/>
            </a:endParaRPr>
          </a:p>
          <a:p>
            <a:pPr>
              <a:lnSpc>
                <a:spcPts val="2400"/>
              </a:lnSpc>
            </a:pPr>
            <a:r>
              <a:rPr lang="en-US" sz="900" dirty="0">
                <a:latin typeface="Raleway" panose="020B0003030101060003" pitchFamily="34" charset="0"/>
                <a:ea typeface="Montserrat Light" charset="0"/>
                <a:cs typeface="Montserrat Light" charset="0"/>
              </a:rPr>
              <a:t>Egestas eros quis sapien eu nunc Pellentesque Nulla Aenean congue magna. Nibh felis Morbi id iaculis tellus laoreet molestie Curabitur lorem Proin. Elit consequat cursus lorem eu In leo in diam tortor elit. Justo. Penatibus lacus leo elit semper tempor </a:t>
            </a:r>
            <a:r>
              <a:rPr lang="en-US" sz="900" dirty="0" err="1">
                <a:latin typeface="Raleway" panose="020B0003030101060003" pitchFamily="34" charset="0"/>
                <a:ea typeface="Montserrat Light" charset="0"/>
                <a:cs typeface="Montserrat Light" charset="0"/>
              </a:rPr>
              <a:t>arcu</a:t>
            </a:r>
            <a:r>
              <a:rPr lang="en-US" sz="900" dirty="0">
                <a:latin typeface="Raleway" panose="020B0003030101060003" pitchFamily="34" charset="0"/>
                <a:ea typeface="Montserrat Light" charset="0"/>
                <a:cs typeface="Montserrat Light" charset="0"/>
              </a:rPr>
              <a:t> </a:t>
            </a:r>
            <a:r>
              <a:rPr lang="en-US" sz="900" dirty="0" err="1">
                <a:latin typeface="Raleway" panose="020B0003030101060003" pitchFamily="34" charset="0"/>
                <a:ea typeface="Montserrat Light" charset="0"/>
                <a:cs typeface="Montserrat Light" charset="0"/>
              </a:rPr>
              <a:t>pellentesque</a:t>
            </a:r>
            <a:r>
              <a:rPr lang="en-US" sz="900" dirty="0">
                <a:latin typeface="Raleway" panose="020B0003030101060003" pitchFamily="34" charset="0"/>
                <a:ea typeface="Montserrat Light" charset="0"/>
                <a:cs typeface="Montserrat Light" charset="0"/>
              </a:rPr>
              <a:t> </a:t>
            </a:r>
            <a:r>
              <a:rPr lang="en-US" sz="900" dirty="0" err="1">
                <a:latin typeface="Raleway" panose="020B0003030101060003" pitchFamily="34" charset="0"/>
                <a:ea typeface="Montserrat Light" charset="0"/>
                <a:cs typeface="Montserrat Light" charset="0"/>
              </a:rPr>
              <a:t>senectus</a:t>
            </a:r>
            <a:r>
              <a:rPr lang="en-US" sz="900" dirty="0">
                <a:latin typeface="Raleway" panose="020B0003030101060003" pitchFamily="34" charset="0"/>
                <a:ea typeface="Montserrat Light" charset="0"/>
                <a:cs typeface="Montserrat Light" charset="0"/>
              </a:rPr>
              <a:t> sem.</a:t>
            </a:r>
          </a:p>
        </p:txBody>
      </p:sp>
    </p:spTree>
    <p:extLst>
      <p:ext uri="{BB962C8B-B14F-4D97-AF65-F5344CB8AC3E}">
        <p14:creationId xmlns:p14="http://schemas.microsoft.com/office/powerpoint/2010/main" val="143970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EEDE2E57-3344-4C87-BF14-DE8A9F7CCB93}"/>
              </a:ext>
            </a:extLst>
          </p:cNvPr>
          <p:cNvPicPr>
            <a:picLocks noGrp="1" noChangeAspect="1"/>
          </p:cNvPicPr>
          <p:nvPr>
            <p:ph type="pic" sz="quarter" idx="27"/>
          </p:nvPr>
        </p:nvPicPr>
        <p:blipFill>
          <a:blip r:embed="rId2"/>
          <a:srcRect l="11924" r="11924"/>
          <a:stretch>
            <a:fillRect/>
          </a:stretch>
        </p:blipFill>
        <p:spPr/>
      </p:pic>
      <p:pic>
        <p:nvPicPr>
          <p:cNvPr id="16" name="Picture Placeholder 15">
            <a:extLst>
              <a:ext uri="{FF2B5EF4-FFF2-40B4-BE49-F238E27FC236}">
                <a16:creationId xmlns:a16="http://schemas.microsoft.com/office/drawing/2014/main" id="{2C896103-F6E7-41C1-AA41-E3939E4C59B9}"/>
              </a:ext>
            </a:extLst>
          </p:cNvPr>
          <p:cNvPicPr>
            <a:picLocks noGrp="1" noChangeAspect="1"/>
          </p:cNvPicPr>
          <p:nvPr>
            <p:ph type="pic" sz="quarter" idx="28"/>
          </p:nvPr>
        </p:nvPicPr>
        <p:blipFill>
          <a:blip r:embed="rId3"/>
          <a:srcRect l="30962" r="30962"/>
          <a:stretch>
            <a:fillRect/>
          </a:stretch>
        </p:blipFill>
        <p:spPr/>
      </p:pic>
      <p:sp>
        <p:nvSpPr>
          <p:cNvPr id="21" name="TextBox 20">
            <a:extLst>
              <a:ext uri="{FF2B5EF4-FFF2-40B4-BE49-F238E27FC236}">
                <a16:creationId xmlns:a16="http://schemas.microsoft.com/office/drawing/2014/main" id="{A00C2AB3-9AE8-49CF-904B-8AA01248AE5C}"/>
              </a:ext>
            </a:extLst>
          </p:cNvPr>
          <p:cNvSpPr txBox="1"/>
          <p:nvPr/>
        </p:nvSpPr>
        <p:spPr>
          <a:xfrm>
            <a:off x="2150056" y="1307730"/>
            <a:ext cx="3430778" cy="985526"/>
          </a:xfrm>
          <a:prstGeom prst="rect">
            <a:avLst/>
          </a:prstGeom>
          <a:noFill/>
        </p:spPr>
        <p:txBody>
          <a:bodyPr wrap="square" rtlCol="0">
            <a:spAutoFit/>
          </a:bodyPr>
          <a:lstStyle/>
          <a:p>
            <a:pPr>
              <a:lnSpc>
                <a:spcPts val="1800"/>
              </a:lnSpc>
            </a:pPr>
            <a:r>
              <a:rPr lang="en-US" sz="900" dirty="0">
                <a:latin typeface="Raleway" panose="020B0003030101060003"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latin typeface="Raleway" panose="020B0003030101060003"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latin typeface="Raleway" panose="020B0003030101060003" pitchFamily="34" charset="0"/>
                <a:ea typeface="Open Sans" panose="020B0606030504020204" pitchFamily="34" charset="0"/>
                <a:cs typeface="Open Sans" panose="020B0606030504020204" pitchFamily="34" charset="0"/>
              </a:rPr>
              <a:t>etc</a:t>
            </a:r>
            <a:r>
              <a:rPr lang="en-US" sz="900" dirty="0">
                <a:latin typeface="Raleway" panose="020B0003030101060003" pitchFamily="34" charset="0"/>
                <a:ea typeface="Open Sans" panose="020B0606030504020204" pitchFamily="34" charset="0"/>
                <a:cs typeface="Open Sans" panose="020B0606030504020204" pitchFamily="34" charset="0"/>
              </a:rPr>
              <a:t>), please</a:t>
            </a:r>
          </a:p>
          <a:p>
            <a:pPr>
              <a:lnSpc>
                <a:spcPts val="1800"/>
              </a:lnSpc>
            </a:pPr>
            <a:r>
              <a:rPr lang="en-US" sz="900" dirty="0">
                <a:latin typeface="Raleway" panose="020B0003030101060003" pitchFamily="34" charset="0"/>
                <a:ea typeface="Open Sans" panose="020B0606030504020204" pitchFamily="34" charset="0"/>
                <a:cs typeface="Open Sans" panose="020B0606030504020204" pitchFamily="34" charset="0"/>
              </a:rPr>
              <a:t>visit our Help Center.</a:t>
            </a:r>
          </a:p>
        </p:txBody>
      </p:sp>
      <p:sp>
        <p:nvSpPr>
          <p:cNvPr id="26" name="TextBox 25">
            <a:extLst>
              <a:ext uri="{FF2B5EF4-FFF2-40B4-BE49-F238E27FC236}">
                <a16:creationId xmlns:a16="http://schemas.microsoft.com/office/drawing/2014/main" id="{D25F3A07-62DE-4DB2-B9D4-0C07640AFC70}"/>
              </a:ext>
            </a:extLst>
          </p:cNvPr>
          <p:cNvSpPr txBox="1"/>
          <p:nvPr/>
        </p:nvSpPr>
        <p:spPr>
          <a:xfrm>
            <a:off x="2150056" y="3031920"/>
            <a:ext cx="3430778" cy="985526"/>
          </a:xfrm>
          <a:prstGeom prst="rect">
            <a:avLst/>
          </a:prstGeom>
          <a:noFill/>
        </p:spPr>
        <p:txBody>
          <a:bodyPr wrap="square" rtlCol="0">
            <a:spAutoFit/>
          </a:bodyPr>
          <a:lstStyle/>
          <a:p>
            <a:pPr>
              <a:lnSpc>
                <a:spcPts val="1800"/>
              </a:lnSpc>
            </a:pPr>
            <a:r>
              <a:rPr lang="en-US" sz="900" dirty="0">
                <a:latin typeface="Raleway" panose="020B0003030101060003"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latin typeface="Raleway" panose="020B0003030101060003"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latin typeface="Raleway" panose="020B0003030101060003" pitchFamily="34" charset="0"/>
                <a:ea typeface="Open Sans" panose="020B0606030504020204" pitchFamily="34" charset="0"/>
                <a:cs typeface="Open Sans" panose="020B0606030504020204" pitchFamily="34" charset="0"/>
              </a:rPr>
              <a:t>etc</a:t>
            </a:r>
            <a:r>
              <a:rPr lang="en-US" sz="900" dirty="0">
                <a:latin typeface="Raleway" panose="020B0003030101060003" pitchFamily="34" charset="0"/>
                <a:ea typeface="Open Sans" panose="020B0606030504020204" pitchFamily="34" charset="0"/>
                <a:cs typeface="Open Sans" panose="020B0606030504020204" pitchFamily="34" charset="0"/>
              </a:rPr>
              <a:t>), please</a:t>
            </a:r>
          </a:p>
          <a:p>
            <a:pPr>
              <a:lnSpc>
                <a:spcPts val="1800"/>
              </a:lnSpc>
            </a:pPr>
            <a:r>
              <a:rPr lang="en-US" sz="900" dirty="0">
                <a:latin typeface="Raleway" panose="020B0003030101060003" pitchFamily="34" charset="0"/>
                <a:ea typeface="Open Sans" panose="020B0606030504020204" pitchFamily="34" charset="0"/>
                <a:cs typeface="Open Sans" panose="020B0606030504020204" pitchFamily="34" charset="0"/>
              </a:rPr>
              <a:t>visit our Help Center.</a:t>
            </a:r>
          </a:p>
        </p:txBody>
      </p:sp>
      <p:sp>
        <p:nvSpPr>
          <p:cNvPr id="28" name="TextBox 27">
            <a:extLst>
              <a:ext uri="{FF2B5EF4-FFF2-40B4-BE49-F238E27FC236}">
                <a16:creationId xmlns:a16="http://schemas.microsoft.com/office/drawing/2014/main" id="{25D2B33E-E61D-41CC-9E40-1A2DCFCF6EEC}"/>
              </a:ext>
            </a:extLst>
          </p:cNvPr>
          <p:cNvSpPr txBox="1"/>
          <p:nvPr/>
        </p:nvSpPr>
        <p:spPr>
          <a:xfrm>
            <a:off x="2150056" y="4756110"/>
            <a:ext cx="3430778" cy="985526"/>
          </a:xfrm>
          <a:prstGeom prst="rect">
            <a:avLst/>
          </a:prstGeom>
          <a:noFill/>
        </p:spPr>
        <p:txBody>
          <a:bodyPr wrap="square" rtlCol="0">
            <a:spAutoFit/>
          </a:bodyPr>
          <a:lstStyle/>
          <a:p>
            <a:pPr>
              <a:lnSpc>
                <a:spcPts val="1800"/>
              </a:lnSpc>
            </a:pPr>
            <a:r>
              <a:rPr lang="en-US" sz="900" dirty="0">
                <a:latin typeface="Raleway" panose="020B0003030101060003" pitchFamily="34" charset="0"/>
                <a:ea typeface="Open Sans" panose="020B0606030504020204" pitchFamily="34" charset="0"/>
                <a:cs typeface="Open Sans" panose="020B0606030504020204" pitchFamily="34" charset="0"/>
              </a:rPr>
              <a:t>If you need help with the product, please contact the</a:t>
            </a:r>
          </a:p>
          <a:p>
            <a:pPr>
              <a:lnSpc>
                <a:spcPts val="1800"/>
              </a:lnSpc>
            </a:pPr>
            <a:r>
              <a:rPr lang="en-US" sz="900" dirty="0">
                <a:latin typeface="Raleway" panose="020B0003030101060003" pitchFamily="34" charset="0"/>
                <a:ea typeface="Open Sans" panose="020B0606030504020204" pitchFamily="34" charset="0"/>
                <a:cs typeface="Open Sans" panose="020B0606030504020204" pitchFamily="34" charset="0"/>
              </a:rPr>
              <a:t>shop owner by visiting their shop profile and sending them a message. For anything else (licensing, billing, </a:t>
            </a:r>
            <a:r>
              <a:rPr lang="en-US" sz="900" dirty="0" err="1">
                <a:latin typeface="Raleway" panose="020B0003030101060003" pitchFamily="34" charset="0"/>
                <a:ea typeface="Open Sans" panose="020B0606030504020204" pitchFamily="34" charset="0"/>
                <a:cs typeface="Open Sans" panose="020B0606030504020204" pitchFamily="34" charset="0"/>
              </a:rPr>
              <a:t>etc</a:t>
            </a:r>
            <a:r>
              <a:rPr lang="en-US" sz="900" dirty="0">
                <a:latin typeface="Raleway" panose="020B0003030101060003" pitchFamily="34" charset="0"/>
                <a:ea typeface="Open Sans" panose="020B0606030504020204" pitchFamily="34" charset="0"/>
                <a:cs typeface="Open Sans" panose="020B0606030504020204" pitchFamily="34" charset="0"/>
              </a:rPr>
              <a:t>), please</a:t>
            </a:r>
          </a:p>
          <a:p>
            <a:pPr>
              <a:lnSpc>
                <a:spcPts val="1800"/>
              </a:lnSpc>
            </a:pPr>
            <a:r>
              <a:rPr lang="en-US" sz="900" dirty="0">
                <a:latin typeface="Raleway" panose="020B0003030101060003" pitchFamily="34" charset="0"/>
                <a:ea typeface="Open Sans" panose="020B0606030504020204" pitchFamily="34" charset="0"/>
                <a:cs typeface="Open Sans" panose="020B0606030504020204" pitchFamily="34" charset="0"/>
              </a:rPr>
              <a:t>visit our Help Center.</a:t>
            </a:r>
          </a:p>
        </p:txBody>
      </p:sp>
      <p:grpSp>
        <p:nvGrpSpPr>
          <p:cNvPr id="17" name="Group 16">
            <a:extLst>
              <a:ext uri="{FF2B5EF4-FFF2-40B4-BE49-F238E27FC236}">
                <a16:creationId xmlns:a16="http://schemas.microsoft.com/office/drawing/2014/main" id="{8F12E16C-65C6-448B-851C-701F18737555}"/>
              </a:ext>
            </a:extLst>
          </p:cNvPr>
          <p:cNvGrpSpPr/>
          <p:nvPr/>
        </p:nvGrpSpPr>
        <p:grpSpPr>
          <a:xfrm>
            <a:off x="1075005" y="938398"/>
            <a:ext cx="2933252" cy="4119662"/>
            <a:chOff x="1075005" y="938398"/>
            <a:chExt cx="2933252" cy="4119662"/>
          </a:xfrm>
        </p:grpSpPr>
        <p:sp>
          <p:nvSpPr>
            <p:cNvPr id="20" name="Rectangle 19">
              <a:extLst>
                <a:ext uri="{FF2B5EF4-FFF2-40B4-BE49-F238E27FC236}">
                  <a16:creationId xmlns:a16="http://schemas.microsoft.com/office/drawing/2014/main" id="{6C97B62A-7C53-452E-93C8-04E23D57B28B}"/>
                </a:ext>
              </a:extLst>
            </p:cNvPr>
            <p:cNvSpPr/>
            <p:nvPr/>
          </p:nvSpPr>
          <p:spPr>
            <a:xfrm>
              <a:off x="2150056" y="938398"/>
              <a:ext cx="1858201" cy="369332"/>
            </a:xfrm>
            <a:prstGeom prst="rect">
              <a:avLst/>
            </a:prstGeom>
          </p:spPr>
          <p:txBody>
            <a:bodyPr wrap="none">
              <a:spAutoFit/>
            </a:bodyPr>
            <a:lstStyle/>
            <a:p>
              <a:r>
                <a:rPr lang="en-US" dirty="0">
                  <a:latin typeface="Raleway" panose="020B0003030101060003" pitchFamily="34" charset="0"/>
                  <a:ea typeface="Open Sans" panose="020B0606030504020204" pitchFamily="34" charset="0"/>
                  <a:cs typeface="Open Sans" panose="020B0606030504020204" pitchFamily="34" charset="0"/>
                </a:rPr>
                <a:t>Quality is Value</a:t>
              </a:r>
            </a:p>
          </p:txBody>
        </p:sp>
        <p:sp>
          <p:nvSpPr>
            <p:cNvPr id="22" name="Rectangle 21">
              <a:extLst>
                <a:ext uri="{FF2B5EF4-FFF2-40B4-BE49-F238E27FC236}">
                  <a16:creationId xmlns:a16="http://schemas.microsoft.com/office/drawing/2014/main" id="{E0D6C596-DA10-4A15-9B7E-8F6F66345800}"/>
                </a:ext>
              </a:extLst>
            </p:cNvPr>
            <p:cNvSpPr/>
            <p:nvPr/>
          </p:nvSpPr>
          <p:spPr>
            <a:xfrm>
              <a:off x="2150056" y="2662588"/>
              <a:ext cx="1858201" cy="369332"/>
            </a:xfrm>
            <a:prstGeom prst="rect">
              <a:avLst/>
            </a:prstGeom>
          </p:spPr>
          <p:txBody>
            <a:bodyPr wrap="none">
              <a:spAutoFit/>
            </a:bodyPr>
            <a:lstStyle/>
            <a:p>
              <a:r>
                <a:rPr lang="en-US" dirty="0">
                  <a:latin typeface="Raleway" panose="020B0003030101060003" pitchFamily="34" charset="0"/>
                  <a:ea typeface="Open Sans" panose="020B0606030504020204" pitchFamily="34" charset="0"/>
                  <a:cs typeface="Open Sans" panose="020B0606030504020204" pitchFamily="34" charset="0"/>
                </a:rPr>
                <a:t>Quality is Value</a:t>
              </a:r>
            </a:p>
          </p:txBody>
        </p:sp>
        <p:sp>
          <p:nvSpPr>
            <p:cNvPr id="27" name="Rectangle 26">
              <a:extLst>
                <a:ext uri="{FF2B5EF4-FFF2-40B4-BE49-F238E27FC236}">
                  <a16:creationId xmlns:a16="http://schemas.microsoft.com/office/drawing/2014/main" id="{22F30D42-CAF1-4F56-ACDB-77541320E82E}"/>
                </a:ext>
              </a:extLst>
            </p:cNvPr>
            <p:cNvSpPr/>
            <p:nvPr/>
          </p:nvSpPr>
          <p:spPr>
            <a:xfrm>
              <a:off x="2150056" y="4386778"/>
              <a:ext cx="1858201" cy="369332"/>
            </a:xfrm>
            <a:prstGeom prst="rect">
              <a:avLst/>
            </a:prstGeom>
          </p:spPr>
          <p:txBody>
            <a:bodyPr wrap="none">
              <a:spAutoFit/>
            </a:bodyPr>
            <a:lstStyle/>
            <a:p>
              <a:r>
                <a:rPr lang="en-US" dirty="0">
                  <a:latin typeface="Raleway" panose="020B0003030101060003" pitchFamily="34" charset="0"/>
                  <a:ea typeface="Open Sans" panose="020B0606030504020204" pitchFamily="34" charset="0"/>
                  <a:cs typeface="Open Sans" panose="020B0606030504020204" pitchFamily="34" charset="0"/>
                </a:rPr>
                <a:t>Quality is Value</a:t>
              </a:r>
            </a:p>
          </p:txBody>
        </p:sp>
        <p:sp>
          <p:nvSpPr>
            <p:cNvPr id="29" name="Freeform 20">
              <a:extLst>
                <a:ext uri="{FF2B5EF4-FFF2-40B4-BE49-F238E27FC236}">
                  <a16:creationId xmlns:a16="http://schemas.microsoft.com/office/drawing/2014/main" id="{B755EED5-3E3B-4994-B666-1BAFFCDB162B}"/>
                </a:ext>
              </a:extLst>
            </p:cNvPr>
            <p:cNvSpPr>
              <a:spLocks noEditPoints="1"/>
            </p:cNvSpPr>
            <p:nvPr/>
          </p:nvSpPr>
          <p:spPr bwMode="auto">
            <a:xfrm>
              <a:off x="1075005" y="985298"/>
              <a:ext cx="768754" cy="799121"/>
            </a:xfrm>
            <a:custGeom>
              <a:avLst/>
              <a:gdLst>
                <a:gd name="T0" fmla="*/ 72 w 117"/>
                <a:gd name="T1" fmla="*/ 110 h 122"/>
                <a:gd name="T2" fmla="*/ 67 w 117"/>
                <a:gd name="T3" fmla="*/ 119 h 122"/>
                <a:gd name="T4" fmla="*/ 54 w 117"/>
                <a:gd name="T5" fmla="*/ 122 h 122"/>
                <a:gd name="T6" fmla="*/ 49 w 117"/>
                <a:gd name="T7" fmla="*/ 115 h 122"/>
                <a:gd name="T8" fmla="*/ 45 w 117"/>
                <a:gd name="T9" fmla="*/ 106 h 122"/>
                <a:gd name="T10" fmla="*/ 69 w 117"/>
                <a:gd name="T11" fmla="*/ 103 h 122"/>
                <a:gd name="T12" fmla="*/ 88 w 117"/>
                <a:gd name="T13" fmla="*/ 58 h 122"/>
                <a:gd name="T14" fmla="*/ 73 w 117"/>
                <a:gd name="T15" fmla="*/ 94 h 122"/>
                <a:gd name="T16" fmla="*/ 49 w 117"/>
                <a:gd name="T17" fmla="*/ 98 h 122"/>
                <a:gd name="T18" fmla="*/ 37 w 117"/>
                <a:gd name="T19" fmla="*/ 79 h 122"/>
                <a:gd name="T20" fmla="*/ 58 w 117"/>
                <a:gd name="T21" fmla="*/ 28 h 122"/>
                <a:gd name="T22" fmla="*/ 62 w 117"/>
                <a:gd name="T23" fmla="*/ 40 h 122"/>
                <a:gd name="T24" fmla="*/ 37 w 117"/>
                <a:gd name="T25" fmla="*/ 58 h 122"/>
                <a:gd name="T26" fmla="*/ 44 w 117"/>
                <a:gd name="T27" fmla="*/ 58 h 122"/>
                <a:gd name="T28" fmla="*/ 62 w 117"/>
                <a:gd name="T29" fmla="*/ 40 h 122"/>
                <a:gd name="T30" fmla="*/ 62 w 117"/>
                <a:gd name="T31" fmla="*/ 15 h 122"/>
                <a:gd name="T32" fmla="*/ 58 w 117"/>
                <a:gd name="T33" fmla="*/ 0 h 122"/>
                <a:gd name="T34" fmla="*/ 55 w 117"/>
                <a:gd name="T35" fmla="*/ 15 h 122"/>
                <a:gd name="T36" fmla="*/ 19 w 117"/>
                <a:gd name="T37" fmla="*/ 58 h 122"/>
                <a:gd name="T38" fmla="*/ 3 w 117"/>
                <a:gd name="T39" fmla="*/ 55 h 122"/>
                <a:gd name="T40" fmla="*/ 3 w 117"/>
                <a:gd name="T41" fmla="*/ 62 h 122"/>
                <a:gd name="T42" fmla="*/ 19 w 117"/>
                <a:gd name="T43" fmla="*/ 58 h 122"/>
                <a:gd name="T44" fmla="*/ 102 w 117"/>
                <a:gd name="T45" fmla="*/ 55 h 122"/>
                <a:gd name="T46" fmla="*/ 102 w 117"/>
                <a:gd name="T47" fmla="*/ 62 h 122"/>
                <a:gd name="T48" fmla="*/ 117 w 117"/>
                <a:gd name="T49" fmla="*/ 58 h 122"/>
                <a:gd name="T50" fmla="*/ 26 w 117"/>
                <a:gd name="T51" fmla="*/ 86 h 122"/>
                <a:gd name="T52" fmla="*/ 17 w 117"/>
                <a:gd name="T53" fmla="*/ 100 h 122"/>
                <a:gd name="T54" fmla="*/ 22 w 117"/>
                <a:gd name="T55" fmla="*/ 100 h 122"/>
                <a:gd name="T56" fmla="*/ 30 w 117"/>
                <a:gd name="T57" fmla="*/ 86 h 122"/>
                <a:gd name="T58" fmla="*/ 89 w 117"/>
                <a:gd name="T59" fmla="*/ 31 h 122"/>
                <a:gd name="T60" fmla="*/ 100 w 117"/>
                <a:gd name="T61" fmla="*/ 22 h 122"/>
                <a:gd name="T62" fmla="*/ 95 w 117"/>
                <a:gd name="T63" fmla="*/ 17 h 122"/>
                <a:gd name="T64" fmla="*/ 87 w 117"/>
                <a:gd name="T65" fmla="*/ 30 h 122"/>
                <a:gd name="T66" fmla="*/ 26 w 117"/>
                <a:gd name="T67" fmla="*/ 30 h 122"/>
                <a:gd name="T68" fmla="*/ 30 w 117"/>
                <a:gd name="T69" fmla="*/ 30 h 122"/>
                <a:gd name="T70" fmla="*/ 22 w 117"/>
                <a:gd name="T71" fmla="*/ 17 h 122"/>
                <a:gd name="T72" fmla="*/ 17 w 117"/>
                <a:gd name="T73" fmla="*/ 22 h 122"/>
                <a:gd name="T74" fmla="*/ 91 w 117"/>
                <a:gd name="T75" fmla="*/ 86 h 122"/>
                <a:gd name="T76" fmla="*/ 87 w 117"/>
                <a:gd name="T77" fmla="*/ 91 h 122"/>
                <a:gd name="T78" fmla="*/ 97 w 117"/>
                <a:gd name="T79" fmla="*/ 101 h 122"/>
                <a:gd name="T80" fmla="*/ 100 w 117"/>
                <a:gd name="T81" fmla="*/ 9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122">
                  <a:moveTo>
                    <a:pt x="72" y="106"/>
                  </a:moveTo>
                  <a:cubicBezTo>
                    <a:pt x="72" y="110"/>
                    <a:pt x="72" y="110"/>
                    <a:pt x="72" y="110"/>
                  </a:cubicBezTo>
                  <a:cubicBezTo>
                    <a:pt x="72" y="113"/>
                    <a:pt x="70" y="115"/>
                    <a:pt x="68" y="115"/>
                  </a:cubicBezTo>
                  <a:cubicBezTo>
                    <a:pt x="67" y="119"/>
                    <a:pt x="67" y="119"/>
                    <a:pt x="67" y="119"/>
                  </a:cubicBezTo>
                  <a:cubicBezTo>
                    <a:pt x="66" y="120"/>
                    <a:pt x="65" y="122"/>
                    <a:pt x="63" y="122"/>
                  </a:cubicBezTo>
                  <a:cubicBezTo>
                    <a:pt x="54" y="122"/>
                    <a:pt x="54" y="122"/>
                    <a:pt x="54" y="122"/>
                  </a:cubicBezTo>
                  <a:cubicBezTo>
                    <a:pt x="52" y="122"/>
                    <a:pt x="51" y="120"/>
                    <a:pt x="50" y="119"/>
                  </a:cubicBezTo>
                  <a:cubicBezTo>
                    <a:pt x="49" y="115"/>
                    <a:pt x="49" y="115"/>
                    <a:pt x="49" y="115"/>
                  </a:cubicBezTo>
                  <a:cubicBezTo>
                    <a:pt x="47" y="115"/>
                    <a:pt x="45" y="113"/>
                    <a:pt x="45" y="110"/>
                  </a:cubicBezTo>
                  <a:cubicBezTo>
                    <a:pt x="45" y="106"/>
                    <a:pt x="45" y="106"/>
                    <a:pt x="45" y="106"/>
                  </a:cubicBezTo>
                  <a:cubicBezTo>
                    <a:pt x="45" y="104"/>
                    <a:pt x="46" y="103"/>
                    <a:pt x="48" y="103"/>
                  </a:cubicBezTo>
                  <a:cubicBezTo>
                    <a:pt x="69" y="103"/>
                    <a:pt x="69" y="103"/>
                    <a:pt x="69" y="103"/>
                  </a:cubicBezTo>
                  <a:cubicBezTo>
                    <a:pt x="71" y="103"/>
                    <a:pt x="72" y="104"/>
                    <a:pt x="72" y="106"/>
                  </a:cubicBezTo>
                  <a:close/>
                  <a:moveTo>
                    <a:pt x="88" y="58"/>
                  </a:moveTo>
                  <a:cubicBezTo>
                    <a:pt x="88" y="66"/>
                    <a:pt x="85" y="74"/>
                    <a:pt x="80" y="79"/>
                  </a:cubicBezTo>
                  <a:cubicBezTo>
                    <a:pt x="76" y="83"/>
                    <a:pt x="74" y="88"/>
                    <a:pt x="73" y="94"/>
                  </a:cubicBezTo>
                  <a:cubicBezTo>
                    <a:pt x="72" y="96"/>
                    <a:pt x="70" y="98"/>
                    <a:pt x="68" y="98"/>
                  </a:cubicBezTo>
                  <a:cubicBezTo>
                    <a:pt x="49" y="98"/>
                    <a:pt x="49" y="98"/>
                    <a:pt x="49" y="98"/>
                  </a:cubicBezTo>
                  <a:cubicBezTo>
                    <a:pt x="47" y="98"/>
                    <a:pt x="45" y="96"/>
                    <a:pt x="44" y="94"/>
                  </a:cubicBezTo>
                  <a:cubicBezTo>
                    <a:pt x="43" y="88"/>
                    <a:pt x="41" y="83"/>
                    <a:pt x="37" y="79"/>
                  </a:cubicBezTo>
                  <a:cubicBezTo>
                    <a:pt x="32" y="74"/>
                    <a:pt x="29" y="67"/>
                    <a:pt x="28" y="59"/>
                  </a:cubicBezTo>
                  <a:cubicBezTo>
                    <a:pt x="28" y="42"/>
                    <a:pt x="42" y="28"/>
                    <a:pt x="58" y="28"/>
                  </a:cubicBezTo>
                  <a:cubicBezTo>
                    <a:pt x="75" y="28"/>
                    <a:pt x="88" y="42"/>
                    <a:pt x="88" y="58"/>
                  </a:cubicBezTo>
                  <a:close/>
                  <a:moveTo>
                    <a:pt x="62" y="40"/>
                  </a:moveTo>
                  <a:cubicBezTo>
                    <a:pt x="62" y="38"/>
                    <a:pt x="60" y="37"/>
                    <a:pt x="58" y="37"/>
                  </a:cubicBezTo>
                  <a:cubicBezTo>
                    <a:pt x="47" y="37"/>
                    <a:pt x="37" y="46"/>
                    <a:pt x="37" y="58"/>
                  </a:cubicBezTo>
                  <a:cubicBezTo>
                    <a:pt x="37" y="60"/>
                    <a:pt x="38" y="62"/>
                    <a:pt x="40" y="62"/>
                  </a:cubicBezTo>
                  <a:cubicBezTo>
                    <a:pt x="42" y="62"/>
                    <a:pt x="44" y="60"/>
                    <a:pt x="44" y="58"/>
                  </a:cubicBezTo>
                  <a:cubicBezTo>
                    <a:pt x="44" y="50"/>
                    <a:pt x="50" y="44"/>
                    <a:pt x="58" y="44"/>
                  </a:cubicBezTo>
                  <a:cubicBezTo>
                    <a:pt x="60" y="44"/>
                    <a:pt x="62" y="42"/>
                    <a:pt x="62" y="40"/>
                  </a:cubicBezTo>
                  <a:close/>
                  <a:moveTo>
                    <a:pt x="58" y="18"/>
                  </a:moveTo>
                  <a:cubicBezTo>
                    <a:pt x="60" y="18"/>
                    <a:pt x="62" y="17"/>
                    <a:pt x="62" y="15"/>
                  </a:cubicBezTo>
                  <a:cubicBezTo>
                    <a:pt x="62" y="3"/>
                    <a:pt x="62" y="3"/>
                    <a:pt x="62" y="3"/>
                  </a:cubicBezTo>
                  <a:cubicBezTo>
                    <a:pt x="62" y="1"/>
                    <a:pt x="60" y="0"/>
                    <a:pt x="58" y="0"/>
                  </a:cubicBezTo>
                  <a:cubicBezTo>
                    <a:pt x="57" y="0"/>
                    <a:pt x="55" y="1"/>
                    <a:pt x="55" y="3"/>
                  </a:cubicBezTo>
                  <a:cubicBezTo>
                    <a:pt x="55" y="15"/>
                    <a:pt x="55" y="15"/>
                    <a:pt x="55" y="15"/>
                  </a:cubicBezTo>
                  <a:cubicBezTo>
                    <a:pt x="55" y="17"/>
                    <a:pt x="57" y="18"/>
                    <a:pt x="58" y="18"/>
                  </a:cubicBezTo>
                  <a:close/>
                  <a:moveTo>
                    <a:pt x="19" y="58"/>
                  </a:moveTo>
                  <a:cubicBezTo>
                    <a:pt x="19" y="56"/>
                    <a:pt x="17" y="55"/>
                    <a:pt x="15" y="55"/>
                  </a:cubicBezTo>
                  <a:cubicBezTo>
                    <a:pt x="3" y="55"/>
                    <a:pt x="3" y="55"/>
                    <a:pt x="3" y="55"/>
                  </a:cubicBezTo>
                  <a:cubicBezTo>
                    <a:pt x="2" y="55"/>
                    <a:pt x="0" y="56"/>
                    <a:pt x="0" y="58"/>
                  </a:cubicBezTo>
                  <a:cubicBezTo>
                    <a:pt x="0" y="60"/>
                    <a:pt x="2" y="62"/>
                    <a:pt x="3" y="62"/>
                  </a:cubicBezTo>
                  <a:cubicBezTo>
                    <a:pt x="15" y="62"/>
                    <a:pt x="15" y="62"/>
                    <a:pt x="15" y="62"/>
                  </a:cubicBezTo>
                  <a:cubicBezTo>
                    <a:pt x="17" y="62"/>
                    <a:pt x="19" y="60"/>
                    <a:pt x="19" y="58"/>
                  </a:cubicBezTo>
                  <a:close/>
                  <a:moveTo>
                    <a:pt x="114" y="55"/>
                  </a:moveTo>
                  <a:cubicBezTo>
                    <a:pt x="102" y="55"/>
                    <a:pt x="102" y="55"/>
                    <a:pt x="102" y="55"/>
                  </a:cubicBezTo>
                  <a:cubicBezTo>
                    <a:pt x="100" y="55"/>
                    <a:pt x="98" y="56"/>
                    <a:pt x="98" y="58"/>
                  </a:cubicBezTo>
                  <a:cubicBezTo>
                    <a:pt x="98" y="60"/>
                    <a:pt x="100" y="62"/>
                    <a:pt x="102" y="62"/>
                  </a:cubicBezTo>
                  <a:cubicBezTo>
                    <a:pt x="114" y="62"/>
                    <a:pt x="114" y="62"/>
                    <a:pt x="114" y="62"/>
                  </a:cubicBezTo>
                  <a:cubicBezTo>
                    <a:pt x="115" y="62"/>
                    <a:pt x="117" y="60"/>
                    <a:pt x="117" y="58"/>
                  </a:cubicBezTo>
                  <a:cubicBezTo>
                    <a:pt x="117" y="56"/>
                    <a:pt x="115" y="55"/>
                    <a:pt x="114" y="55"/>
                  </a:cubicBezTo>
                  <a:close/>
                  <a:moveTo>
                    <a:pt x="26" y="86"/>
                  </a:moveTo>
                  <a:cubicBezTo>
                    <a:pt x="17" y="95"/>
                    <a:pt x="17" y="95"/>
                    <a:pt x="17" y="95"/>
                  </a:cubicBezTo>
                  <a:cubicBezTo>
                    <a:pt x="16" y="96"/>
                    <a:pt x="16" y="98"/>
                    <a:pt x="17" y="100"/>
                  </a:cubicBezTo>
                  <a:cubicBezTo>
                    <a:pt x="18" y="100"/>
                    <a:pt x="19" y="101"/>
                    <a:pt x="20" y="101"/>
                  </a:cubicBezTo>
                  <a:cubicBezTo>
                    <a:pt x="20" y="101"/>
                    <a:pt x="21" y="100"/>
                    <a:pt x="22" y="100"/>
                  </a:cubicBezTo>
                  <a:cubicBezTo>
                    <a:pt x="30" y="91"/>
                    <a:pt x="30" y="91"/>
                    <a:pt x="30" y="91"/>
                  </a:cubicBezTo>
                  <a:cubicBezTo>
                    <a:pt x="32" y="90"/>
                    <a:pt x="32" y="88"/>
                    <a:pt x="30" y="86"/>
                  </a:cubicBezTo>
                  <a:cubicBezTo>
                    <a:pt x="29" y="85"/>
                    <a:pt x="27" y="85"/>
                    <a:pt x="26" y="86"/>
                  </a:cubicBezTo>
                  <a:close/>
                  <a:moveTo>
                    <a:pt x="89" y="31"/>
                  </a:moveTo>
                  <a:cubicBezTo>
                    <a:pt x="90" y="31"/>
                    <a:pt x="91" y="31"/>
                    <a:pt x="91" y="30"/>
                  </a:cubicBezTo>
                  <a:cubicBezTo>
                    <a:pt x="100" y="22"/>
                    <a:pt x="100" y="22"/>
                    <a:pt x="100" y="22"/>
                  </a:cubicBezTo>
                  <a:cubicBezTo>
                    <a:pt x="101" y="20"/>
                    <a:pt x="101" y="18"/>
                    <a:pt x="100" y="17"/>
                  </a:cubicBezTo>
                  <a:cubicBezTo>
                    <a:pt x="98" y="16"/>
                    <a:pt x="96" y="16"/>
                    <a:pt x="95" y="17"/>
                  </a:cubicBezTo>
                  <a:cubicBezTo>
                    <a:pt x="87" y="25"/>
                    <a:pt x="87" y="25"/>
                    <a:pt x="87" y="25"/>
                  </a:cubicBezTo>
                  <a:cubicBezTo>
                    <a:pt x="85" y="27"/>
                    <a:pt x="85" y="29"/>
                    <a:pt x="87" y="30"/>
                  </a:cubicBezTo>
                  <a:cubicBezTo>
                    <a:pt x="87" y="31"/>
                    <a:pt x="88" y="31"/>
                    <a:pt x="89" y="31"/>
                  </a:cubicBezTo>
                  <a:close/>
                  <a:moveTo>
                    <a:pt x="26" y="30"/>
                  </a:moveTo>
                  <a:cubicBezTo>
                    <a:pt x="26" y="31"/>
                    <a:pt x="27" y="31"/>
                    <a:pt x="28" y="31"/>
                  </a:cubicBezTo>
                  <a:cubicBezTo>
                    <a:pt x="29" y="31"/>
                    <a:pt x="30" y="31"/>
                    <a:pt x="30" y="30"/>
                  </a:cubicBezTo>
                  <a:cubicBezTo>
                    <a:pt x="32" y="29"/>
                    <a:pt x="32" y="27"/>
                    <a:pt x="30" y="25"/>
                  </a:cubicBezTo>
                  <a:cubicBezTo>
                    <a:pt x="22" y="17"/>
                    <a:pt x="22" y="17"/>
                    <a:pt x="22" y="17"/>
                  </a:cubicBezTo>
                  <a:cubicBezTo>
                    <a:pt x="21" y="16"/>
                    <a:pt x="18" y="16"/>
                    <a:pt x="17" y="17"/>
                  </a:cubicBezTo>
                  <a:cubicBezTo>
                    <a:pt x="16" y="18"/>
                    <a:pt x="16" y="20"/>
                    <a:pt x="17" y="22"/>
                  </a:cubicBezTo>
                  <a:lnTo>
                    <a:pt x="26" y="30"/>
                  </a:lnTo>
                  <a:close/>
                  <a:moveTo>
                    <a:pt x="91" y="86"/>
                  </a:moveTo>
                  <a:cubicBezTo>
                    <a:pt x="90" y="85"/>
                    <a:pt x="88" y="85"/>
                    <a:pt x="87" y="86"/>
                  </a:cubicBezTo>
                  <a:cubicBezTo>
                    <a:pt x="85" y="88"/>
                    <a:pt x="85" y="90"/>
                    <a:pt x="87" y="91"/>
                  </a:cubicBezTo>
                  <a:cubicBezTo>
                    <a:pt x="95" y="100"/>
                    <a:pt x="95" y="100"/>
                    <a:pt x="95" y="100"/>
                  </a:cubicBezTo>
                  <a:cubicBezTo>
                    <a:pt x="96" y="100"/>
                    <a:pt x="97" y="101"/>
                    <a:pt x="97" y="101"/>
                  </a:cubicBezTo>
                  <a:cubicBezTo>
                    <a:pt x="98" y="101"/>
                    <a:pt x="99" y="100"/>
                    <a:pt x="100" y="100"/>
                  </a:cubicBezTo>
                  <a:cubicBezTo>
                    <a:pt x="101" y="98"/>
                    <a:pt x="101" y="96"/>
                    <a:pt x="100" y="95"/>
                  </a:cubicBezTo>
                  <a:lnTo>
                    <a:pt x="91" y="8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21">
              <a:extLst>
                <a:ext uri="{FF2B5EF4-FFF2-40B4-BE49-F238E27FC236}">
                  <a16:creationId xmlns:a16="http://schemas.microsoft.com/office/drawing/2014/main" id="{E915FB43-5549-4C4A-9B86-38E60130476B}"/>
                </a:ext>
              </a:extLst>
            </p:cNvPr>
            <p:cNvSpPr>
              <a:spLocks noEditPoints="1"/>
            </p:cNvSpPr>
            <p:nvPr/>
          </p:nvSpPr>
          <p:spPr bwMode="auto">
            <a:xfrm>
              <a:off x="1121354" y="4500272"/>
              <a:ext cx="676056" cy="557788"/>
            </a:xfrm>
            <a:custGeom>
              <a:avLst/>
              <a:gdLst>
                <a:gd name="T0" fmla="*/ 57 w 103"/>
                <a:gd name="T1" fmla="*/ 52 h 85"/>
                <a:gd name="T2" fmla="*/ 57 w 103"/>
                <a:gd name="T3" fmla="*/ 50 h 85"/>
                <a:gd name="T4" fmla="*/ 51 w 103"/>
                <a:gd name="T5" fmla="*/ 45 h 85"/>
                <a:gd name="T6" fmla="*/ 46 w 103"/>
                <a:gd name="T7" fmla="*/ 50 h 85"/>
                <a:gd name="T8" fmla="*/ 46 w 103"/>
                <a:gd name="T9" fmla="*/ 52 h 85"/>
                <a:gd name="T10" fmla="*/ 51 w 103"/>
                <a:gd name="T11" fmla="*/ 57 h 85"/>
                <a:gd name="T12" fmla="*/ 57 w 103"/>
                <a:gd name="T13" fmla="*/ 52 h 85"/>
                <a:gd name="T14" fmla="*/ 60 w 103"/>
                <a:gd name="T15" fmla="*/ 55 h 85"/>
                <a:gd name="T16" fmla="*/ 51 w 103"/>
                <a:gd name="T17" fmla="*/ 61 h 85"/>
                <a:gd name="T18" fmla="*/ 43 w 103"/>
                <a:gd name="T19" fmla="*/ 55 h 85"/>
                <a:gd name="T20" fmla="*/ 8 w 103"/>
                <a:gd name="T21" fmla="*/ 55 h 85"/>
                <a:gd name="T22" fmla="*/ 2 w 103"/>
                <a:gd name="T23" fmla="*/ 54 h 85"/>
                <a:gd name="T24" fmla="*/ 2 w 103"/>
                <a:gd name="T25" fmla="*/ 77 h 85"/>
                <a:gd name="T26" fmla="*/ 10 w 103"/>
                <a:gd name="T27" fmla="*/ 85 h 85"/>
                <a:gd name="T28" fmla="*/ 93 w 103"/>
                <a:gd name="T29" fmla="*/ 85 h 85"/>
                <a:gd name="T30" fmla="*/ 101 w 103"/>
                <a:gd name="T31" fmla="*/ 77 h 85"/>
                <a:gd name="T32" fmla="*/ 101 w 103"/>
                <a:gd name="T33" fmla="*/ 54 h 85"/>
                <a:gd name="T34" fmla="*/ 95 w 103"/>
                <a:gd name="T35" fmla="*/ 55 h 85"/>
                <a:gd name="T36" fmla="*/ 60 w 103"/>
                <a:gd name="T37" fmla="*/ 55 h 85"/>
                <a:gd name="T38" fmla="*/ 95 w 103"/>
                <a:gd name="T39" fmla="*/ 13 h 85"/>
                <a:gd name="T40" fmla="*/ 75 w 103"/>
                <a:gd name="T41" fmla="*/ 13 h 85"/>
                <a:gd name="T42" fmla="*/ 59 w 103"/>
                <a:gd name="T43" fmla="*/ 0 h 85"/>
                <a:gd name="T44" fmla="*/ 44 w 103"/>
                <a:gd name="T45" fmla="*/ 0 h 85"/>
                <a:gd name="T46" fmla="*/ 28 w 103"/>
                <a:gd name="T47" fmla="*/ 13 h 85"/>
                <a:gd name="T48" fmla="*/ 8 w 103"/>
                <a:gd name="T49" fmla="*/ 13 h 85"/>
                <a:gd name="T50" fmla="*/ 0 w 103"/>
                <a:gd name="T51" fmla="*/ 22 h 85"/>
                <a:gd name="T52" fmla="*/ 0 w 103"/>
                <a:gd name="T53" fmla="*/ 41 h 85"/>
                <a:gd name="T54" fmla="*/ 8 w 103"/>
                <a:gd name="T55" fmla="*/ 49 h 85"/>
                <a:gd name="T56" fmla="*/ 43 w 103"/>
                <a:gd name="T57" fmla="*/ 49 h 85"/>
                <a:gd name="T58" fmla="*/ 45 w 103"/>
                <a:gd name="T59" fmla="*/ 43 h 85"/>
                <a:gd name="T60" fmla="*/ 45 w 103"/>
                <a:gd name="T61" fmla="*/ 43 h 85"/>
                <a:gd name="T62" fmla="*/ 47 w 103"/>
                <a:gd name="T63" fmla="*/ 42 h 85"/>
                <a:gd name="T64" fmla="*/ 47 w 103"/>
                <a:gd name="T65" fmla="*/ 42 h 85"/>
                <a:gd name="T66" fmla="*/ 48 w 103"/>
                <a:gd name="T67" fmla="*/ 41 h 85"/>
                <a:gd name="T68" fmla="*/ 49 w 103"/>
                <a:gd name="T69" fmla="*/ 41 h 85"/>
                <a:gd name="T70" fmla="*/ 50 w 103"/>
                <a:gd name="T71" fmla="*/ 40 h 85"/>
                <a:gd name="T72" fmla="*/ 51 w 103"/>
                <a:gd name="T73" fmla="*/ 40 h 85"/>
                <a:gd name="T74" fmla="*/ 53 w 103"/>
                <a:gd name="T75" fmla="*/ 40 h 85"/>
                <a:gd name="T76" fmla="*/ 54 w 103"/>
                <a:gd name="T77" fmla="*/ 41 h 85"/>
                <a:gd name="T78" fmla="*/ 55 w 103"/>
                <a:gd name="T79" fmla="*/ 41 h 85"/>
                <a:gd name="T80" fmla="*/ 56 w 103"/>
                <a:gd name="T81" fmla="*/ 42 h 85"/>
                <a:gd name="T82" fmla="*/ 56 w 103"/>
                <a:gd name="T83" fmla="*/ 42 h 85"/>
                <a:gd name="T84" fmla="*/ 58 w 103"/>
                <a:gd name="T85" fmla="*/ 43 h 85"/>
                <a:gd name="T86" fmla="*/ 58 w 103"/>
                <a:gd name="T87" fmla="*/ 43 h 85"/>
                <a:gd name="T88" fmla="*/ 60 w 103"/>
                <a:gd name="T89" fmla="*/ 49 h 85"/>
                <a:gd name="T90" fmla="*/ 95 w 103"/>
                <a:gd name="T91" fmla="*/ 49 h 85"/>
                <a:gd name="T92" fmla="*/ 103 w 103"/>
                <a:gd name="T93" fmla="*/ 41 h 85"/>
                <a:gd name="T94" fmla="*/ 103 w 103"/>
                <a:gd name="T95" fmla="*/ 22 h 85"/>
                <a:gd name="T96" fmla="*/ 95 w 103"/>
                <a:gd name="T97" fmla="*/ 13 h 85"/>
                <a:gd name="T98" fmla="*/ 36 w 103"/>
                <a:gd name="T99" fmla="*/ 13 h 85"/>
                <a:gd name="T100" fmla="*/ 44 w 103"/>
                <a:gd name="T101" fmla="*/ 8 h 85"/>
                <a:gd name="T102" fmla="*/ 59 w 103"/>
                <a:gd name="T103" fmla="*/ 8 h 85"/>
                <a:gd name="T104" fmla="*/ 67 w 103"/>
                <a:gd name="T105" fmla="*/ 13 h 85"/>
                <a:gd name="T106" fmla="*/ 36 w 103"/>
                <a:gd name="T10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85">
                  <a:moveTo>
                    <a:pt x="57" y="52"/>
                  </a:moveTo>
                  <a:cubicBezTo>
                    <a:pt x="57" y="50"/>
                    <a:pt x="57" y="50"/>
                    <a:pt x="57" y="50"/>
                  </a:cubicBezTo>
                  <a:cubicBezTo>
                    <a:pt x="57" y="47"/>
                    <a:pt x="54" y="45"/>
                    <a:pt x="51" y="45"/>
                  </a:cubicBezTo>
                  <a:cubicBezTo>
                    <a:pt x="49" y="45"/>
                    <a:pt x="46" y="47"/>
                    <a:pt x="46" y="50"/>
                  </a:cubicBezTo>
                  <a:cubicBezTo>
                    <a:pt x="46" y="52"/>
                    <a:pt x="46" y="52"/>
                    <a:pt x="46" y="52"/>
                  </a:cubicBezTo>
                  <a:cubicBezTo>
                    <a:pt x="46" y="55"/>
                    <a:pt x="49" y="57"/>
                    <a:pt x="51" y="57"/>
                  </a:cubicBezTo>
                  <a:cubicBezTo>
                    <a:pt x="54" y="57"/>
                    <a:pt x="57" y="55"/>
                    <a:pt x="57" y="52"/>
                  </a:cubicBezTo>
                  <a:close/>
                  <a:moveTo>
                    <a:pt x="60" y="55"/>
                  </a:moveTo>
                  <a:cubicBezTo>
                    <a:pt x="59" y="59"/>
                    <a:pt x="56" y="61"/>
                    <a:pt x="51" y="61"/>
                  </a:cubicBezTo>
                  <a:cubicBezTo>
                    <a:pt x="47" y="61"/>
                    <a:pt x="44" y="59"/>
                    <a:pt x="43" y="55"/>
                  </a:cubicBezTo>
                  <a:cubicBezTo>
                    <a:pt x="8" y="55"/>
                    <a:pt x="8" y="55"/>
                    <a:pt x="8" y="55"/>
                  </a:cubicBezTo>
                  <a:cubicBezTo>
                    <a:pt x="6" y="55"/>
                    <a:pt x="4" y="55"/>
                    <a:pt x="2" y="54"/>
                  </a:cubicBezTo>
                  <a:cubicBezTo>
                    <a:pt x="2" y="77"/>
                    <a:pt x="2" y="77"/>
                    <a:pt x="2" y="77"/>
                  </a:cubicBezTo>
                  <a:cubicBezTo>
                    <a:pt x="2" y="81"/>
                    <a:pt x="5" y="85"/>
                    <a:pt x="10" y="85"/>
                  </a:cubicBezTo>
                  <a:cubicBezTo>
                    <a:pt x="93" y="85"/>
                    <a:pt x="93" y="85"/>
                    <a:pt x="93" y="85"/>
                  </a:cubicBezTo>
                  <a:cubicBezTo>
                    <a:pt x="98" y="85"/>
                    <a:pt x="101" y="81"/>
                    <a:pt x="101" y="77"/>
                  </a:cubicBezTo>
                  <a:cubicBezTo>
                    <a:pt x="101" y="54"/>
                    <a:pt x="101" y="54"/>
                    <a:pt x="101" y="54"/>
                  </a:cubicBezTo>
                  <a:cubicBezTo>
                    <a:pt x="99" y="55"/>
                    <a:pt x="97" y="55"/>
                    <a:pt x="95" y="55"/>
                  </a:cubicBezTo>
                  <a:lnTo>
                    <a:pt x="60" y="55"/>
                  </a:lnTo>
                  <a:close/>
                  <a:moveTo>
                    <a:pt x="95" y="13"/>
                  </a:moveTo>
                  <a:cubicBezTo>
                    <a:pt x="75" y="13"/>
                    <a:pt x="75" y="13"/>
                    <a:pt x="75" y="13"/>
                  </a:cubicBezTo>
                  <a:cubicBezTo>
                    <a:pt x="74" y="6"/>
                    <a:pt x="67" y="0"/>
                    <a:pt x="59" y="0"/>
                  </a:cubicBezTo>
                  <a:cubicBezTo>
                    <a:pt x="44" y="0"/>
                    <a:pt x="44" y="0"/>
                    <a:pt x="44" y="0"/>
                  </a:cubicBezTo>
                  <a:cubicBezTo>
                    <a:pt x="36" y="0"/>
                    <a:pt x="29" y="6"/>
                    <a:pt x="28" y="13"/>
                  </a:cubicBezTo>
                  <a:cubicBezTo>
                    <a:pt x="8" y="13"/>
                    <a:pt x="8" y="13"/>
                    <a:pt x="8" y="13"/>
                  </a:cubicBezTo>
                  <a:cubicBezTo>
                    <a:pt x="3" y="13"/>
                    <a:pt x="0" y="17"/>
                    <a:pt x="0" y="22"/>
                  </a:cubicBezTo>
                  <a:cubicBezTo>
                    <a:pt x="0" y="41"/>
                    <a:pt x="0" y="41"/>
                    <a:pt x="0" y="41"/>
                  </a:cubicBezTo>
                  <a:cubicBezTo>
                    <a:pt x="0" y="45"/>
                    <a:pt x="3" y="49"/>
                    <a:pt x="8" y="49"/>
                  </a:cubicBezTo>
                  <a:cubicBezTo>
                    <a:pt x="43" y="49"/>
                    <a:pt x="43" y="49"/>
                    <a:pt x="43" y="49"/>
                  </a:cubicBezTo>
                  <a:cubicBezTo>
                    <a:pt x="43" y="46"/>
                    <a:pt x="44" y="44"/>
                    <a:pt x="45" y="43"/>
                  </a:cubicBezTo>
                  <a:cubicBezTo>
                    <a:pt x="45" y="43"/>
                    <a:pt x="45" y="43"/>
                    <a:pt x="45" y="43"/>
                  </a:cubicBezTo>
                  <a:cubicBezTo>
                    <a:pt x="46" y="42"/>
                    <a:pt x="46" y="42"/>
                    <a:pt x="47" y="42"/>
                  </a:cubicBezTo>
                  <a:cubicBezTo>
                    <a:pt x="47" y="42"/>
                    <a:pt x="47" y="42"/>
                    <a:pt x="47" y="42"/>
                  </a:cubicBezTo>
                  <a:cubicBezTo>
                    <a:pt x="48" y="41"/>
                    <a:pt x="48" y="41"/>
                    <a:pt x="48" y="41"/>
                  </a:cubicBezTo>
                  <a:cubicBezTo>
                    <a:pt x="49" y="41"/>
                    <a:pt x="49" y="41"/>
                    <a:pt x="49" y="41"/>
                  </a:cubicBezTo>
                  <a:cubicBezTo>
                    <a:pt x="50" y="40"/>
                    <a:pt x="50" y="40"/>
                    <a:pt x="50" y="40"/>
                  </a:cubicBezTo>
                  <a:cubicBezTo>
                    <a:pt x="50" y="40"/>
                    <a:pt x="51" y="40"/>
                    <a:pt x="51" y="40"/>
                  </a:cubicBezTo>
                  <a:cubicBezTo>
                    <a:pt x="52" y="40"/>
                    <a:pt x="53" y="40"/>
                    <a:pt x="53" y="40"/>
                  </a:cubicBezTo>
                  <a:cubicBezTo>
                    <a:pt x="54" y="41"/>
                    <a:pt x="54" y="41"/>
                    <a:pt x="54" y="41"/>
                  </a:cubicBezTo>
                  <a:cubicBezTo>
                    <a:pt x="55" y="41"/>
                    <a:pt x="55" y="41"/>
                    <a:pt x="55" y="41"/>
                  </a:cubicBezTo>
                  <a:cubicBezTo>
                    <a:pt x="55" y="41"/>
                    <a:pt x="56" y="41"/>
                    <a:pt x="56" y="42"/>
                  </a:cubicBezTo>
                  <a:cubicBezTo>
                    <a:pt x="56" y="42"/>
                    <a:pt x="56" y="42"/>
                    <a:pt x="56" y="42"/>
                  </a:cubicBezTo>
                  <a:cubicBezTo>
                    <a:pt x="57" y="42"/>
                    <a:pt x="57" y="42"/>
                    <a:pt x="58" y="43"/>
                  </a:cubicBezTo>
                  <a:cubicBezTo>
                    <a:pt x="58" y="43"/>
                    <a:pt x="58" y="43"/>
                    <a:pt x="58" y="43"/>
                  </a:cubicBezTo>
                  <a:cubicBezTo>
                    <a:pt x="59" y="44"/>
                    <a:pt x="60" y="46"/>
                    <a:pt x="60" y="49"/>
                  </a:cubicBezTo>
                  <a:cubicBezTo>
                    <a:pt x="95" y="49"/>
                    <a:pt x="95" y="49"/>
                    <a:pt x="95" y="49"/>
                  </a:cubicBezTo>
                  <a:cubicBezTo>
                    <a:pt x="100" y="49"/>
                    <a:pt x="103" y="45"/>
                    <a:pt x="103" y="41"/>
                  </a:cubicBezTo>
                  <a:cubicBezTo>
                    <a:pt x="103" y="22"/>
                    <a:pt x="103" y="22"/>
                    <a:pt x="103" y="22"/>
                  </a:cubicBezTo>
                  <a:cubicBezTo>
                    <a:pt x="103" y="17"/>
                    <a:pt x="100" y="13"/>
                    <a:pt x="95" y="13"/>
                  </a:cubicBezTo>
                  <a:close/>
                  <a:moveTo>
                    <a:pt x="36" y="13"/>
                  </a:moveTo>
                  <a:cubicBezTo>
                    <a:pt x="37" y="10"/>
                    <a:pt x="40" y="8"/>
                    <a:pt x="44" y="8"/>
                  </a:cubicBezTo>
                  <a:cubicBezTo>
                    <a:pt x="59" y="8"/>
                    <a:pt x="59" y="8"/>
                    <a:pt x="59" y="8"/>
                  </a:cubicBezTo>
                  <a:cubicBezTo>
                    <a:pt x="63" y="8"/>
                    <a:pt x="66" y="10"/>
                    <a:pt x="67" y="13"/>
                  </a:cubicBezTo>
                  <a:lnTo>
                    <a:pt x="36" y="1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22">
              <a:extLst>
                <a:ext uri="{FF2B5EF4-FFF2-40B4-BE49-F238E27FC236}">
                  <a16:creationId xmlns:a16="http://schemas.microsoft.com/office/drawing/2014/main" id="{3961FAF8-AE6A-4EA6-80AA-09437339F52B}"/>
                </a:ext>
              </a:extLst>
            </p:cNvPr>
            <p:cNvSpPr>
              <a:spLocks noEditPoints="1"/>
            </p:cNvSpPr>
            <p:nvPr/>
          </p:nvSpPr>
          <p:spPr bwMode="auto">
            <a:xfrm>
              <a:off x="1121354" y="2726996"/>
              <a:ext cx="682450" cy="682451"/>
            </a:xfrm>
            <a:custGeom>
              <a:avLst/>
              <a:gdLst>
                <a:gd name="T0" fmla="*/ 102 w 104"/>
                <a:gd name="T1" fmla="*/ 88 h 104"/>
                <a:gd name="T2" fmla="*/ 82 w 104"/>
                <a:gd name="T3" fmla="*/ 67 h 104"/>
                <a:gd name="T4" fmla="*/ 96 w 104"/>
                <a:gd name="T5" fmla="*/ 59 h 104"/>
                <a:gd name="T6" fmla="*/ 98 w 104"/>
                <a:gd name="T7" fmla="*/ 56 h 104"/>
                <a:gd name="T8" fmla="*/ 96 w 104"/>
                <a:gd name="T9" fmla="*/ 53 h 104"/>
                <a:gd name="T10" fmla="*/ 30 w 104"/>
                <a:gd name="T11" fmla="*/ 26 h 104"/>
                <a:gd name="T12" fmla="*/ 27 w 104"/>
                <a:gd name="T13" fmla="*/ 27 h 104"/>
                <a:gd name="T14" fmla="*/ 26 w 104"/>
                <a:gd name="T15" fmla="*/ 31 h 104"/>
                <a:gd name="T16" fmla="*/ 52 w 104"/>
                <a:gd name="T17" fmla="*/ 97 h 104"/>
                <a:gd name="T18" fmla="*/ 55 w 104"/>
                <a:gd name="T19" fmla="*/ 99 h 104"/>
                <a:gd name="T20" fmla="*/ 58 w 104"/>
                <a:gd name="T21" fmla="*/ 97 h 104"/>
                <a:gd name="T22" fmla="*/ 67 w 104"/>
                <a:gd name="T23" fmla="*/ 82 h 104"/>
                <a:gd name="T24" fmla="*/ 87 w 104"/>
                <a:gd name="T25" fmla="*/ 103 h 104"/>
                <a:gd name="T26" fmla="*/ 90 w 104"/>
                <a:gd name="T27" fmla="*/ 104 h 104"/>
                <a:gd name="T28" fmla="*/ 92 w 104"/>
                <a:gd name="T29" fmla="*/ 103 h 104"/>
                <a:gd name="T30" fmla="*/ 102 w 104"/>
                <a:gd name="T31" fmla="*/ 93 h 104"/>
                <a:gd name="T32" fmla="*/ 102 w 104"/>
                <a:gd name="T33" fmla="*/ 88 h 104"/>
                <a:gd name="T34" fmla="*/ 15 w 104"/>
                <a:gd name="T35" fmla="*/ 10 h 104"/>
                <a:gd name="T36" fmla="*/ 10 w 104"/>
                <a:gd name="T37" fmla="*/ 10 h 104"/>
                <a:gd name="T38" fmla="*/ 10 w 104"/>
                <a:gd name="T39" fmla="*/ 15 h 104"/>
                <a:gd name="T40" fmla="*/ 18 w 104"/>
                <a:gd name="T41" fmla="*/ 23 h 104"/>
                <a:gd name="T42" fmla="*/ 20 w 104"/>
                <a:gd name="T43" fmla="*/ 24 h 104"/>
                <a:gd name="T44" fmla="*/ 23 w 104"/>
                <a:gd name="T45" fmla="*/ 23 h 104"/>
                <a:gd name="T46" fmla="*/ 23 w 104"/>
                <a:gd name="T47" fmla="*/ 18 h 104"/>
                <a:gd name="T48" fmla="*/ 15 w 104"/>
                <a:gd name="T49" fmla="*/ 10 h 104"/>
                <a:gd name="T50" fmla="*/ 17 w 104"/>
                <a:gd name="T51" fmla="*/ 34 h 104"/>
                <a:gd name="T52" fmla="*/ 14 w 104"/>
                <a:gd name="T53" fmla="*/ 31 h 104"/>
                <a:gd name="T54" fmla="*/ 3 w 104"/>
                <a:gd name="T55" fmla="*/ 31 h 104"/>
                <a:gd name="T56" fmla="*/ 0 w 104"/>
                <a:gd name="T57" fmla="*/ 34 h 104"/>
                <a:gd name="T58" fmla="*/ 3 w 104"/>
                <a:gd name="T59" fmla="*/ 38 h 104"/>
                <a:gd name="T60" fmla="*/ 14 w 104"/>
                <a:gd name="T61" fmla="*/ 38 h 104"/>
                <a:gd name="T62" fmla="*/ 17 w 104"/>
                <a:gd name="T63" fmla="*/ 34 h 104"/>
                <a:gd name="T64" fmla="*/ 16 w 104"/>
                <a:gd name="T65" fmla="*/ 45 h 104"/>
                <a:gd name="T66" fmla="*/ 8 w 104"/>
                <a:gd name="T67" fmla="*/ 53 h 104"/>
                <a:gd name="T68" fmla="*/ 8 w 104"/>
                <a:gd name="T69" fmla="*/ 58 h 104"/>
                <a:gd name="T70" fmla="*/ 11 w 104"/>
                <a:gd name="T71" fmla="*/ 59 h 104"/>
                <a:gd name="T72" fmla="*/ 13 w 104"/>
                <a:gd name="T73" fmla="*/ 58 h 104"/>
                <a:gd name="T74" fmla="*/ 21 w 104"/>
                <a:gd name="T75" fmla="*/ 50 h 104"/>
                <a:gd name="T76" fmla="*/ 21 w 104"/>
                <a:gd name="T77" fmla="*/ 45 h 104"/>
                <a:gd name="T78" fmla="*/ 16 w 104"/>
                <a:gd name="T79" fmla="*/ 45 h 104"/>
                <a:gd name="T80" fmla="*/ 34 w 104"/>
                <a:gd name="T81" fmla="*/ 18 h 104"/>
                <a:gd name="T82" fmla="*/ 37 w 104"/>
                <a:gd name="T83" fmla="*/ 14 h 104"/>
                <a:gd name="T84" fmla="*/ 37 w 104"/>
                <a:gd name="T85" fmla="*/ 4 h 104"/>
                <a:gd name="T86" fmla="*/ 34 w 104"/>
                <a:gd name="T87" fmla="*/ 0 h 104"/>
                <a:gd name="T88" fmla="*/ 30 w 104"/>
                <a:gd name="T89" fmla="*/ 4 h 104"/>
                <a:gd name="T90" fmla="*/ 30 w 104"/>
                <a:gd name="T91" fmla="*/ 14 h 104"/>
                <a:gd name="T92" fmla="*/ 34 w 104"/>
                <a:gd name="T93" fmla="*/ 18 h 104"/>
                <a:gd name="T94" fmla="*/ 47 w 104"/>
                <a:gd name="T95" fmla="*/ 22 h 104"/>
                <a:gd name="T96" fmla="*/ 50 w 104"/>
                <a:gd name="T97" fmla="*/ 21 h 104"/>
                <a:gd name="T98" fmla="*/ 57 w 104"/>
                <a:gd name="T99" fmla="*/ 14 h 104"/>
                <a:gd name="T100" fmla="*/ 57 w 104"/>
                <a:gd name="T101" fmla="*/ 9 h 104"/>
                <a:gd name="T102" fmla="*/ 52 w 104"/>
                <a:gd name="T103" fmla="*/ 9 h 104"/>
                <a:gd name="T104" fmla="*/ 45 w 104"/>
                <a:gd name="T105" fmla="*/ 17 h 104"/>
                <a:gd name="T106" fmla="*/ 45 w 104"/>
                <a:gd name="T107" fmla="*/ 21 h 104"/>
                <a:gd name="T108" fmla="*/ 47 w 104"/>
                <a:gd name="T109" fmla="*/ 2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104">
                  <a:moveTo>
                    <a:pt x="102" y="88"/>
                  </a:moveTo>
                  <a:cubicBezTo>
                    <a:pt x="82" y="67"/>
                    <a:pt x="82" y="67"/>
                    <a:pt x="82" y="67"/>
                  </a:cubicBezTo>
                  <a:cubicBezTo>
                    <a:pt x="96" y="59"/>
                    <a:pt x="96" y="59"/>
                    <a:pt x="96" y="59"/>
                  </a:cubicBezTo>
                  <a:cubicBezTo>
                    <a:pt x="98" y="58"/>
                    <a:pt x="98" y="57"/>
                    <a:pt x="98" y="56"/>
                  </a:cubicBezTo>
                  <a:cubicBezTo>
                    <a:pt x="98" y="54"/>
                    <a:pt x="97" y="53"/>
                    <a:pt x="96" y="53"/>
                  </a:cubicBezTo>
                  <a:cubicBezTo>
                    <a:pt x="30" y="26"/>
                    <a:pt x="30" y="26"/>
                    <a:pt x="30" y="26"/>
                  </a:cubicBezTo>
                  <a:cubicBezTo>
                    <a:pt x="29" y="26"/>
                    <a:pt x="27" y="26"/>
                    <a:pt x="27" y="27"/>
                  </a:cubicBezTo>
                  <a:cubicBezTo>
                    <a:pt x="26" y="28"/>
                    <a:pt x="25" y="30"/>
                    <a:pt x="26" y="31"/>
                  </a:cubicBezTo>
                  <a:cubicBezTo>
                    <a:pt x="52" y="97"/>
                    <a:pt x="52" y="97"/>
                    <a:pt x="52" y="97"/>
                  </a:cubicBezTo>
                  <a:cubicBezTo>
                    <a:pt x="52" y="98"/>
                    <a:pt x="54" y="99"/>
                    <a:pt x="55" y="99"/>
                  </a:cubicBezTo>
                  <a:cubicBezTo>
                    <a:pt x="56" y="99"/>
                    <a:pt x="58" y="98"/>
                    <a:pt x="58" y="97"/>
                  </a:cubicBezTo>
                  <a:cubicBezTo>
                    <a:pt x="67" y="82"/>
                    <a:pt x="67" y="82"/>
                    <a:pt x="67" y="82"/>
                  </a:cubicBezTo>
                  <a:cubicBezTo>
                    <a:pt x="87" y="103"/>
                    <a:pt x="87" y="103"/>
                    <a:pt x="87" y="103"/>
                  </a:cubicBezTo>
                  <a:cubicBezTo>
                    <a:pt x="88" y="104"/>
                    <a:pt x="89" y="104"/>
                    <a:pt x="90" y="104"/>
                  </a:cubicBezTo>
                  <a:cubicBezTo>
                    <a:pt x="91" y="104"/>
                    <a:pt x="92" y="104"/>
                    <a:pt x="92" y="103"/>
                  </a:cubicBezTo>
                  <a:cubicBezTo>
                    <a:pt x="102" y="93"/>
                    <a:pt x="102" y="93"/>
                    <a:pt x="102" y="93"/>
                  </a:cubicBezTo>
                  <a:cubicBezTo>
                    <a:pt x="104" y="92"/>
                    <a:pt x="104" y="89"/>
                    <a:pt x="102" y="88"/>
                  </a:cubicBezTo>
                  <a:close/>
                  <a:moveTo>
                    <a:pt x="15" y="10"/>
                  </a:moveTo>
                  <a:cubicBezTo>
                    <a:pt x="13" y="9"/>
                    <a:pt x="11" y="9"/>
                    <a:pt x="10" y="10"/>
                  </a:cubicBezTo>
                  <a:cubicBezTo>
                    <a:pt x="9" y="12"/>
                    <a:pt x="9" y="14"/>
                    <a:pt x="10" y="15"/>
                  </a:cubicBezTo>
                  <a:cubicBezTo>
                    <a:pt x="18" y="23"/>
                    <a:pt x="18" y="23"/>
                    <a:pt x="18" y="23"/>
                  </a:cubicBezTo>
                  <a:cubicBezTo>
                    <a:pt x="18" y="24"/>
                    <a:pt x="19" y="24"/>
                    <a:pt x="20" y="24"/>
                  </a:cubicBezTo>
                  <a:cubicBezTo>
                    <a:pt x="21" y="24"/>
                    <a:pt x="22" y="24"/>
                    <a:pt x="23" y="23"/>
                  </a:cubicBezTo>
                  <a:cubicBezTo>
                    <a:pt x="24" y="22"/>
                    <a:pt x="24" y="19"/>
                    <a:pt x="23" y="18"/>
                  </a:cubicBezTo>
                  <a:lnTo>
                    <a:pt x="15" y="10"/>
                  </a:lnTo>
                  <a:close/>
                  <a:moveTo>
                    <a:pt x="17" y="34"/>
                  </a:moveTo>
                  <a:cubicBezTo>
                    <a:pt x="17" y="33"/>
                    <a:pt x="16" y="31"/>
                    <a:pt x="14" y="31"/>
                  </a:cubicBezTo>
                  <a:cubicBezTo>
                    <a:pt x="3" y="31"/>
                    <a:pt x="3" y="31"/>
                    <a:pt x="3" y="31"/>
                  </a:cubicBezTo>
                  <a:cubicBezTo>
                    <a:pt x="1" y="31"/>
                    <a:pt x="0" y="33"/>
                    <a:pt x="0" y="34"/>
                  </a:cubicBezTo>
                  <a:cubicBezTo>
                    <a:pt x="0" y="36"/>
                    <a:pt x="1" y="38"/>
                    <a:pt x="3" y="38"/>
                  </a:cubicBezTo>
                  <a:cubicBezTo>
                    <a:pt x="14" y="38"/>
                    <a:pt x="14" y="38"/>
                    <a:pt x="14" y="38"/>
                  </a:cubicBezTo>
                  <a:cubicBezTo>
                    <a:pt x="16" y="38"/>
                    <a:pt x="17" y="36"/>
                    <a:pt x="17" y="34"/>
                  </a:cubicBezTo>
                  <a:close/>
                  <a:moveTo>
                    <a:pt x="16" y="45"/>
                  </a:moveTo>
                  <a:cubicBezTo>
                    <a:pt x="8" y="53"/>
                    <a:pt x="8" y="53"/>
                    <a:pt x="8" y="53"/>
                  </a:cubicBezTo>
                  <a:cubicBezTo>
                    <a:pt x="7" y="54"/>
                    <a:pt x="7" y="56"/>
                    <a:pt x="8" y="58"/>
                  </a:cubicBezTo>
                  <a:cubicBezTo>
                    <a:pt x="9" y="58"/>
                    <a:pt x="10" y="59"/>
                    <a:pt x="11" y="59"/>
                  </a:cubicBezTo>
                  <a:cubicBezTo>
                    <a:pt x="12" y="59"/>
                    <a:pt x="13" y="58"/>
                    <a:pt x="13" y="58"/>
                  </a:cubicBezTo>
                  <a:cubicBezTo>
                    <a:pt x="21" y="50"/>
                    <a:pt x="21" y="50"/>
                    <a:pt x="21" y="50"/>
                  </a:cubicBezTo>
                  <a:cubicBezTo>
                    <a:pt x="22" y="49"/>
                    <a:pt x="22" y="47"/>
                    <a:pt x="21" y="45"/>
                  </a:cubicBezTo>
                  <a:cubicBezTo>
                    <a:pt x="20" y="44"/>
                    <a:pt x="17" y="44"/>
                    <a:pt x="16" y="45"/>
                  </a:cubicBezTo>
                  <a:close/>
                  <a:moveTo>
                    <a:pt x="34" y="18"/>
                  </a:moveTo>
                  <a:cubicBezTo>
                    <a:pt x="36" y="18"/>
                    <a:pt x="37" y="16"/>
                    <a:pt x="37" y="14"/>
                  </a:cubicBezTo>
                  <a:cubicBezTo>
                    <a:pt x="37" y="4"/>
                    <a:pt x="37" y="4"/>
                    <a:pt x="37" y="4"/>
                  </a:cubicBezTo>
                  <a:cubicBezTo>
                    <a:pt x="37" y="2"/>
                    <a:pt x="36" y="0"/>
                    <a:pt x="34" y="0"/>
                  </a:cubicBezTo>
                  <a:cubicBezTo>
                    <a:pt x="32" y="0"/>
                    <a:pt x="30" y="2"/>
                    <a:pt x="30" y="4"/>
                  </a:cubicBezTo>
                  <a:cubicBezTo>
                    <a:pt x="30" y="14"/>
                    <a:pt x="30" y="14"/>
                    <a:pt x="30" y="14"/>
                  </a:cubicBezTo>
                  <a:cubicBezTo>
                    <a:pt x="30" y="16"/>
                    <a:pt x="32" y="18"/>
                    <a:pt x="34" y="18"/>
                  </a:cubicBezTo>
                  <a:close/>
                  <a:moveTo>
                    <a:pt x="47" y="22"/>
                  </a:moveTo>
                  <a:cubicBezTo>
                    <a:pt x="48" y="22"/>
                    <a:pt x="49" y="22"/>
                    <a:pt x="50" y="21"/>
                  </a:cubicBezTo>
                  <a:cubicBezTo>
                    <a:pt x="57" y="14"/>
                    <a:pt x="57" y="14"/>
                    <a:pt x="57" y="14"/>
                  </a:cubicBezTo>
                  <a:cubicBezTo>
                    <a:pt x="59" y="12"/>
                    <a:pt x="59" y="10"/>
                    <a:pt x="57" y="9"/>
                  </a:cubicBezTo>
                  <a:cubicBezTo>
                    <a:pt x="56" y="7"/>
                    <a:pt x="54" y="7"/>
                    <a:pt x="52" y="9"/>
                  </a:cubicBezTo>
                  <a:cubicBezTo>
                    <a:pt x="45" y="17"/>
                    <a:pt x="45" y="17"/>
                    <a:pt x="45" y="17"/>
                  </a:cubicBezTo>
                  <a:cubicBezTo>
                    <a:pt x="43" y="18"/>
                    <a:pt x="43" y="20"/>
                    <a:pt x="45" y="21"/>
                  </a:cubicBezTo>
                  <a:cubicBezTo>
                    <a:pt x="45" y="22"/>
                    <a:pt x="46" y="22"/>
                    <a:pt x="47" y="2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69002885"/>
      </p:ext>
    </p:extLst>
  </p:cSld>
  <p:clrMapOvr>
    <a:masterClrMapping/>
  </p:clrMapOvr>
</p:sld>
</file>

<file path=ppt/theme/theme1.xml><?xml version="1.0" encoding="utf-8"?>
<a:theme xmlns:a="http://schemas.openxmlformats.org/drawingml/2006/main" name="1_Office Theme">
  <a:themeElements>
    <a:clrScheme name="Custom 6">
      <a:dk1>
        <a:sysClr val="windowText" lastClr="000000"/>
      </a:dk1>
      <a:lt1>
        <a:sysClr val="window" lastClr="FFFFFF"/>
      </a:lt1>
      <a:dk2>
        <a:srgbClr val="455F51"/>
      </a:dk2>
      <a:lt2>
        <a:srgbClr val="E3DED1"/>
      </a:lt2>
      <a:accent1>
        <a:srgbClr val="92EEEE"/>
      </a:accent1>
      <a:accent2>
        <a:srgbClr val="99CCFF"/>
      </a:accent2>
      <a:accent3>
        <a:srgbClr val="3399FF"/>
      </a:accent3>
      <a:accent4>
        <a:srgbClr val="7030A0"/>
      </a:accent4>
      <a:accent5>
        <a:srgbClr val="0070C0"/>
      </a:accent5>
      <a:accent6>
        <a:srgbClr val="00B0F0"/>
      </a:accent6>
      <a:hlink>
        <a:srgbClr val="92D050"/>
      </a:hlink>
      <a:folHlink>
        <a:srgbClr val="C0000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36429</TotalTime>
  <Words>1472</Words>
  <Application>Microsoft Office PowerPoint</Application>
  <PresentationFormat>Widescreen</PresentationFormat>
  <Paragraphs>119</Paragraphs>
  <Slides>20</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20</vt:i4>
      </vt:variant>
    </vt:vector>
  </HeadingPairs>
  <TitlesOfParts>
    <vt:vector size="33" baseType="lpstr">
      <vt:lpstr>Arial</vt:lpstr>
      <vt:lpstr>Bodoni 72 Book</vt:lpstr>
      <vt:lpstr>Calibri</vt:lpstr>
      <vt:lpstr>FontAwesome</vt:lpstr>
      <vt:lpstr>Goudy Old Style</vt:lpstr>
      <vt:lpstr>Montserrat</vt:lpstr>
      <vt:lpstr>Montserrat Bold</vt:lpstr>
      <vt:lpstr>Montserrat Light</vt:lpstr>
      <vt:lpstr>Montserrat Thin</vt:lpstr>
      <vt:lpstr>Open Sans</vt:lpstr>
      <vt:lpstr>Open Sans Light</vt:lpstr>
      <vt:lpstr>Raleway</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6668</cp:revision>
  <dcterms:created xsi:type="dcterms:W3CDTF">2017-12-06T10:15:39Z</dcterms:created>
  <dcterms:modified xsi:type="dcterms:W3CDTF">2019-10-09T07:11:02Z</dcterms:modified>
</cp:coreProperties>
</file>