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9" r:id="rId3"/>
    <p:sldMasterId id="214748367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Montserrat SemiBold"/>
      <p:regular r:id="rId17"/>
      <p:bold r:id="rId18"/>
      <p:italic r:id="rId19"/>
      <p:boldItalic r:id="rId20"/>
    </p:embeddedFont>
    <p:embeddedFont>
      <p:font typeface="Montserrat"/>
      <p:regular r:id="rId21"/>
      <p:bold r:id="rId22"/>
      <p:italic r:id="rId23"/>
      <p:boldItalic r:id="rId24"/>
    </p:embeddedFont>
    <p:embeddedFont>
      <p:font typeface="Open Sans SemiBold"/>
      <p:regular r:id="rId25"/>
      <p:bold r:id="rId26"/>
      <p:italic r:id="rId27"/>
      <p:boldItalic r:id="rId28"/>
    </p:embeddedFont>
    <p:embeddedFont>
      <p:font typeface="PT Sans"/>
      <p:regular r:id="rId29"/>
      <p:bold r:id="rId30"/>
      <p:italic r:id="rId31"/>
      <p:boldItalic r:id="rId32"/>
    </p:embeddedFont>
    <p:embeddedFont>
      <p:font typeface="Gill Sans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SemiBold-boldItalic.fntdata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penSansSemiBold-bold.fntdata"/><Relationship Id="rId25" Type="http://schemas.openxmlformats.org/officeDocument/2006/relationships/font" Target="fonts/OpenSansSemiBold-regular.fntdata"/><Relationship Id="rId28" Type="http://schemas.openxmlformats.org/officeDocument/2006/relationships/font" Target="fonts/OpenSansSemiBold-boldItalic.fntdata"/><Relationship Id="rId27" Type="http://schemas.openxmlformats.org/officeDocument/2006/relationships/font" Target="fonts/OpenSansSemiBold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T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TSans-italic.fntdata"/><Relationship Id="rId30" Type="http://schemas.openxmlformats.org/officeDocument/2006/relationships/font" Target="fonts/PTSans-bold.fntdata"/><Relationship Id="rId11" Type="http://schemas.openxmlformats.org/officeDocument/2006/relationships/slide" Target="slides/slide6.xml"/><Relationship Id="rId33" Type="http://schemas.openxmlformats.org/officeDocument/2006/relationships/font" Target="fonts/GillSans-regular.fntdata"/><Relationship Id="rId10" Type="http://schemas.openxmlformats.org/officeDocument/2006/relationships/slide" Target="slides/slide5.xml"/><Relationship Id="rId32" Type="http://schemas.openxmlformats.org/officeDocument/2006/relationships/font" Target="fonts/PT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GillSans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MontserratSemiBold-regular.fntdata"/><Relationship Id="rId16" Type="http://schemas.openxmlformats.org/officeDocument/2006/relationships/slide" Target="slides/slide11.xml"/><Relationship Id="rId19" Type="http://schemas.openxmlformats.org/officeDocument/2006/relationships/font" Target="fonts/MontserratSemiBold-italic.fntdata"/><Relationship Id="rId18" Type="http://schemas.openxmlformats.org/officeDocument/2006/relationships/font" Target="fonts/MontserratSemiBol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18" name="Shape 31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Shape 31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2" name="Shape 34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Shape 34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Shape 13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Shape 21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Shape 25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Shape 27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Shape 30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01">
  <p:cSld name="2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01">
  <p:cSld name="3_0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b="0" i="0" sz="2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2" name="Shape 62"/>
          <p:cNvSpPr/>
          <p:nvPr>
            <p:ph idx="2" type="pic"/>
          </p:nvPr>
        </p:nvSpPr>
        <p:spPr>
          <a:xfrm>
            <a:off x="766239" y="1331462"/>
            <a:ext cx="1029918" cy="85316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01">
  <p:cSld name="4_0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b="0" i="0" sz="2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722708" y="1393371"/>
            <a:ext cx="2357948" cy="17743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/>
          <p:nvPr>
            <p:ph idx="3" type="pic"/>
          </p:nvPr>
        </p:nvSpPr>
        <p:spPr>
          <a:xfrm>
            <a:off x="3393025" y="1393371"/>
            <a:ext cx="2357948" cy="17743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/>
          <p:nvPr>
            <p:ph idx="4" type="pic"/>
          </p:nvPr>
        </p:nvSpPr>
        <p:spPr>
          <a:xfrm>
            <a:off x="6063341" y="1393371"/>
            <a:ext cx="2357948" cy="17743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01">
  <p:cSld name="5_0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b="0" i="0" sz="2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4" name="Shape 74"/>
          <p:cNvSpPr/>
          <p:nvPr>
            <p:ph idx="2" type="pic"/>
          </p:nvPr>
        </p:nvSpPr>
        <p:spPr>
          <a:xfrm>
            <a:off x="778459" y="1429840"/>
            <a:ext cx="156100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/>
          <p:nvPr>
            <p:ph idx="3" type="pic"/>
          </p:nvPr>
        </p:nvSpPr>
        <p:spPr>
          <a:xfrm>
            <a:off x="2787151" y="1429840"/>
            <a:ext cx="156100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/>
          <p:nvPr>
            <p:ph idx="4" type="pic"/>
          </p:nvPr>
        </p:nvSpPr>
        <p:spPr>
          <a:xfrm>
            <a:off x="4795846" y="1429840"/>
            <a:ext cx="156100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/>
          <p:nvPr>
            <p:ph idx="5" type="pic"/>
          </p:nvPr>
        </p:nvSpPr>
        <p:spPr>
          <a:xfrm>
            <a:off x="6804538" y="1429840"/>
            <a:ext cx="156100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01">
  <p:cSld name="6_0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b="0" i="0" sz="2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0" name="Shape 80"/>
          <p:cNvSpPr/>
          <p:nvPr>
            <p:ph idx="2" type="pic"/>
          </p:nvPr>
        </p:nvSpPr>
        <p:spPr>
          <a:xfrm>
            <a:off x="722709" y="1890030"/>
            <a:ext cx="1440180" cy="1440180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Shape 83"/>
          <p:cNvSpPr/>
          <p:nvPr>
            <p:ph idx="3" type="pic"/>
          </p:nvPr>
        </p:nvSpPr>
        <p:spPr>
          <a:xfrm>
            <a:off x="2725532" y="1890030"/>
            <a:ext cx="1440180" cy="1440180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/>
          <p:nvPr>
            <p:ph idx="4" type="pic"/>
          </p:nvPr>
        </p:nvSpPr>
        <p:spPr>
          <a:xfrm>
            <a:off x="4734888" y="1890030"/>
            <a:ext cx="1440180" cy="1440180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Shape 85"/>
          <p:cNvSpPr/>
          <p:nvPr>
            <p:ph idx="5" type="pic"/>
          </p:nvPr>
        </p:nvSpPr>
        <p:spPr>
          <a:xfrm>
            <a:off x="6737713" y="1890030"/>
            <a:ext cx="1440180" cy="1440180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01">
  <p:cSld name="01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b="0" i="0" sz="2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01">
  <p:cSld name="7_01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pic"/>
          </p:nvPr>
        </p:nvSpPr>
        <p:spPr>
          <a:xfrm>
            <a:off x="722709" y="1445455"/>
            <a:ext cx="3474720" cy="31230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Shape 92"/>
          <p:cNvSpPr/>
          <p:nvPr>
            <p:ph idx="3" type="pic"/>
          </p:nvPr>
        </p:nvSpPr>
        <p:spPr>
          <a:xfrm>
            <a:off x="4267765" y="1445455"/>
            <a:ext cx="1671428" cy="152634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/>
          <p:nvPr>
            <p:ph idx="4" type="pic"/>
          </p:nvPr>
        </p:nvSpPr>
        <p:spPr>
          <a:xfrm>
            <a:off x="6009531" y="3042138"/>
            <a:ext cx="1671428" cy="152634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b="0" i="0" sz="2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01">
  <p:cSld name="8_0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pic"/>
          </p:nvPr>
        </p:nvSpPr>
        <p:spPr>
          <a:xfrm>
            <a:off x="2993571" y="1545772"/>
            <a:ext cx="1578428" cy="267788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Shape 99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b="0" i="0" sz="2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Shape 100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01">
  <p:cSld name="9_0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pic"/>
          </p:nvPr>
        </p:nvSpPr>
        <p:spPr>
          <a:xfrm>
            <a:off x="722709" y="1458686"/>
            <a:ext cx="7792640" cy="193475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b="0" i="0" sz="2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01">
  <p:cSld name="1_01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0" name="Shape 11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  <a:defRPr b="0" i="0" sz="2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Shape 52"/>
          <p:cNvSpPr/>
          <p:nvPr/>
        </p:nvSpPr>
        <p:spPr>
          <a:xfrm>
            <a:off x="8236947" y="339109"/>
            <a:ext cx="278403" cy="2784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www.yourwebsite.com</a:t>
            </a:r>
            <a:endParaRPr sz="1100"/>
          </a:p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b="0" i="0" sz="9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9" name="Shape 119"/>
          <p:cNvCxnSpPr/>
          <p:nvPr/>
        </p:nvCxnSpPr>
        <p:spPr>
          <a:xfrm>
            <a:off x="3789026" y="3083621"/>
            <a:ext cx="1565948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0" name="Shape 120"/>
          <p:cNvSpPr txBox="1"/>
          <p:nvPr/>
        </p:nvSpPr>
        <p:spPr>
          <a:xfrm>
            <a:off x="1442401" y="3203052"/>
            <a:ext cx="625919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00" u="none" cap="none" strike="noStrike">
                <a:solidFill>
                  <a:srgbClr val="0C0C0C"/>
                </a:solidFill>
                <a:latin typeface="Montserrat"/>
                <a:ea typeface="Montserrat"/>
                <a:cs typeface="Montserrat"/>
                <a:sym typeface="Montserrat"/>
              </a:rPr>
              <a:t>EXAMPLES OF TEXT – SIMPLE AND EASY TO USE THE THEME OF THE DEMO TEMPLATE</a:t>
            </a:r>
            <a:endParaRPr sz="1100"/>
          </a:p>
        </p:txBody>
      </p:sp>
      <p:pic>
        <p:nvPicPr>
          <p:cNvPr id="121" name="Shape 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20285" y="1732697"/>
            <a:ext cx="1103430" cy="1222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500"/>
              <a:buFont typeface="Montserrat"/>
              <a:buNone/>
            </a:pPr>
            <a:r>
              <a:rPr i="0" lang="en" sz="2500" u="none" cap="none" strike="noStrike">
                <a:solidFill>
                  <a:srgbClr val="3F3F3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Project Location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22" name="Shape 322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www.yourwebsite.com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23" name="Shape 323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24" name="Shape 324"/>
          <p:cNvCxnSpPr/>
          <p:nvPr/>
        </p:nvCxnSpPr>
        <p:spPr>
          <a:xfrm>
            <a:off x="722709" y="1037784"/>
            <a:ext cx="631372" cy="0"/>
          </a:xfrm>
          <a:prstGeom prst="straightConnector1">
            <a:avLst/>
          </a:prstGeom>
          <a:noFill/>
          <a:ln cap="flat" cmpd="sng" w="2857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25" name="Shape 325"/>
          <p:cNvSpPr/>
          <p:nvPr/>
        </p:nvSpPr>
        <p:spPr>
          <a:xfrm>
            <a:off x="5947573" y="673445"/>
            <a:ext cx="1592254" cy="159225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6" name="Shape 3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03000" y="981488"/>
            <a:ext cx="881400" cy="9761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7" name="Shape 327"/>
          <p:cNvGrpSpPr/>
          <p:nvPr/>
        </p:nvGrpSpPr>
        <p:grpSpPr>
          <a:xfrm>
            <a:off x="722709" y="3639825"/>
            <a:ext cx="7792640" cy="281106"/>
            <a:chOff x="963612" y="5056300"/>
            <a:chExt cx="10390187" cy="374808"/>
          </a:xfrm>
        </p:grpSpPr>
        <p:grpSp>
          <p:nvGrpSpPr>
            <p:cNvPr id="328" name="Shape 328"/>
            <p:cNvGrpSpPr/>
            <p:nvPr/>
          </p:nvGrpSpPr>
          <p:grpSpPr>
            <a:xfrm>
              <a:off x="963612" y="5056300"/>
              <a:ext cx="2430193" cy="374808"/>
              <a:chOff x="1930793" y="5080374"/>
              <a:chExt cx="2430193" cy="374808"/>
            </a:xfrm>
          </p:grpSpPr>
          <p:sp>
            <p:nvSpPr>
              <p:cNvPr id="329" name="Shape 329"/>
              <p:cNvSpPr/>
              <p:nvPr/>
            </p:nvSpPr>
            <p:spPr>
              <a:xfrm>
                <a:off x="2422444" y="5080374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PT Sans"/>
                    <a:ea typeface="PT Sans"/>
                    <a:cs typeface="PT Sans"/>
                    <a:sym typeface="PT Sans"/>
                  </a:rPr>
                  <a:t>This letterhead design is meant toproject an image of profession</a:t>
                </a:r>
                <a:endParaRPr sz="1100"/>
              </a:p>
            </p:txBody>
          </p:sp>
          <p:sp>
            <p:nvSpPr>
              <p:cNvPr id="330" name="Shape 330"/>
              <p:cNvSpPr/>
              <p:nvPr/>
            </p:nvSpPr>
            <p:spPr>
              <a:xfrm>
                <a:off x="1930793" y="5096364"/>
                <a:ext cx="342828" cy="342828"/>
              </a:xfrm>
              <a:custGeom>
                <a:pathLst>
                  <a:path extrusionOk="0" h="120000" w="120000">
                    <a:moveTo>
                      <a:pt x="42056" y="30591"/>
                    </a:moveTo>
                    <a:lnTo>
                      <a:pt x="61207" y="30591"/>
                    </a:lnTo>
                    <a:lnTo>
                      <a:pt x="87073" y="60139"/>
                    </a:lnTo>
                    <a:lnTo>
                      <a:pt x="61207" y="89687"/>
                    </a:lnTo>
                    <a:lnTo>
                      <a:pt x="42056" y="89687"/>
                    </a:lnTo>
                    <a:lnTo>
                      <a:pt x="67921" y="60139"/>
                    </a:lnTo>
                    <a:close/>
                    <a:moveTo>
                      <a:pt x="60000" y="11758"/>
                    </a:moveTo>
                    <a:cubicBezTo>
                      <a:pt x="33357" y="11758"/>
                      <a:pt x="11758" y="33357"/>
                      <a:pt x="11758" y="60000"/>
                    </a:cubicBezTo>
                    <a:cubicBezTo>
                      <a:pt x="11758" y="86642"/>
                      <a:pt x="33357" y="108241"/>
                      <a:pt x="60000" y="108241"/>
                    </a:cubicBezTo>
                    <a:cubicBezTo>
                      <a:pt x="86642" y="108241"/>
                      <a:pt x="108241" y="86642"/>
                      <a:pt x="108241" y="60000"/>
                    </a:cubicBezTo>
                    <a:cubicBezTo>
                      <a:pt x="108241" y="33357"/>
                      <a:pt x="86642" y="11758"/>
                      <a:pt x="60000" y="11758"/>
                    </a:cubicBezTo>
                    <a:close/>
                    <a:moveTo>
                      <a:pt x="60000" y="0"/>
                    </a:moveTo>
                    <a:cubicBezTo>
                      <a:pt x="93137" y="0"/>
                      <a:pt x="120000" y="26862"/>
                      <a:pt x="120000" y="60000"/>
                    </a:cubicBezTo>
                    <a:cubicBezTo>
                      <a:pt x="120000" y="93137"/>
                      <a:pt x="93137" y="120000"/>
                      <a:pt x="60000" y="120000"/>
                    </a:cubicBezTo>
                    <a:cubicBezTo>
                      <a:pt x="26862" y="120000"/>
                      <a:pt x="0" y="93137"/>
                      <a:pt x="0" y="60000"/>
                    </a:cubicBezTo>
                    <a:cubicBezTo>
                      <a:pt x="0" y="26862"/>
                      <a:pt x="26862" y="0"/>
                      <a:pt x="600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4200"/>
                  <a:buFont typeface="Calibri"/>
                  <a:buNone/>
                </a:pPr>
                <a:r>
                  <a:t/>
                </a:r>
                <a:endParaRPr b="0" i="0" sz="42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331" name="Shape 331"/>
            <p:cNvGrpSpPr/>
            <p:nvPr/>
          </p:nvGrpSpPr>
          <p:grpSpPr>
            <a:xfrm>
              <a:off x="4943609" y="5056300"/>
              <a:ext cx="2430193" cy="374808"/>
              <a:chOff x="1930793" y="5080374"/>
              <a:chExt cx="2430193" cy="374808"/>
            </a:xfrm>
          </p:grpSpPr>
          <p:sp>
            <p:nvSpPr>
              <p:cNvPr id="332" name="Shape 332"/>
              <p:cNvSpPr/>
              <p:nvPr/>
            </p:nvSpPr>
            <p:spPr>
              <a:xfrm>
                <a:off x="2422444" y="5080374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PT Sans"/>
                    <a:ea typeface="PT Sans"/>
                    <a:cs typeface="PT Sans"/>
                    <a:sym typeface="PT Sans"/>
                  </a:rPr>
                  <a:t>This letterhead design is meant toproject an image of profession</a:t>
                </a:r>
                <a:endParaRPr sz="1100"/>
              </a:p>
            </p:txBody>
          </p:sp>
          <p:sp>
            <p:nvSpPr>
              <p:cNvPr id="333" name="Shape 333"/>
              <p:cNvSpPr/>
              <p:nvPr/>
            </p:nvSpPr>
            <p:spPr>
              <a:xfrm>
                <a:off x="1930793" y="5096364"/>
                <a:ext cx="342828" cy="342828"/>
              </a:xfrm>
              <a:custGeom>
                <a:pathLst>
                  <a:path extrusionOk="0" h="120000" w="120000">
                    <a:moveTo>
                      <a:pt x="42056" y="30591"/>
                    </a:moveTo>
                    <a:lnTo>
                      <a:pt x="61207" y="30591"/>
                    </a:lnTo>
                    <a:lnTo>
                      <a:pt x="87073" y="60139"/>
                    </a:lnTo>
                    <a:lnTo>
                      <a:pt x="61207" y="89687"/>
                    </a:lnTo>
                    <a:lnTo>
                      <a:pt x="42056" y="89687"/>
                    </a:lnTo>
                    <a:lnTo>
                      <a:pt x="67921" y="60139"/>
                    </a:lnTo>
                    <a:close/>
                    <a:moveTo>
                      <a:pt x="60000" y="11758"/>
                    </a:moveTo>
                    <a:cubicBezTo>
                      <a:pt x="33357" y="11758"/>
                      <a:pt x="11758" y="33357"/>
                      <a:pt x="11758" y="60000"/>
                    </a:cubicBezTo>
                    <a:cubicBezTo>
                      <a:pt x="11758" y="86642"/>
                      <a:pt x="33357" y="108241"/>
                      <a:pt x="60000" y="108241"/>
                    </a:cubicBezTo>
                    <a:cubicBezTo>
                      <a:pt x="86642" y="108241"/>
                      <a:pt x="108241" y="86642"/>
                      <a:pt x="108241" y="60000"/>
                    </a:cubicBezTo>
                    <a:cubicBezTo>
                      <a:pt x="108241" y="33357"/>
                      <a:pt x="86642" y="11758"/>
                      <a:pt x="60000" y="11758"/>
                    </a:cubicBezTo>
                    <a:close/>
                    <a:moveTo>
                      <a:pt x="60000" y="0"/>
                    </a:moveTo>
                    <a:cubicBezTo>
                      <a:pt x="93137" y="0"/>
                      <a:pt x="120000" y="26862"/>
                      <a:pt x="120000" y="60000"/>
                    </a:cubicBezTo>
                    <a:cubicBezTo>
                      <a:pt x="120000" y="93137"/>
                      <a:pt x="93137" y="120000"/>
                      <a:pt x="60000" y="120000"/>
                    </a:cubicBezTo>
                    <a:cubicBezTo>
                      <a:pt x="26862" y="120000"/>
                      <a:pt x="0" y="93137"/>
                      <a:pt x="0" y="60000"/>
                    </a:cubicBezTo>
                    <a:cubicBezTo>
                      <a:pt x="0" y="26862"/>
                      <a:pt x="26862" y="0"/>
                      <a:pt x="6000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4200"/>
                  <a:buFont typeface="Calibri"/>
                  <a:buNone/>
                </a:pPr>
                <a:r>
                  <a:t/>
                </a:r>
                <a:endParaRPr b="0" i="0" sz="42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334" name="Shape 334"/>
            <p:cNvGrpSpPr/>
            <p:nvPr/>
          </p:nvGrpSpPr>
          <p:grpSpPr>
            <a:xfrm>
              <a:off x="8923606" y="5056300"/>
              <a:ext cx="2430193" cy="374808"/>
              <a:chOff x="1930793" y="5080374"/>
              <a:chExt cx="2430193" cy="374808"/>
            </a:xfrm>
          </p:grpSpPr>
          <p:sp>
            <p:nvSpPr>
              <p:cNvPr id="335" name="Shape 335"/>
              <p:cNvSpPr/>
              <p:nvPr/>
            </p:nvSpPr>
            <p:spPr>
              <a:xfrm>
                <a:off x="2422444" y="5080374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PT Sans"/>
                    <a:ea typeface="PT Sans"/>
                    <a:cs typeface="PT Sans"/>
                    <a:sym typeface="PT Sans"/>
                  </a:rPr>
                  <a:t>This letterhead design is meant toproject an image of profession</a:t>
                </a:r>
                <a:endParaRPr sz="1100"/>
              </a:p>
            </p:txBody>
          </p:sp>
          <p:sp>
            <p:nvSpPr>
              <p:cNvPr id="336" name="Shape 336"/>
              <p:cNvSpPr/>
              <p:nvPr/>
            </p:nvSpPr>
            <p:spPr>
              <a:xfrm>
                <a:off x="1930793" y="5096364"/>
                <a:ext cx="342828" cy="342828"/>
              </a:xfrm>
              <a:custGeom>
                <a:pathLst>
                  <a:path extrusionOk="0" h="120000" w="120000">
                    <a:moveTo>
                      <a:pt x="42056" y="30591"/>
                    </a:moveTo>
                    <a:lnTo>
                      <a:pt x="61207" y="30591"/>
                    </a:lnTo>
                    <a:lnTo>
                      <a:pt x="87073" y="60139"/>
                    </a:lnTo>
                    <a:lnTo>
                      <a:pt x="61207" y="89687"/>
                    </a:lnTo>
                    <a:lnTo>
                      <a:pt x="42056" y="89687"/>
                    </a:lnTo>
                    <a:lnTo>
                      <a:pt x="67921" y="60139"/>
                    </a:lnTo>
                    <a:close/>
                    <a:moveTo>
                      <a:pt x="60000" y="11758"/>
                    </a:moveTo>
                    <a:cubicBezTo>
                      <a:pt x="33357" y="11758"/>
                      <a:pt x="11758" y="33357"/>
                      <a:pt x="11758" y="60000"/>
                    </a:cubicBezTo>
                    <a:cubicBezTo>
                      <a:pt x="11758" y="86642"/>
                      <a:pt x="33357" y="108241"/>
                      <a:pt x="60000" y="108241"/>
                    </a:cubicBezTo>
                    <a:cubicBezTo>
                      <a:pt x="86642" y="108241"/>
                      <a:pt x="108241" y="86642"/>
                      <a:pt x="108241" y="60000"/>
                    </a:cubicBezTo>
                    <a:cubicBezTo>
                      <a:pt x="108241" y="33357"/>
                      <a:pt x="86642" y="11758"/>
                      <a:pt x="60000" y="11758"/>
                    </a:cubicBezTo>
                    <a:close/>
                    <a:moveTo>
                      <a:pt x="60000" y="0"/>
                    </a:moveTo>
                    <a:cubicBezTo>
                      <a:pt x="93137" y="0"/>
                      <a:pt x="120000" y="26862"/>
                      <a:pt x="120000" y="60000"/>
                    </a:cubicBezTo>
                    <a:cubicBezTo>
                      <a:pt x="120000" y="93137"/>
                      <a:pt x="93137" y="120000"/>
                      <a:pt x="60000" y="120000"/>
                    </a:cubicBezTo>
                    <a:cubicBezTo>
                      <a:pt x="26862" y="120000"/>
                      <a:pt x="0" y="93137"/>
                      <a:pt x="0" y="60000"/>
                    </a:cubicBezTo>
                    <a:cubicBezTo>
                      <a:pt x="0" y="26862"/>
                      <a:pt x="26862" y="0"/>
                      <a:pt x="600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4200"/>
                  <a:buFont typeface="Calibri"/>
                  <a:buNone/>
                </a:pPr>
                <a:r>
                  <a:t/>
                </a:r>
                <a:endParaRPr b="0" i="0" sz="42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</p:grpSp>
      <p:cxnSp>
        <p:nvCxnSpPr>
          <p:cNvPr id="337" name="Shape 337"/>
          <p:cNvCxnSpPr/>
          <p:nvPr/>
        </p:nvCxnSpPr>
        <p:spPr>
          <a:xfrm>
            <a:off x="722708" y="4145754"/>
            <a:ext cx="7698581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38" name="Shape 338"/>
          <p:cNvSpPr/>
          <p:nvPr/>
        </p:nvSpPr>
        <p:spPr>
          <a:xfrm>
            <a:off x="722709" y="4300985"/>
            <a:ext cx="7698580" cy="32317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image of professionalism and reliability. By using simple alignments we have created a very of the to layout you design is meant to  the project an image and the best alignments we have created a very of the layout</a:t>
            </a:r>
            <a:endParaRPr sz="1100"/>
          </a:p>
        </p:txBody>
      </p:sp>
      <p:sp>
        <p:nvSpPr>
          <p:cNvPr id="339" name="Shape 339"/>
          <p:cNvSpPr/>
          <p:nvPr>
            <p:ph idx="2" type="pic"/>
          </p:nvPr>
        </p:nvSpPr>
        <p:spPr>
          <a:xfrm>
            <a:off x="722709" y="1458686"/>
            <a:ext cx="7792640" cy="193475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www.yourwebsite.com</a:t>
            </a:r>
            <a:endParaRPr sz="1100"/>
          </a:p>
        </p:txBody>
      </p:sp>
      <p:sp>
        <p:nvSpPr>
          <p:cNvPr id="346" name="Shape 346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7" name="Shape 347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17161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Shape 348"/>
          <p:cNvSpPr txBox="1"/>
          <p:nvPr/>
        </p:nvSpPr>
        <p:spPr>
          <a:xfrm>
            <a:off x="3457575" y="2364000"/>
            <a:ext cx="2228850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A5A5A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THE END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"/>
              <a:buNone/>
            </a:pPr>
            <a:r>
              <a:rPr b="1" i="0" lang="en" sz="2500" u="none" cap="none" strike="noStrike">
                <a:solidFill>
                  <a:schemeClr val="dk1"/>
                </a:solidFill>
              </a:rPr>
              <a:t>Welcome Message</a:t>
            </a:r>
            <a:endParaRPr b="1" sz="1100"/>
          </a:p>
        </p:txBody>
      </p:sp>
      <p:sp>
        <p:nvSpPr>
          <p:cNvPr id="128" name="Shape 128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chemeClr val="accent2"/>
                </a:solidFill>
              </a:rPr>
              <a:t>www.yourwebsite.com</a:t>
            </a:r>
            <a:endParaRPr b="1" sz="1100"/>
          </a:p>
        </p:txBody>
      </p:sp>
      <p:sp>
        <p:nvSpPr>
          <p:cNvPr id="129" name="Shape 129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b="0" i="0" sz="9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722709" y="1295402"/>
            <a:ext cx="1116977" cy="9252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1" name="Shape 131"/>
          <p:cNvCxnSpPr/>
          <p:nvPr/>
        </p:nvCxnSpPr>
        <p:spPr>
          <a:xfrm>
            <a:off x="722709" y="1037784"/>
            <a:ext cx="631372" cy="0"/>
          </a:xfrm>
          <a:prstGeom prst="straightConnector1">
            <a:avLst/>
          </a:prstGeom>
          <a:noFill/>
          <a:ln cap="flat" cmpd="sng" w="2857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32" name="Shape 132"/>
          <p:cNvSpPr txBox="1"/>
          <p:nvPr/>
        </p:nvSpPr>
        <p:spPr>
          <a:xfrm>
            <a:off x="628650" y="2454365"/>
            <a:ext cx="1034143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500" u="none" cap="none" strike="noStrike">
                <a:solidFill>
                  <a:srgbClr val="3F3F3F"/>
                </a:solidFill>
                <a:latin typeface="Montserrat"/>
                <a:ea typeface="Montserrat"/>
                <a:cs typeface="Montserrat"/>
                <a:sym typeface="Montserrat"/>
              </a:rPr>
              <a:t>“HELLO”</a:t>
            </a:r>
            <a:endParaRPr b="1" sz="1100"/>
          </a:p>
        </p:txBody>
      </p:sp>
      <p:sp>
        <p:nvSpPr>
          <p:cNvPr id="133" name="Shape 133"/>
          <p:cNvSpPr txBox="1"/>
          <p:nvPr/>
        </p:nvSpPr>
        <p:spPr>
          <a:xfrm>
            <a:off x="628650" y="2805427"/>
            <a:ext cx="2658835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Iam John Deo, Your Presenter!</a:t>
            </a:r>
            <a:endParaRPr b="1" sz="1100"/>
          </a:p>
        </p:txBody>
      </p:sp>
      <p:sp>
        <p:nvSpPr>
          <p:cNvPr id="134" name="Shape 134"/>
          <p:cNvSpPr/>
          <p:nvPr/>
        </p:nvSpPr>
        <p:spPr>
          <a:xfrm>
            <a:off x="722709" y="3123484"/>
            <a:ext cx="6037319" cy="1154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image of professionalism and reliability. By using simple alignments we have</a:t>
            </a:r>
            <a:endParaRPr sz="1100"/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7F7F7F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image of professionalism and reliability. By using simple alignments we have created a very spaciousy feeling &amp; The simplicity ipsum suggests strength and the spaciousn contributes</a:t>
            </a:r>
            <a:endParaRPr sz="1100"/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the best alignments we have created a very of the layout</a:t>
            </a:r>
            <a:endParaRPr sz="900">
              <a:solidFill>
                <a:srgbClr val="7F7F7F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35" name="Shape 135"/>
          <p:cNvSpPr/>
          <p:nvPr>
            <p:ph idx="2" type="pic"/>
          </p:nvPr>
        </p:nvSpPr>
        <p:spPr>
          <a:xfrm>
            <a:off x="766239" y="1331462"/>
            <a:ext cx="1029918" cy="85316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500"/>
              <a:buFont typeface="Montserrat"/>
              <a:buNone/>
            </a:pPr>
            <a:r>
              <a:rPr b="1" i="0" lang="en" sz="2500" u="none" cap="none" strike="noStrike">
                <a:solidFill>
                  <a:srgbClr val="3F3F3F"/>
                </a:solidFill>
              </a:rPr>
              <a:t>Company About Us</a:t>
            </a:r>
            <a:endParaRPr b="1" sz="1100"/>
          </a:p>
        </p:txBody>
      </p:sp>
      <p:sp>
        <p:nvSpPr>
          <p:cNvPr id="142" name="Shape 142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accent2"/>
                </a:solidFill>
              </a:rPr>
              <a:t>www.yourwebsite.com</a:t>
            </a:r>
            <a:endParaRPr b="1" sz="1100"/>
          </a:p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44" name="Shape 144"/>
          <p:cNvCxnSpPr/>
          <p:nvPr/>
        </p:nvCxnSpPr>
        <p:spPr>
          <a:xfrm>
            <a:off x="722709" y="1037784"/>
            <a:ext cx="631372" cy="0"/>
          </a:xfrm>
          <a:prstGeom prst="straightConnector1">
            <a:avLst/>
          </a:prstGeom>
          <a:noFill/>
          <a:ln cap="flat" cmpd="sng" w="2857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45" name="Shape 145"/>
          <p:cNvSpPr/>
          <p:nvPr/>
        </p:nvSpPr>
        <p:spPr>
          <a:xfrm>
            <a:off x="722709" y="3366556"/>
            <a:ext cx="2357947" cy="5824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  professionalism your for reliability A By using you simple lorem text</a:t>
            </a:r>
            <a:endParaRPr sz="1100"/>
          </a:p>
        </p:txBody>
      </p:sp>
      <p:cxnSp>
        <p:nvCxnSpPr>
          <p:cNvPr id="146" name="Shape 146"/>
          <p:cNvCxnSpPr/>
          <p:nvPr/>
        </p:nvCxnSpPr>
        <p:spPr>
          <a:xfrm>
            <a:off x="722708" y="4113098"/>
            <a:ext cx="7698581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47" name="Shape 147"/>
          <p:cNvSpPr/>
          <p:nvPr/>
        </p:nvSpPr>
        <p:spPr>
          <a:xfrm>
            <a:off x="722709" y="4300985"/>
            <a:ext cx="7698580" cy="32317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image of professionalism and reliability. By using simple alignments we have created a very of the to layout you design is meant to  the project an image and the best alignments we have created a very of the layout</a:t>
            </a:r>
            <a:endParaRPr sz="1100"/>
          </a:p>
        </p:txBody>
      </p:sp>
      <p:sp>
        <p:nvSpPr>
          <p:cNvPr id="148" name="Shape 148"/>
          <p:cNvSpPr/>
          <p:nvPr/>
        </p:nvSpPr>
        <p:spPr>
          <a:xfrm>
            <a:off x="3393025" y="3366556"/>
            <a:ext cx="2357947" cy="5824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  professionalism your for reliability A By using you simple lorem text</a:t>
            </a:r>
            <a:endParaRPr sz="1100"/>
          </a:p>
        </p:txBody>
      </p:sp>
      <p:sp>
        <p:nvSpPr>
          <p:cNvPr id="149" name="Shape 149"/>
          <p:cNvSpPr/>
          <p:nvPr/>
        </p:nvSpPr>
        <p:spPr>
          <a:xfrm>
            <a:off x="6063342" y="3366556"/>
            <a:ext cx="2357947" cy="5824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  professionalism your for reliability A By using you simple lorem text</a:t>
            </a:r>
            <a:endParaRPr sz="1100"/>
          </a:p>
        </p:txBody>
      </p:sp>
      <p:sp>
        <p:nvSpPr>
          <p:cNvPr id="150" name="Shape 150"/>
          <p:cNvSpPr/>
          <p:nvPr>
            <p:ph idx="2" type="pic"/>
          </p:nvPr>
        </p:nvSpPr>
        <p:spPr>
          <a:xfrm>
            <a:off x="722708" y="1393371"/>
            <a:ext cx="2357948" cy="17743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3" type="pic"/>
          </p:nvPr>
        </p:nvSpPr>
        <p:spPr>
          <a:xfrm>
            <a:off x="3393025" y="1393371"/>
            <a:ext cx="2357948" cy="17743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4" type="pic"/>
          </p:nvPr>
        </p:nvSpPr>
        <p:spPr>
          <a:xfrm>
            <a:off x="6063341" y="1393371"/>
            <a:ext cx="2357948" cy="17743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500"/>
              <a:buFont typeface="Montserrat"/>
              <a:buNone/>
            </a:pPr>
            <a:r>
              <a:rPr b="1" i="0" lang="en" sz="2500" u="none" cap="none" strike="noStrike">
                <a:solidFill>
                  <a:srgbClr val="3F3F3F"/>
                </a:solidFill>
              </a:rPr>
              <a:t>Our Team Members</a:t>
            </a:r>
            <a:endParaRPr b="1" sz="1100"/>
          </a:p>
        </p:txBody>
      </p:sp>
      <p:sp>
        <p:nvSpPr>
          <p:cNvPr id="159" name="Shape 159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accent2"/>
                </a:solidFill>
              </a:rPr>
              <a:t>www.yourwebsite.com</a:t>
            </a:r>
            <a:endParaRPr b="1" sz="1100"/>
          </a:p>
        </p:txBody>
      </p:sp>
      <p:sp>
        <p:nvSpPr>
          <p:cNvPr id="160" name="Shape 160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722709" y="1382486"/>
            <a:ext cx="1672501" cy="14205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2731402" y="1382486"/>
            <a:ext cx="1672501" cy="1420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4740096" y="1382486"/>
            <a:ext cx="1672501" cy="14205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6748789" y="1382486"/>
            <a:ext cx="1672501" cy="14205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5" name="Shape 165"/>
          <p:cNvCxnSpPr/>
          <p:nvPr/>
        </p:nvCxnSpPr>
        <p:spPr>
          <a:xfrm>
            <a:off x="722709" y="1037784"/>
            <a:ext cx="631372" cy="0"/>
          </a:xfrm>
          <a:prstGeom prst="straightConnector1">
            <a:avLst/>
          </a:prstGeom>
          <a:noFill/>
          <a:ln cap="flat" cmpd="sng" w="2857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6" name="Shape 166"/>
          <p:cNvCxnSpPr/>
          <p:nvPr/>
        </p:nvCxnSpPr>
        <p:spPr>
          <a:xfrm>
            <a:off x="722708" y="4113098"/>
            <a:ext cx="7698581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7" name="Shape 167"/>
          <p:cNvSpPr/>
          <p:nvPr/>
        </p:nvSpPr>
        <p:spPr>
          <a:xfrm>
            <a:off x="722709" y="4300985"/>
            <a:ext cx="7698580" cy="32317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image of professionalism and reliability. By using simple alignments we have created a very of the to layout you design is meant to  the project an image and the best alignments we have created a very of the layout</a:t>
            </a:r>
            <a:endParaRPr sz="1100"/>
          </a:p>
        </p:txBody>
      </p:sp>
      <p:sp>
        <p:nvSpPr>
          <p:cNvPr id="168" name="Shape 168"/>
          <p:cNvSpPr txBox="1"/>
          <p:nvPr/>
        </p:nvSpPr>
        <p:spPr>
          <a:xfrm>
            <a:off x="668935" y="3076568"/>
            <a:ext cx="1654166" cy="5116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F3F3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Vice President</a:t>
            </a:r>
            <a:endParaRPr sz="110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Dr. Jacky Chan</a:t>
            </a:r>
            <a:endParaRPr sz="1100"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668935" y="3602788"/>
            <a:ext cx="1780046" cy="37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meant to your project &amp;</a:t>
            </a:r>
            <a:endParaRPr sz="1100"/>
          </a:p>
        </p:txBody>
      </p:sp>
      <p:sp>
        <p:nvSpPr>
          <p:cNvPr id="170" name="Shape 170"/>
          <p:cNvSpPr txBox="1"/>
          <p:nvPr/>
        </p:nvSpPr>
        <p:spPr>
          <a:xfrm>
            <a:off x="2677629" y="3076568"/>
            <a:ext cx="1654166" cy="5116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F3F3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CEO</a:t>
            </a:r>
            <a:endParaRPr sz="110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Chamely Sikon</a:t>
            </a:r>
            <a:endParaRPr sz="1500">
              <a:solidFill>
                <a:schemeClr val="accen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2677629" y="3602788"/>
            <a:ext cx="1780046" cy="37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meant to your project &amp;</a:t>
            </a:r>
            <a:endParaRPr sz="1100"/>
          </a:p>
        </p:txBody>
      </p:sp>
      <p:sp>
        <p:nvSpPr>
          <p:cNvPr id="172" name="Shape 172"/>
          <p:cNvSpPr txBox="1"/>
          <p:nvPr/>
        </p:nvSpPr>
        <p:spPr>
          <a:xfrm>
            <a:off x="4686323" y="3075005"/>
            <a:ext cx="1654166" cy="5179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F3F3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Exctv. Director</a:t>
            </a:r>
            <a:endParaRPr sz="110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John Dowan</a:t>
            </a:r>
            <a:endParaRPr sz="1500">
              <a:solidFill>
                <a:schemeClr val="accent4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4686323" y="3604351"/>
            <a:ext cx="1780046" cy="37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meant to your project &amp;</a:t>
            </a:r>
            <a:endParaRPr sz="1100"/>
          </a:p>
        </p:txBody>
      </p:sp>
      <p:sp>
        <p:nvSpPr>
          <p:cNvPr id="174" name="Shape 174"/>
          <p:cNvSpPr txBox="1"/>
          <p:nvPr/>
        </p:nvSpPr>
        <p:spPr>
          <a:xfrm>
            <a:off x="6695015" y="3075005"/>
            <a:ext cx="1654166" cy="5116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F3F3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Director</a:t>
            </a:r>
            <a:endParaRPr sz="110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Munni Pinky</a:t>
            </a:r>
            <a:endParaRPr sz="1100"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6695015" y="3604351"/>
            <a:ext cx="1780046" cy="37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meant to your project &amp;</a:t>
            </a:r>
            <a:endParaRPr sz="1100"/>
          </a:p>
        </p:txBody>
      </p:sp>
      <p:sp>
        <p:nvSpPr>
          <p:cNvPr id="176" name="Shape 176"/>
          <p:cNvSpPr/>
          <p:nvPr>
            <p:ph idx="2" type="pic"/>
          </p:nvPr>
        </p:nvSpPr>
        <p:spPr>
          <a:xfrm>
            <a:off x="778459" y="1429840"/>
            <a:ext cx="156100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>
            <p:ph idx="3" type="pic"/>
          </p:nvPr>
        </p:nvSpPr>
        <p:spPr>
          <a:xfrm>
            <a:off x="2787151" y="1429840"/>
            <a:ext cx="156100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>
            <p:ph idx="4" type="pic"/>
          </p:nvPr>
        </p:nvSpPr>
        <p:spPr>
          <a:xfrm>
            <a:off x="4795846" y="1429840"/>
            <a:ext cx="156100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/>
          <p:nvPr>
            <p:ph idx="5" type="pic"/>
          </p:nvPr>
        </p:nvSpPr>
        <p:spPr>
          <a:xfrm>
            <a:off x="6804538" y="1429840"/>
            <a:ext cx="156100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500"/>
              <a:buFont typeface="Montserrat"/>
              <a:buNone/>
            </a:pPr>
            <a:r>
              <a:rPr b="1" i="0" lang="en" sz="2500" u="none" cap="none" strike="noStrike">
                <a:solidFill>
                  <a:srgbClr val="3F3F3F"/>
                </a:solidFill>
              </a:rPr>
              <a:t>Our Company Service</a:t>
            </a:r>
            <a:endParaRPr b="1" sz="1100"/>
          </a:p>
        </p:txBody>
      </p:sp>
      <p:sp>
        <p:nvSpPr>
          <p:cNvPr id="186" name="Shape 186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accent2"/>
                </a:solidFill>
              </a:rPr>
              <a:t>www.yourwebsite.com</a:t>
            </a:r>
            <a:endParaRPr b="1" sz="1100"/>
          </a:p>
        </p:txBody>
      </p:sp>
      <p:sp>
        <p:nvSpPr>
          <p:cNvPr id="187" name="Shape 187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88" name="Shape 188"/>
          <p:cNvCxnSpPr/>
          <p:nvPr/>
        </p:nvCxnSpPr>
        <p:spPr>
          <a:xfrm>
            <a:off x="722709" y="1037784"/>
            <a:ext cx="631372" cy="0"/>
          </a:xfrm>
          <a:prstGeom prst="straightConnector1">
            <a:avLst/>
          </a:prstGeom>
          <a:noFill/>
          <a:ln cap="flat" cmpd="sng" w="2857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89" name="Shape 189"/>
          <p:cNvSpPr txBox="1"/>
          <p:nvPr/>
        </p:nvSpPr>
        <p:spPr>
          <a:xfrm>
            <a:off x="919985" y="1483550"/>
            <a:ext cx="1042361" cy="254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 One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2873957" y="1483550"/>
            <a:ext cx="1146598" cy="254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 Two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1" name="Shape 191"/>
          <p:cNvSpPr txBox="1"/>
          <p:nvPr/>
        </p:nvSpPr>
        <p:spPr>
          <a:xfrm>
            <a:off x="4822716" y="1483550"/>
            <a:ext cx="1261258" cy="254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 Three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2" name="Shape 192"/>
          <p:cNvSpPr txBox="1"/>
          <p:nvPr/>
        </p:nvSpPr>
        <p:spPr>
          <a:xfrm>
            <a:off x="6886136" y="1483550"/>
            <a:ext cx="1146598" cy="254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 Four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892797" y="3544673"/>
            <a:ext cx="1096739" cy="361925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2898887" y="3544673"/>
            <a:ext cx="1096739" cy="361925"/>
          </a:xfrm>
          <a:prstGeom prst="flowChartTerminator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4904976" y="3544673"/>
            <a:ext cx="1096739" cy="361925"/>
          </a:xfrm>
          <a:prstGeom prst="flowChartTerminator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6911065" y="3544673"/>
            <a:ext cx="1096739" cy="361925"/>
          </a:xfrm>
          <a:prstGeom prst="flowChartTerminator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722708" y="4026833"/>
            <a:ext cx="1436916" cy="5104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</a:t>
            </a:r>
            <a:endParaRPr sz="1100"/>
          </a:p>
        </p:txBody>
      </p:sp>
      <p:sp>
        <p:nvSpPr>
          <p:cNvPr id="198" name="Shape 198"/>
          <p:cNvSpPr/>
          <p:nvPr/>
        </p:nvSpPr>
        <p:spPr>
          <a:xfrm>
            <a:off x="2728797" y="4026833"/>
            <a:ext cx="1436916" cy="5104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</a:t>
            </a:r>
            <a:endParaRPr sz="1100"/>
          </a:p>
        </p:txBody>
      </p:sp>
      <p:sp>
        <p:nvSpPr>
          <p:cNvPr id="199" name="Shape 199"/>
          <p:cNvSpPr/>
          <p:nvPr/>
        </p:nvSpPr>
        <p:spPr>
          <a:xfrm>
            <a:off x="4734886" y="4026833"/>
            <a:ext cx="1436916" cy="5104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</a:t>
            </a:r>
            <a:endParaRPr sz="1100"/>
          </a:p>
        </p:txBody>
      </p:sp>
      <p:sp>
        <p:nvSpPr>
          <p:cNvPr id="200" name="Shape 200"/>
          <p:cNvSpPr/>
          <p:nvPr/>
        </p:nvSpPr>
        <p:spPr>
          <a:xfrm>
            <a:off x="6740978" y="4026833"/>
            <a:ext cx="1436916" cy="5104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</a:t>
            </a:r>
            <a:endParaRPr sz="1100"/>
          </a:p>
        </p:txBody>
      </p:sp>
      <p:cxnSp>
        <p:nvCxnSpPr>
          <p:cNvPr id="201" name="Shape 201"/>
          <p:cNvCxnSpPr/>
          <p:nvPr/>
        </p:nvCxnSpPr>
        <p:spPr>
          <a:xfrm>
            <a:off x="2444211" y="3544673"/>
            <a:ext cx="0" cy="992613"/>
          </a:xfrm>
          <a:prstGeom prst="straightConnector1">
            <a:avLst/>
          </a:prstGeom>
          <a:noFill/>
          <a:ln cap="flat" cmpd="sng" w="28575">
            <a:solidFill>
              <a:srgbClr val="A5A5A5"/>
            </a:solidFill>
            <a:prstDash val="dot"/>
            <a:miter lim="800000"/>
            <a:headEnd len="med" w="med" type="none"/>
            <a:tailEnd len="med" w="med" type="none"/>
          </a:ln>
        </p:spPr>
      </p:cxnSp>
      <p:cxnSp>
        <p:nvCxnSpPr>
          <p:cNvPr id="202" name="Shape 202"/>
          <p:cNvCxnSpPr/>
          <p:nvPr/>
        </p:nvCxnSpPr>
        <p:spPr>
          <a:xfrm>
            <a:off x="4450300" y="3544673"/>
            <a:ext cx="0" cy="992613"/>
          </a:xfrm>
          <a:prstGeom prst="straightConnector1">
            <a:avLst/>
          </a:prstGeom>
          <a:noFill/>
          <a:ln cap="flat" cmpd="sng" w="28575">
            <a:solidFill>
              <a:srgbClr val="A5A5A5"/>
            </a:solidFill>
            <a:prstDash val="dot"/>
            <a:miter lim="800000"/>
            <a:headEnd len="med" w="med" type="none"/>
            <a:tailEnd len="med" w="med" type="none"/>
          </a:ln>
        </p:spPr>
      </p:cxnSp>
      <p:cxnSp>
        <p:nvCxnSpPr>
          <p:cNvPr id="203" name="Shape 203"/>
          <p:cNvCxnSpPr/>
          <p:nvPr/>
        </p:nvCxnSpPr>
        <p:spPr>
          <a:xfrm>
            <a:off x="6456390" y="3544673"/>
            <a:ext cx="0" cy="992613"/>
          </a:xfrm>
          <a:prstGeom prst="straightConnector1">
            <a:avLst/>
          </a:prstGeom>
          <a:noFill/>
          <a:ln cap="flat" cmpd="sng" w="28575">
            <a:solidFill>
              <a:srgbClr val="A5A5A5"/>
            </a:solidFill>
            <a:prstDash val="dot"/>
            <a:miter lim="800000"/>
            <a:headEnd len="med" w="med" type="none"/>
            <a:tailEnd len="med" w="med" type="none"/>
          </a:ln>
        </p:spPr>
      </p:cxnSp>
      <p:sp>
        <p:nvSpPr>
          <p:cNvPr id="204" name="Shape 204"/>
          <p:cNvSpPr txBox="1"/>
          <p:nvPr/>
        </p:nvSpPr>
        <p:spPr>
          <a:xfrm>
            <a:off x="919985" y="3598557"/>
            <a:ext cx="1042361" cy="2440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Turn On</a:t>
            </a:r>
            <a:endParaRPr sz="9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05" name="Shape 205"/>
          <p:cNvSpPr txBox="1"/>
          <p:nvPr/>
        </p:nvSpPr>
        <p:spPr>
          <a:xfrm>
            <a:off x="2926074" y="3598557"/>
            <a:ext cx="1042361" cy="2440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Turn On</a:t>
            </a:r>
            <a:endParaRPr sz="9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4932165" y="3598557"/>
            <a:ext cx="1042361" cy="2440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Turn On</a:t>
            </a:r>
            <a:endParaRPr sz="9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07" name="Shape 207"/>
          <p:cNvSpPr txBox="1"/>
          <p:nvPr/>
        </p:nvSpPr>
        <p:spPr>
          <a:xfrm>
            <a:off x="6938254" y="3598557"/>
            <a:ext cx="1042361" cy="2440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Turn On</a:t>
            </a:r>
            <a:endParaRPr sz="9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08" name="Shape 208"/>
          <p:cNvSpPr/>
          <p:nvPr>
            <p:ph idx="2" type="pic"/>
          </p:nvPr>
        </p:nvSpPr>
        <p:spPr>
          <a:xfrm>
            <a:off x="722709" y="1890030"/>
            <a:ext cx="1440180" cy="1440180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Shape 209"/>
          <p:cNvSpPr/>
          <p:nvPr>
            <p:ph idx="3" type="pic"/>
          </p:nvPr>
        </p:nvSpPr>
        <p:spPr>
          <a:xfrm>
            <a:off x="2725532" y="1890030"/>
            <a:ext cx="1440180" cy="1440180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Shape 210"/>
          <p:cNvSpPr/>
          <p:nvPr>
            <p:ph idx="4" type="pic"/>
          </p:nvPr>
        </p:nvSpPr>
        <p:spPr>
          <a:xfrm>
            <a:off x="4734888" y="1890030"/>
            <a:ext cx="1440180" cy="1440180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Shape 211"/>
          <p:cNvSpPr/>
          <p:nvPr>
            <p:ph idx="5" type="pic"/>
          </p:nvPr>
        </p:nvSpPr>
        <p:spPr>
          <a:xfrm>
            <a:off x="6737713" y="1890030"/>
            <a:ext cx="1440180" cy="1440180"/>
          </a:xfrm>
          <a:prstGeom prst="ellipse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2725532" y="1890030"/>
            <a:ext cx="1440180" cy="1440180"/>
          </a:xfrm>
          <a:prstGeom prst="ellipse">
            <a:avLst/>
          </a:prstGeom>
          <a:solidFill>
            <a:srgbClr val="F6861F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6737713" y="1890030"/>
            <a:ext cx="1440180" cy="1440180"/>
          </a:xfrm>
          <a:prstGeom prst="ellipse">
            <a:avLst/>
          </a:prstGeom>
          <a:solidFill>
            <a:srgbClr val="722E79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Shape 219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500"/>
              <a:buFont typeface="Montserrat"/>
              <a:buNone/>
            </a:pPr>
            <a:r>
              <a:rPr i="0" lang="en" sz="2500" u="none" cap="none" strike="noStrike">
                <a:solidFill>
                  <a:srgbClr val="3F3F3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Our Company Service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20" name="Shape 220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www.yourwebsite.com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21" name="Shape 221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22" name="Shape 222"/>
          <p:cNvCxnSpPr/>
          <p:nvPr/>
        </p:nvCxnSpPr>
        <p:spPr>
          <a:xfrm>
            <a:off x="722709" y="1037784"/>
            <a:ext cx="631372" cy="0"/>
          </a:xfrm>
          <a:prstGeom prst="straightConnector1">
            <a:avLst/>
          </a:prstGeom>
          <a:noFill/>
          <a:ln cap="flat" cmpd="sng" w="2857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23" name="Shape 223"/>
          <p:cNvSpPr txBox="1"/>
          <p:nvPr/>
        </p:nvSpPr>
        <p:spPr>
          <a:xfrm>
            <a:off x="919985" y="1483550"/>
            <a:ext cx="1042361" cy="254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 One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" name="Shape 224"/>
          <p:cNvSpPr txBox="1"/>
          <p:nvPr/>
        </p:nvSpPr>
        <p:spPr>
          <a:xfrm>
            <a:off x="2873957" y="1483550"/>
            <a:ext cx="1146598" cy="254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 Two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5" name="Shape 225"/>
          <p:cNvSpPr txBox="1"/>
          <p:nvPr/>
        </p:nvSpPr>
        <p:spPr>
          <a:xfrm>
            <a:off x="4822716" y="1483550"/>
            <a:ext cx="1261258" cy="254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 Three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6" name="Shape 226"/>
          <p:cNvSpPr txBox="1"/>
          <p:nvPr/>
        </p:nvSpPr>
        <p:spPr>
          <a:xfrm>
            <a:off x="6886136" y="1483550"/>
            <a:ext cx="1146598" cy="254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Service Four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892797" y="3544673"/>
            <a:ext cx="1096739" cy="361925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Shape 228"/>
          <p:cNvSpPr/>
          <p:nvPr/>
        </p:nvSpPr>
        <p:spPr>
          <a:xfrm>
            <a:off x="2898887" y="3544673"/>
            <a:ext cx="1096739" cy="361925"/>
          </a:xfrm>
          <a:prstGeom prst="flowChartTerminator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4904976" y="3544673"/>
            <a:ext cx="1096739" cy="361925"/>
          </a:xfrm>
          <a:prstGeom prst="flowChartTerminator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6911065" y="3544673"/>
            <a:ext cx="1096739" cy="361925"/>
          </a:xfrm>
          <a:prstGeom prst="flowChartTerminator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722708" y="4026833"/>
            <a:ext cx="1436916" cy="5104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</a:t>
            </a:r>
            <a:endParaRPr sz="1100"/>
          </a:p>
        </p:txBody>
      </p:sp>
      <p:sp>
        <p:nvSpPr>
          <p:cNvPr id="232" name="Shape 232"/>
          <p:cNvSpPr/>
          <p:nvPr/>
        </p:nvSpPr>
        <p:spPr>
          <a:xfrm>
            <a:off x="2728797" y="4026833"/>
            <a:ext cx="1436916" cy="5104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</a:t>
            </a:r>
            <a:endParaRPr sz="1100"/>
          </a:p>
        </p:txBody>
      </p:sp>
      <p:sp>
        <p:nvSpPr>
          <p:cNvPr id="233" name="Shape 233"/>
          <p:cNvSpPr/>
          <p:nvPr/>
        </p:nvSpPr>
        <p:spPr>
          <a:xfrm>
            <a:off x="4734886" y="4026833"/>
            <a:ext cx="1436916" cy="5104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</a:t>
            </a:r>
            <a:endParaRPr sz="1100"/>
          </a:p>
        </p:txBody>
      </p:sp>
      <p:sp>
        <p:nvSpPr>
          <p:cNvPr id="234" name="Shape 234"/>
          <p:cNvSpPr/>
          <p:nvPr/>
        </p:nvSpPr>
        <p:spPr>
          <a:xfrm>
            <a:off x="6740978" y="4026833"/>
            <a:ext cx="1436916" cy="51045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to an texts image of  to &amp;</a:t>
            </a:r>
            <a:endParaRPr sz="1100"/>
          </a:p>
        </p:txBody>
      </p:sp>
      <p:cxnSp>
        <p:nvCxnSpPr>
          <p:cNvPr id="235" name="Shape 235"/>
          <p:cNvCxnSpPr/>
          <p:nvPr/>
        </p:nvCxnSpPr>
        <p:spPr>
          <a:xfrm>
            <a:off x="2444211" y="3544673"/>
            <a:ext cx="0" cy="992613"/>
          </a:xfrm>
          <a:prstGeom prst="straightConnector1">
            <a:avLst/>
          </a:prstGeom>
          <a:noFill/>
          <a:ln cap="flat" cmpd="sng" w="28575">
            <a:solidFill>
              <a:srgbClr val="A5A5A5"/>
            </a:solidFill>
            <a:prstDash val="dot"/>
            <a:miter lim="800000"/>
            <a:headEnd len="med" w="med" type="none"/>
            <a:tailEnd len="med" w="med" type="none"/>
          </a:ln>
        </p:spPr>
      </p:cxnSp>
      <p:cxnSp>
        <p:nvCxnSpPr>
          <p:cNvPr id="236" name="Shape 236"/>
          <p:cNvCxnSpPr/>
          <p:nvPr/>
        </p:nvCxnSpPr>
        <p:spPr>
          <a:xfrm>
            <a:off x="4450300" y="3544673"/>
            <a:ext cx="0" cy="992613"/>
          </a:xfrm>
          <a:prstGeom prst="straightConnector1">
            <a:avLst/>
          </a:prstGeom>
          <a:noFill/>
          <a:ln cap="flat" cmpd="sng" w="28575">
            <a:solidFill>
              <a:srgbClr val="A5A5A5"/>
            </a:solidFill>
            <a:prstDash val="dot"/>
            <a:miter lim="800000"/>
            <a:headEnd len="med" w="med" type="none"/>
            <a:tailEnd len="med" w="med" type="none"/>
          </a:ln>
        </p:spPr>
      </p:cxnSp>
      <p:cxnSp>
        <p:nvCxnSpPr>
          <p:cNvPr id="237" name="Shape 237"/>
          <p:cNvCxnSpPr/>
          <p:nvPr/>
        </p:nvCxnSpPr>
        <p:spPr>
          <a:xfrm>
            <a:off x="6456390" y="3544673"/>
            <a:ext cx="0" cy="992613"/>
          </a:xfrm>
          <a:prstGeom prst="straightConnector1">
            <a:avLst/>
          </a:prstGeom>
          <a:noFill/>
          <a:ln cap="flat" cmpd="sng" w="28575">
            <a:solidFill>
              <a:srgbClr val="A5A5A5"/>
            </a:solidFill>
            <a:prstDash val="dot"/>
            <a:miter lim="800000"/>
            <a:headEnd len="med" w="med" type="none"/>
            <a:tailEnd len="med" w="med" type="none"/>
          </a:ln>
        </p:spPr>
      </p:cxnSp>
      <p:sp>
        <p:nvSpPr>
          <p:cNvPr id="238" name="Shape 238"/>
          <p:cNvSpPr/>
          <p:nvPr/>
        </p:nvSpPr>
        <p:spPr>
          <a:xfrm>
            <a:off x="722709" y="1890030"/>
            <a:ext cx="1440180" cy="1440180"/>
          </a:xfrm>
          <a:prstGeom prst="ellipse">
            <a:avLst/>
          </a:prstGeom>
          <a:solidFill>
            <a:srgbClr val="00C0F3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Shape 239"/>
          <p:cNvSpPr/>
          <p:nvPr/>
        </p:nvSpPr>
        <p:spPr>
          <a:xfrm>
            <a:off x="4734888" y="1890030"/>
            <a:ext cx="1440180" cy="1440180"/>
          </a:xfrm>
          <a:prstGeom prst="ellipse">
            <a:avLst/>
          </a:prstGeom>
          <a:solidFill>
            <a:srgbClr val="8DC63F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919985" y="3598557"/>
            <a:ext cx="1042361" cy="2440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Turn On</a:t>
            </a:r>
            <a:endParaRPr sz="9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41" name="Shape 241"/>
          <p:cNvSpPr txBox="1"/>
          <p:nvPr/>
        </p:nvSpPr>
        <p:spPr>
          <a:xfrm>
            <a:off x="2926074" y="3598557"/>
            <a:ext cx="1042361" cy="2440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Turn On</a:t>
            </a:r>
            <a:endParaRPr sz="9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42" name="Shape 242"/>
          <p:cNvSpPr txBox="1"/>
          <p:nvPr/>
        </p:nvSpPr>
        <p:spPr>
          <a:xfrm>
            <a:off x="4932165" y="3598557"/>
            <a:ext cx="1042361" cy="2440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Turn On</a:t>
            </a:r>
            <a:endParaRPr sz="9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43" name="Shape 243"/>
          <p:cNvSpPr txBox="1"/>
          <p:nvPr/>
        </p:nvSpPr>
        <p:spPr>
          <a:xfrm>
            <a:off x="6938254" y="3598557"/>
            <a:ext cx="1042361" cy="2440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Turn On</a:t>
            </a:r>
            <a:endParaRPr sz="900">
              <a:solidFill>
                <a:schemeClr val="l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3134368" y="2285776"/>
            <a:ext cx="622510" cy="648689"/>
          </a:xfrm>
          <a:custGeom>
            <a:pathLst>
              <a:path extrusionOk="0" h="120000" w="120000">
                <a:moveTo>
                  <a:pt x="93811" y="85333"/>
                </a:moveTo>
                <a:cubicBezTo>
                  <a:pt x="92444" y="84027"/>
                  <a:pt x="90255" y="84027"/>
                  <a:pt x="88888" y="85333"/>
                </a:cubicBezTo>
                <a:cubicBezTo>
                  <a:pt x="87527" y="86638"/>
                  <a:pt x="87527" y="88738"/>
                  <a:pt x="88888" y="90050"/>
                </a:cubicBezTo>
                <a:lnTo>
                  <a:pt x="97511" y="98322"/>
                </a:lnTo>
                <a:cubicBezTo>
                  <a:pt x="98183" y="98961"/>
                  <a:pt x="99083" y="99283"/>
                  <a:pt x="99955" y="99283"/>
                </a:cubicBezTo>
                <a:cubicBezTo>
                  <a:pt x="100827" y="99283"/>
                  <a:pt x="101733" y="98961"/>
                  <a:pt x="102394" y="98322"/>
                </a:cubicBezTo>
                <a:cubicBezTo>
                  <a:pt x="103761" y="97011"/>
                  <a:pt x="103761" y="94916"/>
                  <a:pt x="102394" y="93605"/>
                </a:cubicBezTo>
                <a:cubicBezTo>
                  <a:pt x="102394" y="93605"/>
                  <a:pt x="93811" y="85333"/>
                  <a:pt x="93811" y="85333"/>
                </a:cubicBezTo>
                <a:close/>
                <a:moveTo>
                  <a:pt x="26194" y="29822"/>
                </a:moveTo>
                <a:cubicBezTo>
                  <a:pt x="26861" y="30466"/>
                  <a:pt x="27761" y="30788"/>
                  <a:pt x="28633" y="30788"/>
                </a:cubicBezTo>
                <a:cubicBezTo>
                  <a:pt x="29511" y="30788"/>
                  <a:pt x="30411" y="30466"/>
                  <a:pt x="31077" y="29822"/>
                </a:cubicBezTo>
                <a:cubicBezTo>
                  <a:pt x="32444" y="28516"/>
                  <a:pt x="32444" y="26422"/>
                  <a:pt x="31077" y="25111"/>
                </a:cubicBezTo>
                <a:lnTo>
                  <a:pt x="22461" y="16838"/>
                </a:lnTo>
                <a:cubicBezTo>
                  <a:pt x="21100" y="15533"/>
                  <a:pt x="18911" y="15533"/>
                  <a:pt x="17544" y="16838"/>
                </a:cubicBezTo>
                <a:cubicBezTo>
                  <a:pt x="16183" y="18144"/>
                  <a:pt x="16183" y="20244"/>
                  <a:pt x="17544" y="21555"/>
                </a:cubicBezTo>
                <a:cubicBezTo>
                  <a:pt x="17544" y="21555"/>
                  <a:pt x="26194" y="29822"/>
                  <a:pt x="26194" y="29822"/>
                </a:cubicBezTo>
                <a:close/>
                <a:moveTo>
                  <a:pt x="91361" y="30811"/>
                </a:moveTo>
                <a:cubicBezTo>
                  <a:pt x="92238" y="30811"/>
                  <a:pt x="93138" y="30494"/>
                  <a:pt x="93811" y="29850"/>
                </a:cubicBezTo>
                <a:lnTo>
                  <a:pt x="102422" y="21583"/>
                </a:lnTo>
                <a:cubicBezTo>
                  <a:pt x="103783" y="20272"/>
                  <a:pt x="103783" y="18172"/>
                  <a:pt x="102422" y="16861"/>
                </a:cubicBezTo>
                <a:cubicBezTo>
                  <a:pt x="101061" y="15555"/>
                  <a:pt x="98877" y="15555"/>
                  <a:pt x="97511" y="16861"/>
                </a:cubicBezTo>
                <a:lnTo>
                  <a:pt x="88888" y="25133"/>
                </a:lnTo>
                <a:cubicBezTo>
                  <a:pt x="87527" y="26444"/>
                  <a:pt x="87527" y="28544"/>
                  <a:pt x="88888" y="29850"/>
                </a:cubicBezTo>
                <a:cubicBezTo>
                  <a:pt x="89583" y="30494"/>
                  <a:pt x="90461" y="30811"/>
                  <a:pt x="91361" y="30811"/>
                </a:cubicBezTo>
                <a:cubicBezTo>
                  <a:pt x="91361" y="30811"/>
                  <a:pt x="91361" y="30811"/>
                  <a:pt x="91361" y="30811"/>
                </a:cubicBezTo>
                <a:close/>
                <a:moveTo>
                  <a:pt x="26194" y="85333"/>
                </a:moveTo>
                <a:lnTo>
                  <a:pt x="17577" y="93605"/>
                </a:lnTo>
                <a:cubicBezTo>
                  <a:pt x="16211" y="94916"/>
                  <a:pt x="16211" y="97011"/>
                  <a:pt x="17577" y="98322"/>
                </a:cubicBezTo>
                <a:cubicBezTo>
                  <a:pt x="18238" y="98961"/>
                  <a:pt x="19144" y="99283"/>
                  <a:pt x="20016" y="99283"/>
                </a:cubicBezTo>
                <a:cubicBezTo>
                  <a:pt x="20888" y="99283"/>
                  <a:pt x="21794" y="98961"/>
                  <a:pt x="22461" y="98322"/>
                </a:cubicBezTo>
                <a:lnTo>
                  <a:pt x="31077" y="90050"/>
                </a:lnTo>
                <a:cubicBezTo>
                  <a:pt x="32444" y="88738"/>
                  <a:pt x="32444" y="86638"/>
                  <a:pt x="31077" y="85333"/>
                </a:cubicBezTo>
                <a:cubicBezTo>
                  <a:pt x="29744" y="84027"/>
                  <a:pt x="27527" y="84027"/>
                  <a:pt x="26194" y="85333"/>
                </a:cubicBezTo>
                <a:cubicBezTo>
                  <a:pt x="26194" y="85333"/>
                  <a:pt x="26194" y="85333"/>
                  <a:pt x="26194" y="85333"/>
                </a:cubicBezTo>
                <a:close/>
                <a:moveTo>
                  <a:pt x="116522" y="54244"/>
                </a:moveTo>
                <a:lnTo>
                  <a:pt x="104355" y="54244"/>
                </a:lnTo>
                <a:cubicBezTo>
                  <a:pt x="102450" y="54244"/>
                  <a:pt x="100877" y="55727"/>
                  <a:pt x="100877" y="57583"/>
                </a:cubicBezTo>
                <a:cubicBezTo>
                  <a:pt x="100877" y="59411"/>
                  <a:pt x="102422" y="60911"/>
                  <a:pt x="104355" y="60911"/>
                </a:cubicBezTo>
                <a:lnTo>
                  <a:pt x="116522" y="60911"/>
                </a:lnTo>
                <a:cubicBezTo>
                  <a:pt x="118427" y="60911"/>
                  <a:pt x="120000" y="59433"/>
                  <a:pt x="120000" y="57583"/>
                </a:cubicBezTo>
                <a:cubicBezTo>
                  <a:pt x="120000" y="55755"/>
                  <a:pt x="118450" y="54244"/>
                  <a:pt x="116522" y="54244"/>
                </a:cubicBezTo>
                <a:cubicBezTo>
                  <a:pt x="116522" y="54244"/>
                  <a:pt x="116522" y="54244"/>
                  <a:pt x="116522" y="54244"/>
                </a:cubicBezTo>
                <a:close/>
                <a:moveTo>
                  <a:pt x="19116" y="57583"/>
                </a:moveTo>
                <a:cubicBezTo>
                  <a:pt x="19116" y="55755"/>
                  <a:pt x="17577" y="54244"/>
                  <a:pt x="15644" y="54244"/>
                </a:cubicBezTo>
                <a:lnTo>
                  <a:pt x="3472" y="54244"/>
                </a:lnTo>
                <a:cubicBezTo>
                  <a:pt x="1572" y="54244"/>
                  <a:pt x="0" y="55727"/>
                  <a:pt x="0" y="57583"/>
                </a:cubicBezTo>
                <a:cubicBezTo>
                  <a:pt x="0" y="59411"/>
                  <a:pt x="1544" y="60911"/>
                  <a:pt x="3472" y="60911"/>
                </a:cubicBezTo>
                <a:lnTo>
                  <a:pt x="15644" y="60911"/>
                </a:lnTo>
                <a:cubicBezTo>
                  <a:pt x="17577" y="60911"/>
                  <a:pt x="19116" y="59433"/>
                  <a:pt x="19116" y="57583"/>
                </a:cubicBezTo>
                <a:cubicBezTo>
                  <a:pt x="19116" y="57583"/>
                  <a:pt x="19116" y="57583"/>
                  <a:pt x="19116" y="57583"/>
                </a:cubicBezTo>
                <a:close/>
                <a:moveTo>
                  <a:pt x="60000" y="18344"/>
                </a:moveTo>
                <a:cubicBezTo>
                  <a:pt x="61905" y="18344"/>
                  <a:pt x="63472" y="16861"/>
                  <a:pt x="63472" y="15011"/>
                </a:cubicBezTo>
                <a:lnTo>
                  <a:pt x="63472" y="3333"/>
                </a:lnTo>
                <a:cubicBezTo>
                  <a:pt x="63472" y="1505"/>
                  <a:pt x="61927" y="0"/>
                  <a:pt x="60000" y="0"/>
                </a:cubicBezTo>
                <a:cubicBezTo>
                  <a:pt x="58072" y="0"/>
                  <a:pt x="56527" y="1483"/>
                  <a:pt x="56527" y="3333"/>
                </a:cubicBezTo>
                <a:lnTo>
                  <a:pt x="56527" y="15011"/>
                </a:lnTo>
                <a:cubicBezTo>
                  <a:pt x="56527" y="16861"/>
                  <a:pt x="58094" y="18344"/>
                  <a:pt x="60000" y="18344"/>
                </a:cubicBezTo>
                <a:cubicBezTo>
                  <a:pt x="60000" y="18344"/>
                  <a:pt x="60000" y="18344"/>
                  <a:pt x="60000" y="18344"/>
                </a:cubicBezTo>
                <a:close/>
                <a:moveTo>
                  <a:pt x="63472" y="39700"/>
                </a:moveTo>
                <a:cubicBezTo>
                  <a:pt x="63472" y="37872"/>
                  <a:pt x="61927" y="36372"/>
                  <a:pt x="60000" y="36372"/>
                </a:cubicBezTo>
                <a:cubicBezTo>
                  <a:pt x="47750" y="36372"/>
                  <a:pt x="37772" y="45922"/>
                  <a:pt x="37772" y="57700"/>
                </a:cubicBezTo>
                <a:cubicBezTo>
                  <a:pt x="37772" y="59527"/>
                  <a:pt x="39316" y="61038"/>
                  <a:pt x="41244" y="61038"/>
                </a:cubicBezTo>
                <a:cubicBezTo>
                  <a:pt x="43144" y="61038"/>
                  <a:pt x="44716" y="59555"/>
                  <a:pt x="44716" y="57700"/>
                </a:cubicBezTo>
                <a:cubicBezTo>
                  <a:pt x="44716" y="49605"/>
                  <a:pt x="51588" y="43038"/>
                  <a:pt x="60000" y="43038"/>
                </a:cubicBezTo>
                <a:cubicBezTo>
                  <a:pt x="61927" y="43038"/>
                  <a:pt x="63472" y="41555"/>
                  <a:pt x="63472" y="39700"/>
                </a:cubicBezTo>
                <a:cubicBezTo>
                  <a:pt x="63472" y="39700"/>
                  <a:pt x="63472" y="39700"/>
                  <a:pt x="63472" y="39700"/>
                </a:cubicBezTo>
                <a:close/>
                <a:moveTo>
                  <a:pt x="90794" y="57605"/>
                </a:moveTo>
                <a:cubicBezTo>
                  <a:pt x="90794" y="65577"/>
                  <a:pt x="87505" y="72811"/>
                  <a:pt x="82155" y="78122"/>
                </a:cubicBezTo>
                <a:cubicBezTo>
                  <a:pt x="78088" y="82172"/>
                  <a:pt x="75461" y="87327"/>
                  <a:pt x="74588" y="92838"/>
                </a:cubicBezTo>
                <a:cubicBezTo>
                  <a:pt x="74200" y="95211"/>
                  <a:pt x="72066" y="96961"/>
                  <a:pt x="69538" y="96961"/>
                </a:cubicBezTo>
                <a:lnTo>
                  <a:pt x="50427" y="96961"/>
                </a:lnTo>
                <a:cubicBezTo>
                  <a:pt x="47933" y="96961"/>
                  <a:pt x="45772" y="95233"/>
                  <a:pt x="45411" y="92866"/>
                </a:cubicBezTo>
                <a:cubicBezTo>
                  <a:pt x="44511" y="87355"/>
                  <a:pt x="41861" y="82122"/>
                  <a:pt x="37794" y="78100"/>
                </a:cubicBezTo>
                <a:cubicBezTo>
                  <a:pt x="32544" y="72861"/>
                  <a:pt x="29277" y="65755"/>
                  <a:pt x="29200" y="57922"/>
                </a:cubicBezTo>
                <a:cubicBezTo>
                  <a:pt x="29022" y="41483"/>
                  <a:pt x="42661" y="28172"/>
                  <a:pt x="59794" y="28050"/>
                </a:cubicBezTo>
                <a:cubicBezTo>
                  <a:pt x="76905" y="27922"/>
                  <a:pt x="90794" y="41211"/>
                  <a:pt x="90794" y="57605"/>
                </a:cubicBezTo>
                <a:cubicBezTo>
                  <a:pt x="90794" y="57605"/>
                  <a:pt x="90794" y="57605"/>
                  <a:pt x="90794" y="57605"/>
                </a:cubicBezTo>
                <a:close/>
                <a:moveTo>
                  <a:pt x="74255" y="104861"/>
                </a:moveTo>
                <a:lnTo>
                  <a:pt x="74255" y="108372"/>
                </a:lnTo>
                <a:cubicBezTo>
                  <a:pt x="74255" y="111161"/>
                  <a:pt x="72116" y="113483"/>
                  <a:pt x="69338" y="113877"/>
                </a:cubicBezTo>
                <a:lnTo>
                  <a:pt x="68438" y="117061"/>
                </a:lnTo>
                <a:cubicBezTo>
                  <a:pt x="67950" y="118788"/>
                  <a:pt x="66322" y="120000"/>
                  <a:pt x="64450" y="120000"/>
                </a:cubicBezTo>
                <a:lnTo>
                  <a:pt x="55522" y="120000"/>
                </a:lnTo>
                <a:cubicBezTo>
                  <a:pt x="53644" y="120000"/>
                  <a:pt x="52022" y="118788"/>
                  <a:pt x="51533" y="117061"/>
                </a:cubicBezTo>
                <a:lnTo>
                  <a:pt x="50661" y="113877"/>
                </a:lnTo>
                <a:cubicBezTo>
                  <a:pt x="47855" y="113455"/>
                  <a:pt x="45722" y="111161"/>
                  <a:pt x="45722" y="108344"/>
                </a:cubicBezTo>
                <a:lnTo>
                  <a:pt x="45722" y="104838"/>
                </a:lnTo>
                <a:cubicBezTo>
                  <a:pt x="45722" y="102966"/>
                  <a:pt x="47288" y="101461"/>
                  <a:pt x="49244" y="101461"/>
                </a:cubicBezTo>
                <a:lnTo>
                  <a:pt x="70727" y="101461"/>
                </a:lnTo>
                <a:cubicBezTo>
                  <a:pt x="72683" y="101483"/>
                  <a:pt x="74255" y="102988"/>
                  <a:pt x="74255" y="104861"/>
                </a:cubicBezTo>
                <a:cubicBezTo>
                  <a:pt x="74255" y="104861"/>
                  <a:pt x="74255" y="104861"/>
                  <a:pt x="74255" y="104861"/>
                </a:cubicBezTo>
                <a:close/>
                <a:moveTo>
                  <a:pt x="74255" y="104861"/>
                </a:moveTo>
              </a:path>
            </a:pathLst>
          </a:custGeom>
          <a:solidFill>
            <a:srgbClr val="26262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5154471" y="2309612"/>
            <a:ext cx="601016" cy="601016"/>
          </a:xfrm>
          <a:custGeom>
            <a:pathLst>
              <a:path extrusionOk="0" h="120000" w="120000">
                <a:moveTo>
                  <a:pt x="60089" y="80144"/>
                </a:moveTo>
                <a:cubicBezTo>
                  <a:pt x="49059" y="80144"/>
                  <a:pt x="40083" y="71162"/>
                  <a:pt x="40083" y="60133"/>
                </a:cubicBezTo>
                <a:cubicBezTo>
                  <a:pt x="40083" y="49093"/>
                  <a:pt x="49059" y="40116"/>
                  <a:pt x="60089" y="40116"/>
                </a:cubicBezTo>
                <a:cubicBezTo>
                  <a:pt x="71130" y="40116"/>
                  <a:pt x="80105" y="49093"/>
                  <a:pt x="80105" y="60133"/>
                </a:cubicBezTo>
                <a:cubicBezTo>
                  <a:pt x="80105" y="71162"/>
                  <a:pt x="71130" y="80144"/>
                  <a:pt x="60089" y="80144"/>
                </a:cubicBezTo>
                <a:cubicBezTo>
                  <a:pt x="60089" y="80144"/>
                  <a:pt x="60089" y="80144"/>
                  <a:pt x="60089" y="80144"/>
                </a:cubicBezTo>
                <a:close/>
                <a:moveTo>
                  <a:pt x="119621" y="53342"/>
                </a:moveTo>
                <a:cubicBezTo>
                  <a:pt x="119432" y="51651"/>
                  <a:pt x="117466" y="50383"/>
                  <a:pt x="115762" y="50383"/>
                </a:cubicBezTo>
                <a:cubicBezTo>
                  <a:pt x="110267" y="50383"/>
                  <a:pt x="105389" y="47157"/>
                  <a:pt x="103346" y="42163"/>
                </a:cubicBezTo>
                <a:cubicBezTo>
                  <a:pt x="101252" y="37046"/>
                  <a:pt x="102600" y="31090"/>
                  <a:pt x="106698" y="27330"/>
                </a:cubicBezTo>
                <a:cubicBezTo>
                  <a:pt x="107984" y="26151"/>
                  <a:pt x="108145" y="24176"/>
                  <a:pt x="107060" y="22803"/>
                </a:cubicBezTo>
                <a:cubicBezTo>
                  <a:pt x="104248" y="19232"/>
                  <a:pt x="101046" y="16001"/>
                  <a:pt x="97555" y="13203"/>
                </a:cubicBezTo>
                <a:cubicBezTo>
                  <a:pt x="96191" y="12107"/>
                  <a:pt x="94181" y="12263"/>
                  <a:pt x="92995" y="13576"/>
                </a:cubicBezTo>
                <a:cubicBezTo>
                  <a:pt x="89420" y="17536"/>
                  <a:pt x="82995" y="19010"/>
                  <a:pt x="78028" y="16935"/>
                </a:cubicBezTo>
                <a:cubicBezTo>
                  <a:pt x="72867" y="14766"/>
                  <a:pt x="69610" y="9527"/>
                  <a:pt x="69927" y="3909"/>
                </a:cubicBezTo>
                <a:cubicBezTo>
                  <a:pt x="70033" y="2146"/>
                  <a:pt x="68741" y="611"/>
                  <a:pt x="66982" y="406"/>
                </a:cubicBezTo>
                <a:cubicBezTo>
                  <a:pt x="62505" y="-116"/>
                  <a:pt x="57978" y="-133"/>
                  <a:pt x="53479" y="367"/>
                </a:cubicBezTo>
                <a:cubicBezTo>
                  <a:pt x="51742" y="561"/>
                  <a:pt x="50456" y="2057"/>
                  <a:pt x="50512" y="3804"/>
                </a:cubicBezTo>
                <a:cubicBezTo>
                  <a:pt x="50707" y="9365"/>
                  <a:pt x="47410" y="14510"/>
                  <a:pt x="42293" y="16607"/>
                </a:cubicBezTo>
                <a:cubicBezTo>
                  <a:pt x="37388" y="18604"/>
                  <a:pt x="31007" y="17146"/>
                  <a:pt x="27444" y="13220"/>
                </a:cubicBezTo>
                <a:cubicBezTo>
                  <a:pt x="26263" y="11924"/>
                  <a:pt x="24287" y="11768"/>
                  <a:pt x="22917" y="12842"/>
                </a:cubicBezTo>
                <a:cubicBezTo>
                  <a:pt x="19320" y="15661"/>
                  <a:pt x="16046" y="18893"/>
                  <a:pt x="13212" y="22436"/>
                </a:cubicBezTo>
                <a:cubicBezTo>
                  <a:pt x="12099" y="23815"/>
                  <a:pt x="12266" y="25812"/>
                  <a:pt x="13569" y="26991"/>
                </a:cubicBezTo>
                <a:cubicBezTo>
                  <a:pt x="17739" y="30778"/>
                  <a:pt x="19086" y="36790"/>
                  <a:pt x="16920" y="41968"/>
                </a:cubicBezTo>
                <a:cubicBezTo>
                  <a:pt x="14849" y="46902"/>
                  <a:pt x="9727" y="50077"/>
                  <a:pt x="3869" y="50077"/>
                </a:cubicBezTo>
                <a:cubicBezTo>
                  <a:pt x="1965" y="50016"/>
                  <a:pt x="606" y="51295"/>
                  <a:pt x="400" y="53025"/>
                </a:cubicBezTo>
                <a:cubicBezTo>
                  <a:pt x="-128" y="57530"/>
                  <a:pt x="-133" y="62124"/>
                  <a:pt x="373" y="66668"/>
                </a:cubicBezTo>
                <a:cubicBezTo>
                  <a:pt x="562" y="68359"/>
                  <a:pt x="2589" y="69621"/>
                  <a:pt x="4309" y="69621"/>
                </a:cubicBezTo>
                <a:cubicBezTo>
                  <a:pt x="9532" y="69482"/>
                  <a:pt x="14543" y="72714"/>
                  <a:pt x="16653" y="77842"/>
                </a:cubicBezTo>
                <a:cubicBezTo>
                  <a:pt x="18747" y="82947"/>
                  <a:pt x="17399" y="88915"/>
                  <a:pt x="13301" y="92675"/>
                </a:cubicBezTo>
                <a:cubicBezTo>
                  <a:pt x="12015" y="93854"/>
                  <a:pt x="11848" y="95823"/>
                  <a:pt x="12934" y="97196"/>
                </a:cubicBezTo>
                <a:cubicBezTo>
                  <a:pt x="15718" y="100745"/>
                  <a:pt x="18925" y="103982"/>
                  <a:pt x="22427" y="106802"/>
                </a:cubicBezTo>
                <a:cubicBezTo>
                  <a:pt x="23802" y="107903"/>
                  <a:pt x="25801" y="107753"/>
                  <a:pt x="26993" y="106434"/>
                </a:cubicBezTo>
                <a:cubicBezTo>
                  <a:pt x="30584" y="102469"/>
                  <a:pt x="37010" y="100995"/>
                  <a:pt x="41954" y="103075"/>
                </a:cubicBezTo>
                <a:cubicBezTo>
                  <a:pt x="47126" y="105244"/>
                  <a:pt x="50389" y="110478"/>
                  <a:pt x="50072" y="116095"/>
                </a:cubicBezTo>
                <a:cubicBezTo>
                  <a:pt x="49966" y="117858"/>
                  <a:pt x="51258" y="119404"/>
                  <a:pt x="53012" y="119599"/>
                </a:cubicBezTo>
                <a:cubicBezTo>
                  <a:pt x="55306" y="119866"/>
                  <a:pt x="57611" y="119999"/>
                  <a:pt x="59922" y="119999"/>
                </a:cubicBezTo>
                <a:cubicBezTo>
                  <a:pt x="62121" y="119999"/>
                  <a:pt x="64320" y="119877"/>
                  <a:pt x="66514" y="119638"/>
                </a:cubicBezTo>
                <a:cubicBezTo>
                  <a:pt x="68251" y="119443"/>
                  <a:pt x="69537" y="117942"/>
                  <a:pt x="69482" y="116201"/>
                </a:cubicBezTo>
                <a:cubicBezTo>
                  <a:pt x="69287" y="110639"/>
                  <a:pt x="72583" y="105494"/>
                  <a:pt x="77689" y="103409"/>
                </a:cubicBezTo>
                <a:cubicBezTo>
                  <a:pt x="82628" y="101390"/>
                  <a:pt x="88981" y="102864"/>
                  <a:pt x="92555" y="106785"/>
                </a:cubicBezTo>
                <a:cubicBezTo>
                  <a:pt x="93736" y="108075"/>
                  <a:pt x="95695" y="108231"/>
                  <a:pt x="97082" y="107163"/>
                </a:cubicBezTo>
                <a:cubicBezTo>
                  <a:pt x="100673" y="104349"/>
                  <a:pt x="103936" y="101123"/>
                  <a:pt x="106787" y="97563"/>
                </a:cubicBezTo>
                <a:cubicBezTo>
                  <a:pt x="107895" y="96190"/>
                  <a:pt x="107739" y="94193"/>
                  <a:pt x="106430" y="93003"/>
                </a:cubicBezTo>
                <a:cubicBezTo>
                  <a:pt x="102255" y="89232"/>
                  <a:pt x="100896" y="83209"/>
                  <a:pt x="103067" y="78042"/>
                </a:cubicBezTo>
                <a:cubicBezTo>
                  <a:pt x="105105" y="73175"/>
                  <a:pt x="110038" y="69911"/>
                  <a:pt x="115345" y="69911"/>
                </a:cubicBezTo>
                <a:lnTo>
                  <a:pt x="116085" y="69927"/>
                </a:lnTo>
                <a:cubicBezTo>
                  <a:pt x="117811" y="70072"/>
                  <a:pt x="119387" y="68737"/>
                  <a:pt x="119599" y="66985"/>
                </a:cubicBezTo>
                <a:cubicBezTo>
                  <a:pt x="120128" y="62474"/>
                  <a:pt x="120133" y="57886"/>
                  <a:pt x="119621" y="53342"/>
                </a:cubicBezTo>
                <a:cubicBezTo>
                  <a:pt x="119621" y="53342"/>
                  <a:pt x="119621" y="53342"/>
                  <a:pt x="119621" y="53342"/>
                </a:cubicBezTo>
                <a:close/>
                <a:moveTo>
                  <a:pt x="119621" y="53342"/>
                </a:moveTo>
              </a:path>
            </a:pathLst>
          </a:custGeom>
          <a:solidFill>
            <a:srgbClr val="26262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Shape 246"/>
          <p:cNvSpPr/>
          <p:nvPr/>
        </p:nvSpPr>
        <p:spPr>
          <a:xfrm>
            <a:off x="1139248" y="2306840"/>
            <a:ext cx="607103" cy="606560"/>
          </a:xfrm>
          <a:custGeom>
            <a:pathLst>
              <a:path extrusionOk="0" h="120000" w="120000">
                <a:moveTo>
                  <a:pt x="101476" y="28527"/>
                </a:moveTo>
                <a:cubicBezTo>
                  <a:pt x="100107" y="29900"/>
                  <a:pt x="98443" y="30583"/>
                  <a:pt x="96478" y="30583"/>
                </a:cubicBezTo>
                <a:cubicBezTo>
                  <a:pt x="94519" y="30583"/>
                  <a:pt x="92860" y="29900"/>
                  <a:pt x="91486" y="28527"/>
                </a:cubicBezTo>
                <a:cubicBezTo>
                  <a:pt x="90111" y="27161"/>
                  <a:pt x="89426" y="25494"/>
                  <a:pt x="89426" y="23527"/>
                </a:cubicBezTo>
                <a:cubicBezTo>
                  <a:pt x="89426" y="21572"/>
                  <a:pt x="90111" y="19900"/>
                  <a:pt x="91486" y="18527"/>
                </a:cubicBezTo>
                <a:cubicBezTo>
                  <a:pt x="92860" y="17161"/>
                  <a:pt x="94519" y="16477"/>
                  <a:pt x="96478" y="16477"/>
                </a:cubicBezTo>
                <a:cubicBezTo>
                  <a:pt x="98443" y="16477"/>
                  <a:pt x="100107" y="17155"/>
                  <a:pt x="101476" y="18527"/>
                </a:cubicBezTo>
                <a:cubicBezTo>
                  <a:pt x="102846" y="19900"/>
                  <a:pt x="103536" y="21572"/>
                  <a:pt x="103536" y="23527"/>
                </a:cubicBezTo>
                <a:cubicBezTo>
                  <a:pt x="103536" y="25494"/>
                  <a:pt x="102846" y="27161"/>
                  <a:pt x="101476" y="28527"/>
                </a:cubicBezTo>
                <a:cubicBezTo>
                  <a:pt x="101476" y="28527"/>
                  <a:pt x="101476" y="28527"/>
                  <a:pt x="101476" y="28527"/>
                </a:cubicBezTo>
                <a:close/>
                <a:moveTo>
                  <a:pt x="119259" y="700"/>
                </a:moveTo>
                <a:cubicBezTo>
                  <a:pt x="118764" y="233"/>
                  <a:pt x="118179" y="0"/>
                  <a:pt x="117495" y="0"/>
                </a:cubicBezTo>
                <a:cubicBezTo>
                  <a:pt x="104705" y="0"/>
                  <a:pt x="94152" y="1733"/>
                  <a:pt x="85825" y="5222"/>
                </a:cubicBezTo>
                <a:cubicBezTo>
                  <a:pt x="77493" y="8705"/>
                  <a:pt x="68727" y="15022"/>
                  <a:pt x="59521" y="24188"/>
                </a:cubicBezTo>
                <a:cubicBezTo>
                  <a:pt x="55597" y="28161"/>
                  <a:pt x="51289" y="32944"/>
                  <a:pt x="46586" y="38533"/>
                </a:cubicBezTo>
                <a:lnTo>
                  <a:pt x="18740" y="40000"/>
                </a:lnTo>
                <a:cubicBezTo>
                  <a:pt x="17949" y="40100"/>
                  <a:pt x="17315" y="40494"/>
                  <a:pt x="16825" y="41177"/>
                </a:cubicBezTo>
                <a:lnTo>
                  <a:pt x="367" y="69416"/>
                </a:lnTo>
                <a:cubicBezTo>
                  <a:pt x="-222" y="70394"/>
                  <a:pt x="-94" y="71355"/>
                  <a:pt x="734" y="72283"/>
                </a:cubicBezTo>
                <a:lnTo>
                  <a:pt x="5437" y="76983"/>
                </a:lnTo>
                <a:cubicBezTo>
                  <a:pt x="5877" y="77433"/>
                  <a:pt x="6445" y="77655"/>
                  <a:pt x="7124" y="77655"/>
                </a:cubicBezTo>
                <a:cubicBezTo>
                  <a:pt x="7424" y="77655"/>
                  <a:pt x="7641" y="77627"/>
                  <a:pt x="7786" y="77572"/>
                </a:cubicBezTo>
                <a:lnTo>
                  <a:pt x="28074" y="71322"/>
                </a:lnTo>
                <a:lnTo>
                  <a:pt x="48717" y="91988"/>
                </a:lnTo>
                <a:lnTo>
                  <a:pt x="42473" y="112277"/>
                </a:lnTo>
                <a:cubicBezTo>
                  <a:pt x="42228" y="113166"/>
                  <a:pt x="42423" y="113944"/>
                  <a:pt x="43057" y="114633"/>
                </a:cubicBezTo>
                <a:lnTo>
                  <a:pt x="47766" y="119338"/>
                </a:lnTo>
                <a:cubicBezTo>
                  <a:pt x="48306" y="119777"/>
                  <a:pt x="48868" y="120000"/>
                  <a:pt x="49452" y="120000"/>
                </a:cubicBezTo>
                <a:cubicBezTo>
                  <a:pt x="49892" y="120000"/>
                  <a:pt x="50282" y="119905"/>
                  <a:pt x="50627" y="119705"/>
                </a:cubicBezTo>
                <a:lnTo>
                  <a:pt x="78846" y="103238"/>
                </a:lnTo>
                <a:cubicBezTo>
                  <a:pt x="79525" y="102744"/>
                  <a:pt x="79925" y="102111"/>
                  <a:pt x="80020" y="101322"/>
                </a:cubicBezTo>
                <a:lnTo>
                  <a:pt x="81489" y="73455"/>
                </a:lnTo>
                <a:cubicBezTo>
                  <a:pt x="87072" y="68750"/>
                  <a:pt x="91853" y="64438"/>
                  <a:pt x="95821" y="60516"/>
                </a:cubicBezTo>
                <a:cubicBezTo>
                  <a:pt x="104543" y="51738"/>
                  <a:pt x="110749" y="42905"/>
                  <a:pt x="114445" y="34005"/>
                </a:cubicBezTo>
                <a:cubicBezTo>
                  <a:pt x="118146" y="25111"/>
                  <a:pt x="120000" y="14555"/>
                  <a:pt x="120000" y="2355"/>
                </a:cubicBezTo>
                <a:cubicBezTo>
                  <a:pt x="119994" y="1716"/>
                  <a:pt x="119749" y="1161"/>
                  <a:pt x="119259" y="700"/>
                </a:cubicBezTo>
                <a:cubicBezTo>
                  <a:pt x="119259" y="700"/>
                  <a:pt x="119259" y="700"/>
                  <a:pt x="119259" y="700"/>
                </a:cubicBezTo>
                <a:close/>
                <a:moveTo>
                  <a:pt x="119259" y="700"/>
                </a:moveTo>
              </a:path>
            </a:pathLst>
          </a:custGeom>
          <a:solidFill>
            <a:srgbClr val="26262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Shape 247"/>
          <p:cNvSpPr/>
          <p:nvPr/>
        </p:nvSpPr>
        <p:spPr>
          <a:xfrm>
            <a:off x="7148542" y="2300860"/>
            <a:ext cx="618521" cy="618521"/>
          </a:xfrm>
          <a:custGeom>
            <a:pathLst>
              <a:path extrusionOk="0" h="120000" w="120000">
                <a:moveTo>
                  <a:pt x="89998" y="56518"/>
                </a:moveTo>
                <a:lnTo>
                  <a:pt x="89998" y="105002"/>
                </a:lnTo>
                <a:lnTo>
                  <a:pt x="15003" y="105002"/>
                </a:lnTo>
                <a:lnTo>
                  <a:pt x="15003" y="30000"/>
                </a:lnTo>
                <a:lnTo>
                  <a:pt x="63484" y="30000"/>
                </a:lnTo>
                <a:lnTo>
                  <a:pt x="78482" y="14997"/>
                </a:lnTo>
                <a:lnTo>
                  <a:pt x="0" y="14997"/>
                </a:lnTo>
                <a:lnTo>
                  <a:pt x="0" y="120000"/>
                </a:lnTo>
                <a:lnTo>
                  <a:pt x="105002" y="120000"/>
                </a:lnTo>
                <a:lnTo>
                  <a:pt x="105002" y="41521"/>
                </a:lnTo>
                <a:cubicBezTo>
                  <a:pt x="105002" y="41521"/>
                  <a:pt x="89998" y="56518"/>
                  <a:pt x="89998" y="56518"/>
                </a:cubicBezTo>
                <a:close/>
                <a:moveTo>
                  <a:pt x="37155" y="66935"/>
                </a:moveTo>
                <a:lnTo>
                  <a:pt x="31857" y="88149"/>
                </a:lnTo>
                <a:lnTo>
                  <a:pt x="53067" y="82846"/>
                </a:lnTo>
                <a:lnTo>
                  <a:pt x="106101" y="29814"/>
                </a:lnTo>
                <a:lnTo>
                  <a:pt x="90183" y="13898"/>
                </a:lnTo>
                <a:cubicBezTo>
                  <a:pt x="90183" y="13898"/>
                  <a:pt x="37155" y="66935"/>
                  <a:pt x="37155" y="66935"/>
                </a:cubicBezTo>
                <a:close/>
                <a:moveTo>
                  <a:pt x="116708" y="3290"/>
                </a:moveTo>
                <a:cubicBezTo>
                  <a:pt x="121104" y="7686"/>
                  <a:pt x="121093" y="14812"/>
                  <a:pt x="116708" y="19207"/>
                </a:cubicBezTo>
                <a:lnTo>
                  <a:pt x="111404" y="24511"/>
                </a:lnTo>
                <a:lnTo>
                  <a:pt x="95487" y="8594"/>
                </a:lnTo>
                <a:lnTo>
                  <a:pt x="100791" y="3290"/>
                </a:lnTo>
                <a:cubicBezTo>
                  <a:pt x="105187" y="-1093"/>
                  <a:pt x="112313" y="-1098"/>
                  <a:pt x="116708" y="3290"/>
                </a:cubicBezTo>
                <a:cubicBezTo>
                  <a:pt x="116708" y="3290"/>
                  <a:pt x="116708" y="3290"/>
                  <a:pt x="116708" y="3290"/>
                </a:cubicBezTo>
                <a:close/>
                <a:moveTo>
                  <a:pt x="116708" y="3290"/>
                </a:moveTo>
              </a:path>
            </a:pathLst>
          </a:custGeom>
          <a:solidFill>
            <a:srgbClr val="26262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500"/>
              <a:buFont typeface="Montserrat"/>
              <a:buNone/>
            </a:pPr>
            <a:r>
              <a:rPr i="0" lang="en" sz="2500" u="none" cap="none" strike="noStrike">
                <a:solidFill>
                  <a:srgbClr val="3F3F3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Company Portfolio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54" name="Shape 254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www.yourwebsite.com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55" name="Shape 255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56" name="Shape 256"/>
          <p:cNvCxnSpPr/>
          <p:nvPr/>
        </p:nvCxnSpPr>
        <p:spPr>
          <a:xfrm>
            <a:off x="722709" y="1037784"/>
            <a:ext cx="631372" cy="0"/>
          </a:xfrm>
          <a:prstGeom prst="straightConnector1">
            <a:avLst/>
          </a:prstGeom>
          <a:noFill/>
          <a:ln cap="flat" cmpd="sng" w="2857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57" name="Shape 257"/>
          <p:cNvSpPr/>
          <p:nvPr/>
        </p:nvSpPr>
        <p:spPr>
          <a:xfrm>
            <a:off x="6009531" y="1445455"/>
            <a:ext cx="1671428" cy="1526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4268823" y="3042139"/>
            <a:ext cx="1671428" cy="15263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9" name="Shape 259"/>
          <p:cNvGrpSpPr/>
          <p:nvPr/>
        </p:nvGrpSpPr>
        <p:grpSpPr>
          <a:xfrm>
            <a:off x="6252058" y="1855359"/>
            <a:ext cx="1186374" cy="706538"/>
            <a:chOff x="1170043" y="4245954"/>
            <a:chExt cx="2501214" cy="942051"/>
          </a:xfrm>
        </p:grpSpPr>
        <p:sp>
          <p:nvSpPr>
            <p:cNvPr id="260" name="Shape 260"/>
            <p:cNvSpPr txBox="1"/>
            <p:nvPr/>
          </p:nvSpPr>
          <p:spPr>
            <a:xfrm>
              <a:off x="1170043" y="4634007"/>
              <a:ext cx="2501214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Text of the printing for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Typeset industry lorem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best of the printing for</a:t>
              </a:r>
              <a:endParaRPr sz="1100"/>
            </a:p>
          </p:txBody>
        </p:sp>
        <p:sp>
          <p:nvSpPr>
            <p:cNvPr id="261" name="Shape 261"/>
            <p:cNvSpPr txBox="1"/>
            <p:nvPr/>
          </p:nvSpPr>
          <p:spPr>
            <a:xfrm>
              <a:off x="1170043" y="4245954"/>
              <a:ext cx="2501214" cy="3539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3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Example-1</a:t>
              </a:r>
              <a:endParaRPr sz="1100"/>
            </a:p>
          </p:txBody>
        </p:sp>
      </p:grpSp>
      <p:grpSp>
        <p:nvGrpSpPr>
          <p:cNvPr id="262" name="Shape 262"/>
          <p:cNvGrpSpPr/>
          <p:nvPr/>
        </p:nvGrpSpPr>
        <p:grpSpPr>
          <a:xfrm>
            <a:off x="4511350" y="3452042"/>
            <a:ext cx="1186374" cy="706538"/>
            <a:chOff x="1170043" y="4245954"/>
            <a:chExt cx="2501214" cy="942051"/>
          </a:xfrm>
        </p:grpSpPr>
        <p:sp>
          <p:nvSpPr>
            <p:cNvPr id="263" name="Shape 263"/>
            <p:cNvSpPr txBox="1"/>
            <p:nvPr/>
          </p:nvSpPr>
          <p:spPr>
            <a:xfrm>
              <a:off x="1170043" y="4634007"/>
              <a:ext cx="2501214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Text of the printing for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Typeset industry lorem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best of the printing for</a:t>
              </a:r>
              <a:endParaRPr sz="1100"/>
            </a:p>
          </p:txBody>
        </p:sp>
        <p:sp>
          <p:nvSpPr>
            <p:cNvPr id="264" name="Shape 264"/>
            <p:cNvSpPr txBox="1"/>
            <p:nvPr/>
          </p:nvSpPr>
          <p:spPr>
            <a:xfrm>
              <a:off x="1170043" y="4245954"/>
              <a:ext cx="2501214" cy="3539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3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Example-2</a:t>
              </a:r>
              <a:endParaRPr sz="1100"/>
            </a:p>
          </p:txBody>
        </p:sp>
      </p:grpSp>
      <p:sp>
        <p:nvSpPr>
          <p:cNvPr id="265" name="Shape 265"/>
          <p:cNvSpPr/>
          <p:nvPr>
            <p:ph idx="2" type="pic"/>
          </p:nvPr>
        </p:nvSpPr>
        <p:spPr>
          <a:xfrm>
            <a:off x="722709" y="1445455"/>
            <a:ext cx="3474720" cy="31230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Shape 266"/>
          <p:cNvSpPr/>
          <p:nvPr>
            <p:ph idx="3" type="pic"/>
          </p:nvPr>
        </p:nvSpPr>
        <p:spPr>
          <a:xfrm>
            <a:off x="4267765" y="1445455"/>
            <a:ext cx="1671428" cy="152634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Shape 267"/>
          <p:cNvSpPr/>
          <p:nvPr>
            <p:ph idx="4" type="pic"/>
          </p:nvPr>
        </p:nvSpPr>
        <p:spPr>
          <a:xfrm>
            <a:off x="6009531" y="3042138"/>
            <a:ext cx="1671428" cy="152634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500"/>
              <a:buFont typeface="Montserrat"/>
              <a:buNone/>
            </a:pPr>
            <a:r>
              <a:rPr i="0" lang="en" sz="2500" u="none" cap="none" strike="noStrike">
                <a:solidFill>
                  <a:srgbClr val="3F3F3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Company Timeline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74" name="Shape 274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www.yourwebsite.com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75" name="Shape 275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76" name="Shape 276"/>
          <p:cNvCxnSpPr/>
          <p:nvPr/>
        </p:nvCxnSpPr>
        <p:spPr>
          <a:xfrm>
            <a:off x="722709" y="1037784"/>
            <a:ext cx="631372" cy="0"/>
          </a:xfrm>
          <a:prstGeom prst="straightConnector1">
            <a:avLst/>
          </a:prstGeom>
          <a:noFill/>
          <a:ln cap="flat" cmpd="sng" w="2857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77" name="Shape 277"/>
          <p:cNvSpPr/>
          <p:nvPr/>
        </p:nvSpPr>
        <p:spPr>
          <a:xfrm rot="8100000">
            <a:off x="1568128" y="1734690"/>
            <a:ext cx="1040051" cy="1040051"/>
          </a:xfrm>
          <a:prstGeom prst="teardrop">
            <a:avLst>
              <a:gd fmla="val 10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 rot="8100000">
            <a:off x="3209238" y="1734690"/>
            <a:ext cx="1040051" cy="1040051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 rot="8100000">
            <a:off x="4850348" y="1734690"/>
            <a:ext cx="1040051" cy="1040051"/>
          </a:xfrm>
          <a:prstGeom prst="teardrop">
            <a:avLst>
              <a:gd fmla="val 10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1695618" y="1862181"/>
            <a:ext cx="785070" cy="785068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Shape 281"/>
          <p:cNvSpPr/>
          <p:nvPr/>
        </p:nvSpPr>
        <p:spPr>
          <a:xfrm rot="8100000">
            <a:off x="6491459" y="1734690"/>
            <a:ext cx="1040051" cy="1040051"/>
          </a:xfrm>
          <a:prstGeom prst="teardrop">
            <a:avLst>
              <a:gd fmla="val 10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3332577" y="1862181"/>
            <a:ext cx="785070" cy="785068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3" name="Shape 283"/>
          <p:cNvCxnSpPr/>
          <p:nvPr/>
        </p:nvCxnSpPr>
        <p:spPr>
          <a:xfrm>
            <a:off x="2088153" y="2990142"/>
            <a:ext cx="4923331" cy="0"/>
          </a:xfrm>
          <a:prstGeom prst="straightConnector1">
            <a:avLst/>
          </a:prstGeom>
          <a:noFill/>
          <a:ln cap="flat" cmpd="sng" w="28575">
            <a:solidFill>
              <a:srgbClr val="BFBFB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84" name="Shape 284"/>
          <p:cNvSpPr/>
          <p:nvPr/>
        </p:nvSpPr>
        <p:spPr>
          <a:xfrm>
            <a:off x="3527798" y="2044778"/>
            <a:ext cx="402930" cy="419876"/>
          </a:xfrm>
          <a:custGeom>
            <a:pathLst>
              <a:path extrusionOk="0" h="120000" w="120000">
                <a:moveTo>
                  <a:pt x="93811" y="85333"/>
                </a:moveTo>
                <a:cubicBezTo>
                  <a:pt x="92444" y="84027"/>
                  <a:pt x="90255" y="84027"/>
                  <a:pt x="88888" y="85333"/>
                </a:cubicBezTo>
                <a:cubicBezTo>
                  <a:pt x="87527" y="86638"/>
                  <a:pt x="87527" y="88738"/>
                  <a:pt x="88888" y="90050"/>
                </a:cubicBezTo>
                <a:lnTo>
                  <a:pt x="97511" y="98322"/>
                </a:lnTo>
                <a:cubicBezTo>
                  <a:pt x="98183" y="98961"/>
                  <a:pt x="99083" y="99283"/>
                  <a:pt x="99955" y="99283"/>
                </a:cubicBezTo>
                <a:cubicBezTo>
                  <a:pt x="100827" y="99283"/>
                  <a:pt x="101733" y="98961"/>
                  <a:pt x="102394" y="98322"/>
                </a:cubicBezTo>
                <a:cubicBezTo>
                  <a:pt x="103761" y="97011"/>
                  <a:pt x="103761" y="94916"/>
                  <a:pt x="102394" y="93605"/>
                </a:cubicBezTo>
                <a:cubicBezTo>
                  <a:pt x="102394" y="93605"/>
                  <a:pt x="93811" y="85333"/>
                  <a:pt x="93811" y="85333"/>
                </a:cubicBezTo>
                <a:close/>
                <a:moveTo>
                  <a:pt x="26194" y="29822"/>
                </a:moveTo>
                <a:cubicBezTo>
                  <a:pt x="26861" y="30466"/>
                  <a:pt x="27761" y="30788"/>
                  <a:pt x="28633" y="30788"/>
                </a:cubicBezTo>
                <a:cubicBezTo>
                  <a:pt x="29511" y="30788"/>
                  <a:pt x="30411" y="30466"/>
                  <a:pt x="31077" y="29822"/>
                </a:cubicBezTo>
                <a:cubicBezTo>
                  <a:pt x="32444" y="28516"/>
                  <a:pt x="32444" y="26422"/>
                  <a:pt x="31077" y="25111"/>
                </a:cubicBezTo>
                <a:lnTo>
                  <a:pt x="22461" y="16838"/>
                </a:lnTo>
                <a:cubicBezTo>
                  <a:pt x="21100" y="15533"/>
                  <a:pt x="18911" y="15533"/>
                  <a:pt x="17544" y="16838"/>
                </a:cubicBezTo>
                <a:cubicBezTo>
                  <a:pt x="16183" y="18144"/>
                  <a:pt x="16183" y="20244"/>
                  <a:pt x="17544" y="21555"/>
                </a:cubicBezTo>
                <a:cubicBezTo>
                  <a:pt x="17544" y="21555"/>
                  <a:pt x="26194" y="29822"/>
                  <a:pt x="26194" y="29822"/>
                </a:cubicBezTo>
                <a:close/>
                <a:moveTo>
                  <a:pt x="91361" y="30811"/>
                </a:moveTo>
                <a:cubicBezTo>
                  <a:pt x="92238" y="30811"/>
                  <a:pt x="93138" y="30494"/>
                  <a:pt x="93811" y="29850"/>
                </a:cubicBezTo>
                <a:lnTo>
                  <a:pt x="102422" y="21583"/>
                </a:lnTo>
                <a:cubicBezTo>
                  <a:pt x="103783" y="20272"/>
                  <a:pt x="103783" y="18172"/>
                  <a:pt x="102422" y="16861"/>
                </a:cubicBezTo>
                <a:cubicBezTo>
                  <a:pt x="101061" y="15555"/>
                  <a:pt x="98877" y="15555"/>
                  <a:pt x="97511" y="16861"/>
                </a:cubicBezTo>
                <a:lnTo>
                  <a:pt x="88888" y="25133"/>
                </a:lnTo>
                <a:cubicBezTo>
                  <a:pt x="87527" y="26444"/>
                  <a:pt x="87527" y="28544"/>
                  <a:pt x="88888" y="29850"/>
                </a:cubicBezTo>
                <a:cubicBezTo>
                  <a:pt x="89583" y="30494"/>
                  <a:pt x="90461" y="30811"/>
                  <a:pt x="91361" y="30811"/>
                </a:cubicBezTo>
                <a:cubicBezTo>
                  <a:pt x="91361" y="30811"/>
                  <a:pt x="91361" y="30811"/>
                  <a:pt x="91361" y="30811"/>
                </a:cubicBezTo>
                <a:close/>
                <a:moveTo>
                  <a:pt x="26194" y="85333"/>
                </a:moveTo>
                <a:lnTo>
                  <a:pt x="17577" y="93605"/>
                </a:lnTo>
                <a:cubicBezTo>
                  <a:pt x="16211" y="94916"/>
                  <a:pt x="16211" y="97011"/>
                  <a:pt x="17577" y="98322"/>
                </a:cubicBezTo>
                <a:cubicBezTo>
                  <a:pt x="18238" y="98961"/>
                  <a:pt x="19144" y="99283"/>
                  <a:pt x="20016" y="99283"/>
                </a:cubicBezTo>
                <a:cubicBezTo>
                  <a:pt x="20888" y="99283"/>
                  <a:pt x="21794" y="98961"/>
                  <a:pt x="22461" y="98322"/>
                </a:cubicBezTo>
                <a:lnTo>
                  <a:pt x="31077" y="90050"/>
                </a:lnTo>
                <a:cubicBezTo>
                  <a:pt x="32444" y="88738"/>
                  <a:pt x="32444" y="86638"/>
                  <a:pt x="31077" y="85333"/>
                </a:cubicBezTo>
                <a:cubicBezTo>
                  <a:pt x="29744" y="84027"/>
                  <a:pt x="27527" y="84027"/>
                  <a:pt x="26194" y="85333"/>
                </a:cubicBezTo>
                <a:cubicBezTo>
                  <a:pt x="26194" y="85333"/>
                  <a:pt x="26194" y="85333"/>
                  <a:pt x="26194" y="85333"/>
                </a:cubicBezTo>
                <a:close/>
                <a:moveTo>
                  <a:pt x="116522" y="54244"/>
                </a:moveTo>
                <a:lnTo>
                  <a:pt x="104355" y="54244"/>
                </a:lnTo>
                <a:cubicBezTo>
                  <a:pt x="102450" y="54244"/>
                  <a:pt x="100877" y="55727"/>
                  <a:pt x="100877" y="57583"/>
                </a:cubicBezTo>
                <a:cubicBezTo>
                  <a:pt x="100877" y="59411"/>
                  <a:pt x="102422" y="60911"/>
                  <a:pt x="104355" y="60911"/>
                </a:cubicBezTo>
                <a:lnTo>
                  <a:pt x="116522" y="60911"/>
                </a:lnTo>
                <a:cubicBezTo>
                  <a:pt x="118427" y="60911"/>
                  <a:pt x="120000" y="59433"/>
                  <a:pt x="120000" y="57583"/>
                </a:cubicBezTo>
                <a:cubicBezTo>
                  <a:pt x="120000" y="55755"/>
                  <a:pt x="118450" y="54244"/>
                  <a:pt x="116522" y="54244"/>
                </a:cubicBezTo>
                <a:cubicBezTo>
                  <a:pt x="116522" y="54244"/>
                  <a:pt x="116522" y="54244"/>
                  <a:pt x="116522" y="54244"/>
                </a:cubicBezTo>
                <a:close/>
                <a:moveTo>
                  <a:pt x="19116" y="57583"/>
                </a:moveTo>
                <a:cubicBezTo>
                  <a:pt x="19116" y="55755"/>
                  <a:pt x="17577" y="54244"/>
                  <a:pt x="15644" y="54244"/>
                </a:cubicBezTo>
                <a:lnTo>
                  <a:pt x="3472" y="54244"/>
                </a:lnTo>
                <a:cubicBezTo>
                  <a:pt x="1572" y="54244"/>
                  <a:pt x="0" y="55727"/>
                  <a:pt x="0" y="57583"/>
                </a:cubicBezTo>
                <a:cubicBezTo>
                  <a:pt x="0" y="59411"/>
                  <a:pt x="1544" y="60911"/>
                  <a:pt x="3472" y="60911"/>
                </a:cubicBezTo>
                <a:lnTo>
                  <a:pt x="15644" y="60911"/>
                </a:lnTo>
                <a:cubicBezTo>
                  <a:pt x="17577" y="60911"/>
                  <a:pt x="19116" y="59433"/>
                  <a:pt x="19116" y="57583"/>
                </a:cubicBezTo>
                <a:cubicBezTo>
                  <a:pt x="19116" y="57583"/>
                  <a:pt x="19116" y="57583"/>
                  <a:pt x="19116" y="57583"/>
                </a:cubicBezTo>
                <a:close/>
                <a:moveTo>
                  <a:pt x="60000" y="18344"/>
                </a:moveTo>
                <a:cubicBezTo>
                  <a:pt x="61905" y="18344"/>
                  <a:pt x="63472" y="16861"/>
                  <a:pt x="63472" y="15011"/>
                </a:cubicBezTo>
                <a:lnTo>
                  <a:pt x="63472" y="3333"/>
                </a:lnTo>
                <a:cubicBezTo>
                  <a:pt x="63472" y="1505"/>
                  <a:pt x="61927" y="0"/>
                  <a:pt x="60000" y="0"/>
                </a:cubicBezTo>
                <a:cubicBezTo>
                  <a:pt x="58072" y="0"/>
                  <a:pt x="56527" y="1483"/>
                  <a:pt x="56527" y="3333"/>
                </a:cubicBezTo>
                <a:lnTo>
                  <a:pt x="56527" y="15011"/>
                </a:lnTo>
                <a:cubicBezTo>
                  <a:pt x="56527" y="16861"/>
                  <a:pt x="58094" y="18344"/>
                  <a:pt x="60000" y="18344"/>
                </a:cubicBezTo>
                <a:cubicBezTo>
                  <a:pt x="60000" y="18344"/>
                  <a:pt x="60000" y="18344"/>
                  <a:pt x="60000" y="18344"/>
                </a:cubicBezTo>
                <a:close/>
                <a:moveTo>
                  <a:pt x="63472" y="39700"/>
                </a:moveTo>
                <a:cubicBezTo>
                  <a:pt x="63472" y="37872"/>
                  <a:pt x="61927" y="36372"/>
                  <a:pt x="60000" y="36372"/>
                </a:cubicBezTo>
                <a:cubicBezTo>
                  <a:pt x="47750" y="36372"/>
                  <a:pt x="37772" y="45922"/>
                  <a:pt x="37772" y="57700"/>
                </a:cubicBezTo>
                <a:cubicBezTo>
                  <a:pt x="37772" y="59527"/>
                  <a:pt x="39316" y="61038"/>
                  <a:pt x="41244" y="61038"/>
                </a:cubicBezTo>
                <a:cubicBezTo>
                  <a:pt x="43144" y="61038"/>
                  <a:pt x="44716" y="59555"/>
                  <a:pt x="44716" y="57700"/>
                </a:cubicBezTo>
                <a:cubicBezTo>
                  <a:pt x="44716" y="49605"/>
                  <a:pt x="51588" y="43038"/>
                  <a:pt x="60000" y="43038"/>
                </a:cubicBezTo>
                <a:cubicBezTo>
                  <a:pt x="61927" y="43038"/>
                  <a:pt x="63472" y="41555"/>
                  <a:pt x="63472" y="39700"/>
                </a:cubicBezTo>
                <a:cubicBezTo>
                  <a:pt x="63472" y="39700"/>
                  <a:pt x="63472" y="39700"/>
                  <a:pt x="63472" y="39700"/>
                </a:cubicBezTo>
                <a:close/>
                <a:moveTo>
                  <a:pt x="90794" y="57605"/>
                </a:moveTo>
                <a:cubicBezTo>
                  <a:pt x="90794" y="65577"/>
                  <a:pt x="87505" y="72811"/>
                  <a:pt x="82155" y="78122"/>
                </a:cubicBezTo>
                <a:cubicBezTo>
                  <a:pt x="78088" y="82172"/>
                  <a:pt x="75461" y="87327"/>
                  <a:pt x="74588" y="92838"/>
                </a:cubicBezTo>
                <a:cubicBezTo>
                  <a:pt x="74200" y="95211"/>
                  <a:pt x="72066" y="96961"/>
                  <a:pt x="69538" y="96961"/>
                </a:cubicBezTo>
                <a:lnTo>
                  <a:pt x="50427" y="96961"/>
                </a:lnTo>
                <a:cubicBezTo>
                  <a:pt x="47933" y="96961"/>
                  <a:pt x="45772" y="95233"/>
                  <a:pt x="45411" y="92866"/>
                </a:cubicBezTo>
                <a:cubicBezTo>
                  <a:pt x="44511" y="87355"/>
                  <a:pt x="41861" y="82122"/>
                  <a:pt x="37794" y="78100"/>
                </a:cubicBezTo>
                <a:cubicBezTo>
                  <a:pt x="32544" y="72861"/>
                  <a:pt x="29277" y="65755"/>
                  <a:pt x="29200" y="57922"/>
                </a:cubicBezTo>
                <a:cubicBezTo>
                  <a:pt x="29022" y="41483"/>
                  <a:pt x="42661" y="28172"/>
                  <a:pt x="59794" y="28050"/>
                </a:cubicBezTo>
                <a:cubicBezTo>
                  <a:pt x="76905" y="27922"/>
                  <a:pt x="90794" y="41211"/>
                  <a:pt x="90794" y="57605"/>
                </a:cubicBezTo>
                <a:cubicBezTo>
                  <a:pt x="90794" y="57605"/>
                  <a:pt x="90794" y="57605"/>
                  <a:pt x="90794" y="57605"/>
                </a:cubicBezTo>
                <a:close/>
                <a:moveTo>
                  <a:pt x="74255" y="104861"/>
                </a:moveTo>
                <a:lnTo>
                  <a:pt x="74255" y="108372"/>
                </a:lnTo>
                <a:cubicBezTo>
                  <a:pt x="74255" y="111161"/>
                  <a:pt x="72116" y="113483"/>
                  <a:pt x="69338" y="113877"/>
                </a:cubicBezTo>
                <a:lnTo>
                  <a:pt x="68438" y="117061"/>
                </a:lnTo>
                <a:cubicBezTo>
                  <a:pt x="67950" y="118788"/>
                  <a:pt x="66322" y="120000"/>
                  <a:pt x="64450" y="120000"/>
                </a:cubicBezTo>
                <a:lnTo>
                  <a:pt x="55522" y="120000"/>
                </a:lnTo>
                <a:cubicBezTo>
                  <a:pt x="53644" y="120000"/>
                  <a:pt x="52022" y="118788"/>
                  <a:pt x="51533" y="117061"/>
                </a:cubicBezTo>
                <a:lnTo>
                  <a:pt x="50661" y="113877"/>
                </a:lnTo>
                <a:cubicBezTo>
                  <a:pt x="47855" y="113455"/>
                  <a:pt x="45722" y="111161"/>
                  <a:pt x="45722" y="108344"/>
                </a:cubicBezTo>
                <a:lnTo>
                  <a:pt x="45722" y="104838"/>
                </a:lnTo>
                <a:cubicBezTo>
                  <a:pt x="45722" y="102966"/>
                  <a:pt x="47288" y="101461"/>
                  <a:pt x="49244" y="101461"/>
                </a:cubicBezTo>
                <a:lnTo>
                  <a:pt x="70727" y="101461"/>
                </a:lnTo>
                <a:cubicBezTo>
                  <a:pt x="72683" y="101483"/>
                  <a:pt x="74255" y="102988"/>
                  <a:pt x="74255" y="104861"/>
                </a:cubicBezTo>
                <a:cubicBezTo>
                  <a:pt x="74255" y="104861"/>
                  <a:pt x="74255" y="104861"/>
                  <a:pt x="74255" y="104861"/>
                </a:cubicBezTo>
                <a:close/>
                <a:moveTo>
                  <a:pt x="74255" y="104861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4977838" y="1862181"/>
            <a:ext cx="785070" cy="785068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1920046" y="2088476"/>
            <a:ext cx="336212" cy="336212"/>
          </a:xfrm>
          <a:custGeom>
            <a:pathLst>
              <a:path extrusionOk="0" h="120000" w="120000">
                <a:moveTo>
                  <a:pt x="89998" y="56518"/>
                </a:moveTo>
                <a:lnTo>
                  <a:pt x="89998" y="105002"/>
                </a:lnTo>
                <a:lnTo>
                  <a:pt x="15003" y="105002"/>
                </a:lnTo>
                <a:lnTo>
                  <a:pt x="15003" y="30000"/>
                </a:lnTo>
                <a:lnTo>
                  <a:pt x="63484" y="30000"/>
                </a:lnTo>
                <a:lnTo>
                  <a:pt x="78482" y="14997"/>
                </a:lnTo>
                <a:lnTo>
                  <a:pt x="0" y="14997"/>
                </a:lnTo>
                <a:lnTo>
                  <a:pt x="0" y="120000"/>
                </a:lnTo>
                <a:lnTo>
                  <a:pt x="105002" y="120000"/>
                </a:lnTo>
                <a:lnTo>
                  <a:pt x="105002" y="41521"/>
                </a:lnTo>
                <a:cubicBezTo>
                  <a:pt x="105002" y="41521"/>
                  <a:pt x="89998" y="56518"/>
                  <a:pt x="89998" y="56518"/>
                </a:cubicBezTo>
                <a:close/>
                <a:moveTo>
                  <a:pt x="37155" y="66935"/>
                </a:moveTo>
                <a:lnTo>
                  <a:pt x="31857" y="88149"/>
                </a:lnTo>
                <a:lnTo>
                  <a:pt x="53067" y="82846"/>
                </a:lnTo>
                <a:lnTo>
                  <a:pt x="106101" y="29814"/>
                </a:lnTo>
                <a:lnTo>
                  <a:pt x="90183" y="13898"/>
                </a:lnTo>
                <a:cubicBezTo>
                  <a:pt x="90183" y="13898"/>
                  <a:pt x="37155" y="66935"/>
                  <a:pt x="37155" y="66935"/>
                </a:cubicBezTo>
                <a:close/>
                <a:moveTo>
                  <a:pt x="116708" y="3290"/>
                </a:moveTo>
                <a:cubicBezTo>
                  <a:pt x="121104" y="7686"/>
                  <a:pt x="121093" y="14812"/>
                  <a:pt x="116708" y="19207"/>
                </a:cubicBezTo>
                <a:lnTo>
                  <a:pt x="111404" y="24511"/>
                </a:lnTo>
                <a:lnTo>
                  <a:pt x="95487" y="8594"/>
                </a:lnTo>
                <a:lnTo>
                  <a:pt x="100791" y="3290"/>
                </a:lnTo>
                <a:cubicBezTo>
                  <a:pt x="105187" y="-1093"/>
                  <a:pt x="112313" y="-1098"/>
                  <a:pt x="116708" y="3290"/>
                </a:cubicBezTo>
                <a:cubicBezTo>
                  <a:pt x="116708" y="3290"/>
                  <a:pt x="116708" y="3290"/>
                  <a:pt x="116708" y="3290"/>
                </a:cubicBezTo>
                <a:close/>
                <a:moveTo>
                  <a:pt x="116708" y="3290"/>
                </a:moveTo>
              </a:path>
            </a:pathLst>
          </a:custGeom>
          <a:solidFill>
            <a:schemeClr val="lt1">
              <a:alpha val="89803"/>
            </a:scheme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Shape 287"/>
          <p:cNvSpPr/>
          <p:nvPr/>
        </p:nvSpPr>
        <p:spPr>
          <a:xfrm>
            <a:off x="6618949" y="1862181"/>
            <a:ext cx="785070" cy="785068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5185546" y="2102893"/>
            <a:ext cx="369655" cy="303645"/>
          </a:xfrm>
          <a:custGeom>
            <a:pathLst>
              <a:path extrusionOk="0" h="120000" w="120000">
                <a:moveTo>
                  <a:pt x="2857" y="75664"/>
                </a:moveTo>
                <a:cubicBezTo>
                  <a:pt x="5026" y="76924"/>
                  <a:pt x="7436" y="77648"/>
                  <a:pt x="9989" y="77648"/>
                </a:cubicBezTo>
                <a:lnTo>
                  <a:pt x="50502" y="77648"/>
                </a:lnTo>
                <a:cubicBezTo>
                  <a:pt x="51814" y="82835"/>
                  <a:pt x="55737" y="86654"/>
                  <a:pt x="60428" y="86654"/>
                </a:cubicBezTo>
                <a:cubicBezTo>
                  <a:pt x="65114" y="86654"/>
                  <a:pt x="69042" y="82835"/>
                  <a:pt x="70348" y="77648"/>
                </a:cubicBezTo>
                <a:cubicBezTo>
                  <a:pt x="70348" y="77648"/>
                  <a:pt x="110862" y="77648"/>
                  <a:pt x="110862" y="77648"/>
                </a:cubicBezTo>
                <a:cubicBezTo>
                  <a:pt x="113420" y="77648"/>
                  <a:pt x="115830" y="76924"/>
                  <a:pt x="118000" y="75675"/>
                </a:cubicBezTo>
                <a:lnTo>
                  <a:pt x="118000" y="108382"/>
                </a:lnTo>
                <a:cubicBezTo>
                  <a:pt x="118000" y="114768"/>
                  <a:pt x="113708" y="120000"/>
                  <a:pt x="108447" y="120000"/>
                </a:cubicBezTo>
                <a:lnTo>
                  <a:pt x="12404" y="120000"/>
                </a:lnTo>
                <a:cubicBezTo>
                  <a:pt x="7143" y="120000"/>
                  <a:pt x="2857" y="114768"/>
                  <a:pt x="2857" y="108382"/>
                </a:cubicBezTo>
                <a:close/>
                <a:moveTo>
                  <a:pt x="60428" y="63304"/>
                </a:moveTo>
                <a:cubicBezTo>
                  <a:pt x="63680" y="63304"/>
                  <a:pt x="66313" y="66488"/>
                  <a:pt x="66313" y="70446"/>
                </a:cubicBezTo>
                <a:lnTo>
                  <a:pt x="66313" y="73693"/>
                </a:lnTo>
                <a:cubicBezTo>
                  <a:pt x="66313" y="77633"/>
                  <a:pt x="63680" y="80843"/>
                  <a:pt x="60428" y="80843"/>
                </a:cubicBezTo>
                <a:cubicBezTo>
                  <a:pt x="57171" y="80843"/>
                  <a:pt x="54554" y="77633"/>
                  <a:pt x="54554" y="73693"/>
                </a:cubicBezTo>
                <a:lnTo>
                  <a:pt x="54554" y="70446"/>
                </a:lnTo>
                <a:cubicBezTo>
                  <a:pt x="54554" y="66488"/>
                  <a:pt x="57171" y="63304"/>
                  <a:pt x="60428" y="63304"/>
                </a:cubicBezTo>
                <a:close/>
                <a:moveTo>
                  <a:pt x="51006" y="11130"/>
                </a:moveTo>
                <a:cubicBezTo>
                  <a:pt x="46927" y="11130"/>
                  <a:pt x="43505" y="14362"/>
                  <a:pt x="42285" y="18782"/>
                </a:cubicBezTo>
                <a:cubicBezTo>
                  <a:pt x="42285" y="18782"/>
                  <a:pt x="78071" y="18782"/>
                  <a:pt x="78071" y="18782"/>
                </a:cubicBezTo>
                <a:cubicBezTo>
                  <a:pt x="76852" y="14362"/>
                  <a:pt x="73427" y="11130"/>
                  <a:pt x="69351" y="11130"/>
                </a:cubicBezTo>
                <a:close/>
                <a:moveTo>
                  <a:pt x="50811" y="0"/>
                </a:moveTo>
                <a:lnTo>
                  <a:pt x="69188" y="0"/>
                </a:lnTo>
                <a:cubicBezTo>
                  <a:pt x="78227" y="0"/>
                  <a:pt x="85738" y="8087"/>
                  <a:pt x="87111" y="18614"/>
                </a:cubicBezTo>
                <a:lnTo>
                  <a:pt x="110050" y="18614"/>
                </a:lnTo>
                <a:cubicBezTo>
                  <a:pt x="115522" y="18614"/>
                  <a:pt x="120000" y="23849"/>
                  <a:pt x="120000" y="30245"/>
                </a:cubicBezTo>
                <a:lnTo>
                  <a:pt x="120000" y="57074"/>
                </a:lnTo>
                <a:cubicBezTo>
                  <a:pt x="120000" y="63489"/>
                  <a:pt x="115716" y="68695"/>
                  <a:pt x="110450" y="68695"/>
                </a:cubicBezTo>
                <a:lnTo>
                  <a:pt x="70366" y="68695"/>
                </a:lnTo>
                <a:cubicBezTo>
                  <a:pt x="70227" y="65343"/>
                  <a:pt x="69049" y="62350"/>
                  <a:pt x="67183" y="60169"/>
                </a:cubicBezTo>
                <a:cubicBezTo>
                  <a:pt x="67122" y="60095"/>
                  <a:pt x="67055" y="60051"/>
                  <a:pt x="66994" y="59984"/>
                </a:cubicBezTo>
                <a:cubicBezTo>
                  <a:pt x="66588" y="59526"/>
                  <a:pt x="66155" y="59087"/>
                  <a:pt x="65688" y="58702"/>
                </a:cubicBezTo>
                <a:cubicBezTo>
                  <a:pt x="65511" y="58575"/>
                  <a:pt x="65327" y="58480"/>
                  <a:pt x="65149" y="58356"/>
                </a:cubicBezTo>
                <a:cubicBezTo>
                  <a:pt x="64766" y="58082"/>
                  <a:pt x="64383" y="57812"/>
                  <a:pt x="63966" y="57602"/>
                </a:cubicBezTo>
                <a:cubicBezTo>
                  <a:pt x="63633" y="57430"/>
                  <a:pt x="63288" y="57329"/>
                  <a:pt x="62950" y="57217"/>
                </a:cubicBezTo>
                <a:cubicBezTo>
                  <a:pt x="62644" y="57103"/>
                  <a:pt x="62366" y="56963"/>
                  <a:pt x="62066" y="56890"/>
                </a:cubicBezTo>
                <a:cubicBezTo>
                  <a:pt x="61400" y="56718"/>
                  <a:pt x="60711" y="56635"/>
                  <a:pt x="60000" y="56635"/>
                </a:cubicBezTo>
                <a:cubicBezTo>
                  <a:pt x="59294" y="56635"/>
                  <a:pt x="58599" y="56718"/>
                  <a:pt x="57933" y="56890"/>
                </a:cubicBezTo>
                <a:cubicBezTo>
                  <a:pt x="57633" y="56963"/>
                  <a:pt x="57350" y="57103"/>
                  <a:pt x="57044" y="57217"/>
                </a:cubicBezTo>
                <a:cubicBezTo>
                  <a:pt x="56711" y="57329"/>
                  <a:pt x="56349" y="57430"/>
                  <a:pt x="56022" y="57602"/>
                </a:cubicBezTo>
                <a:cubicBezTo>
                  <a:pt x="55616" y="57799"/>
                  <a:pt x="55227" y="58082"/>
                  <a:pt x="54844" y="58356"/>
                </a:cubicBezTo>
                <a:cubicBezTo>
                  <a:pt x="54666" y="58480"/>
                  <a:pt x="54472" y="58575"/>
                  <a:pt x="54305" y="58702"/>
                </a:cubicBezTo>
                <a:cubicBezTo>
                  <a:pt x="53838" y="59087"/>
                  <a:pt x="53411" y="59526"/>
                  <a:pt x="52988" y="59984"/>
                </a:cubicBezTo>
                <a:cubicBezTo>
                  <a:pt x="52927" y="60051"/>
                  <a:pt x="52861" y="60095"/>
                  <a:pt x="52811" y="60169"/>
                </a:cubicBezTo>
                <a:cubicBezTo>
                  <a:pt x="50950" y="62331"/>
                  <a:pt x="49761" y="65343"/>
                  <a:pt x="49627" y="68695"/>
                </a:cubicBezTo>
                <a:lnTo>
                  <a:pt x="9549" y="68695"/>
                </a:lnTo>
                <a:cubicBezTo>
                  <a:pt x="4283" y="68695"/>
                  <a:pt x="0" y="63489"/>
                  <a:pt x="0" y="57061"/>
                </a:cubicBezTo>
                <a:lnTo>
                  <a:pt x="0" y="30245"/>
                </a:lnTo>
                <a:cubicBezTo>
                  <a:pt x="0" y="23849"/>
                  <a:pt x="4477" y="18614"/>
                  <a:pt x="9949" y="18614"/>
                </a:cubicBezTo>
                <a:lnTo>
                  <a:pt x="32872" y="18614"/>
                </a:lnTo>
                <a:cubicBezTo>
                  <a:pt x="34261" y="8087"/>
                  <a:pt x="41772" y="0"/>
                  <a:pt x="5081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6848947" y="2065956"/>
            <a:ext cx="325074" cy="377519"/>
          </a:xfrm>
          <a:custGeom>
            <a:pathLst>
              <a:path extrusionOk="0" h="120000" w="120000">
                <a:moveTo>
                  <a:pt x="107616" y="21477"/>
                </a:moveTo>
                <a:lnTo>
                  <a:pt x="107616" y="26972"/>
                </a:lnTo>
                <a:cubicBezTo>
                  <a:pt x="107616" y="32683"/>
                  <a:pt x="102233" y="37344"/>
                  <a:pt x="95600" y="37344"/>
                </a:cubicBezTo>
                <a:lnTo>
                  <a:pt x="95600" y="21477"/>
                </a:lnTo>
                <a:cubicBezTo>
                  <a:pt x="95600" y="21477"/>
                  <a:pt x="107616" y="21477"/>
                  <a:pt x="107616" y="21477"/>
                </a:cubicBezTo>
                <a:close/>
                <a:moveTo>
                  <a:pt x="76155" y="29838"/>
                </a:moveTo>
                <a:lnTo>
                  <a:pt x="68838" y="35161"/>
                </a:lnTo>
                <a:lnTo>
                  <a:pt x="71116" y="43177"/>
                </a:lnTo>
                <a:cubicBezTo>
                  <a:pt x="71544" y="44672"/>
                  <a:pt x="69638" y="45877"/>
                  <a:pt x="68100" y="45066"/>
                </a:cubicBezTo>
                <a:lnTo>
                  <a:pt x="59983" y="40705"/>
                </a:lnTo>
                <a:lnTo>
                  <a:pt x="51844" y="45044"/>
                </a:lnTo>
                <a:cubicBezTo>
                  <a:pt x="50305" y="45855"/>
                  <a:pt x="48394" y="44672"/>
                  <a:pt x="48822" y="43155"/>
                </a:cubicBezTo>
                <a:lnTo>
                  <a:pt x="51105" y="35138"/>
                </a:lnTo>
                <a:lnTo>
                  <a:pt x="43816" y="29838"/>
                </a:lnTo>
                <a:cubicBezTo>
                  <a:pt x="42444" y="28838"/>
                  <a:pt x="43161" y="26900"/>
                  <a:pt x="44955" y="26800"/>
                </a:cubicBezTo>
                <a:lnTo>
                  <a:pt x="54494" y="26211"/>
                </a:lnTo>
                <a:lnTo>
                  <a:pt x="58133" y="18561"/>
                </a:lnTo>
                <a:cubicBezTo>
                  <a:pt x="58816" y="17116"/>
                  <a:pt x="61183" y="17116"/>
                  <a:pt x="61866" y="18561"/>
                </a:cubicBezTo>
                <a:lnTo>
                  <a:pt x="65477" y="26188"/>
                </a:lnTo>
                <a:lnTo>
                  <a:pt x="75016" y="26777"/>
                </a:lnTo>
                <a:cubicBezTo>
                  <a:pt x="76811" y="26900"/>
                  <a:pt x="77522" y="28838"/>
                  <a:pt x="76155" y="29838"/>
                </a:cubicBezTo>
                <a:cubicBezTo>
                  <a:pt x="76155" y="29838"/>
                  <a:pt x="76155" y="29838"/>
                  <a:pt x="76155" y="29838"/>
                </a:cubicBezTo>
                <a:close/>
                <a:moveTo>
                  <a:pt x="24366" y="37344"/>
                </a:moveTo>
                <a:cubicBezTo>
                  <a:pt x="17738" y="37344"/>
                  <a:pt x="12327" y="32683"/>
                  <a:pt x="12327" y="26972"/>
                </a:cubicBezTo>
                <a:lnTo>
                  <a:pt x="12327" y="21477"/>
                </a:lnTo>
                <a:lnTo>
                  <a:pt x="24366" y="21477"/>
                </a:lnTo>
                <a:cubicBezTo>
                  <a:pt x="24366" y="21477"/>
                  <a:pt x="24366" y="37344"/>
                  <a:pt x="24366" y="37344"/>
                </a:cubicBezTo>
                <a:close/>
                <a:moveTo>
                  <a:pt x="95600" y="0"/>
                </a:moveTo>
                <a:lnTo>
                  <a:pt x="24366" y="0"/>
                </a:lnTo>
                <a:lnTo>
                  <a:pt x="24366" y="10861"/>
                </a:lnTo>
                <a:lnTo>
                  <a:pt x="0" y="10861"/>
                </a:lnTo>
                <a:lnTo>
                  <a:pt x="0" y="26972"/>
                </a:lnTo>
                <a:cubicBezTo>
                  <a:pt x="0" y="38544"/>
                  <a:pt x="10933" y="47961"/>
                  <a:pt x="24366" y="47961"/>
                </a:cubicBezTo>
                <a:lnTo>
                  <a:pt x="24794" y="47961"/>
                </a:lnTo>
                <a:cubicBezTo>
                  <a:pt x="27044" y="60538"/>
                  <a:pt x="38177" y="70566"/>
                  <a:pt x="52466" y="73216"/>
                </a:cubicBezTo>
                <a:lnTo>
                  <a:pt x="52466" y="90600"/>
                </a:lnTo>
                <a:lnTo>
                  <a:pt x="43727" y="90600"/>
                </a:lnTo>
                <a:cubicBezTo>
                  <a:pt x="41022" y="90600"/>
                  <a:pt x="38861" y="92488"/>
                  <a:pt x="38861" y="94788"/>
                </a:cubicBezTo>
                <a:lnTo>
                  <a:pt x="38861" y="100311"/>
                </a:lnTo>
                <a:lnTo>
                  <a:pt x="31400" y="100311"/>
                </a:lnTo>
                <a:lnTo>
                  <a:pt x="31400" y="120000"/>
                </a:lnTo>
                <a:lnTo>
                  <a:pt x="88600" y="120000"/>
                </a:lnTo>
                <a:lnTo>
                  <a:pt x="88600" y="100311"/>
                </a:lnTo>
                <a:lnTo>
                  <a:pt x="81138" y="100311"/>
                </a:lnTo>
                <a:lnTo>
                  <a:pt x="81138" y="94788"/>
                </a:lnTo>
                <a:cubicBezTo>
                  <a:pt x="81138" y="92461"/>
                  <a:pt x="78944" y="90600"/>
                  <a:pt x="76272" y="90600"/>
                </a:cubicBezTo>
                <a:lnTo>
                  <a:pt x="67527" y="90600"/>
                </a:lnTo>
                <a:lnTo>
                  <a:pt x="67527" y="73216"/>
                </a:lnTo>
                <a:cubicBezTo>
                  <a:pt x="81850" y="70566"/>
                  <a:pt x="92950" y="60516"/>
                  <a:pt x="95205" y="47961"/>
                </a:cubicBezTo>
                <a:lnTo>
                  <a:pt x="95633" y="47961"/>
                </a:lnTo>
                <a:cubicBezTo>
                  <a:pt x="109066" y="47961"/>
                  <a:pt x="120000" y="38544"/>
                  <a:pt x="120000" y="26972"/>
                </a:cubicBezTo>
                <a:lnTo>
                  <a:pt x="120000" y="10861"/>
                </a:lnTo>
                <a:lnTo>
                  <a:pt x="95633" y="10861"/>
                </a:lnTo>
                <a:lnTo>
                  <a:pt x="95633" y="0"/>
                </a:lnTo>
                <a:cubicBezTo>
                  <a:pt x="95633" y="0"/>
                  <a:pt x="95600" y="0"/>
                  <a:pt x="95600" y="0"/>
                </a:cubicBezTo>
                <a:close/>
                <a:moveTo>
                  <a:pt x="95600" y="0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1561538" y="3514683"/>
            <a:ext cx="1053228" cy="31042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professionalism.</a:t>
            </a:r>
            <a:endParaRPr sz="1100"/>
          </a:p>
        </p:txBody>
      </p:sp>
      <p:sp>
        <p:nvSpPr>
          <p:cNvPr id="291" name="Shape 291"/>
          <p:cNvSpPr/>
          <p:nvPr/>
        </p:nvSpPr>
        <p:spPr>
          <a:xfrm>
            <a:off x="1702967" y="3264661"/>
            <a:ext cx="770370" cy="20872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6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BEGINNING</a:t>
            </a:r>
            <a:endParaRPr sz="1100"/>
          </a:p>
        </p:txBody>
      </p:sp>
      <p:sp>
        <p:nvSpPr>
          <p:cNvPr id="292" name="Shape 292"/>
          <p:cNvSpPr/>
          <p:nvPr/>
        </p:nvSpPr>
        <p:spPr>
          <a:xfrm>
            <a:off x="3211693" y="3266931"/>
            <a:ext cx="1035142" cy="1996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6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FLY TO AHEAD</a:t>
            </a:r>
            <a:endParaRPr sz="1100"/>
          </a:p>
        </p:txBody>
      </p:sp>
      <p:sp>
        <p:nvSpPr>
          <p:cNvPr id="293" name="Shape 293"/>
          <p:cNvSpPr/>
          <p:nvPr/>
        </p:nvSpPr>
        <p:spPr>
          <a:xfrm>
            <a:off x="3202649" y="3512413"/>
            <a:ext cx="1053228" cy="31042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professionalism.</a:t>
            </a:r>
            <a:endParaRPr sz="1100"/>
          </a:p>
        </p:txBody>
      </p:sp>
      <p:sp>
        <p:nvSpPr>
          <p:cNvPr id="294" name="Shape 294"/>
          <p:cNvSpPr/>
          <p:nvPr/>
        </p:nvSpPr>
        <p:spPr>
          <a:xfrm>
            <a:off x="4945963" y="3274150"/>
            <a:ext cx="848700" cy="17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PORTFOLIO</a:t>
            </a:r>
            <a:endParaRPr sz="1100"/>
          </a:p>
        </p:txBody>
      </p:sp>
      <p:sp>
        <p:nvSpPr>
          <p:cNvPr id="295" name="Shape 295"/>
          <p:cNvSpPr/>
          <p:nvPr/>
        </p:nvSpPr>
        <p:spPr>
          <a:xfrm>
            <a:off x="4843760" y="3505206"/>
            <a:ext cx="1053228" cy="31042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professionalism.</a:t>
            </a:r>
            <a:endParaRPr sz="1100"/>
          </a:p>
        </p:txBody>
      </p:sp>
      <p:sp>
        <p:nvSpPr>
          <p:cNvPr id="296" name="Shape 296"/>
          <p:cNvSpPr/>
          <p:nvPr/>
        </p:nvSpPr>
        <p:spPr>
          <a:xfrm>
            <a:off x="6440510" y="3258926"/>
            <a:ext cx="1141953" cy="2316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6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accent6"/>
                </a:solidFill>
                <a:latin typeface="Montserrat"/>
                <a:ea typeface="Montserrat"/>
                <a:cs typeface="Montserrat"/>
                <a:sym typeface="Montserrat"/>
              </a:rPr>
              <a:t>WON CC AWARD</a:t>
            </a:r>
            <a:endParaRPr sz="1100"/>
          </a:p>
        </p:txBody>
      </p:sp>
      <p:sp>
        <p:nvSpPr>
          <p:cNvPr id="297" name="Shape 297"/>
          <p:cNvSpPr/>
          <p:nvPr/>
        </p:nvSpPr>
        <p:spPr>
          <a:xfrm>
            <a:off x="6484871" y="3520417"/>
            <a:ext cx="1053228" cy="31042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professionalism.</a:t>
            </a:r>
            <a:endParaRPr sz="1100"/>
          </a:p>
        </p:txBody>
      </p:sp>
      <p:sp>
        <p:nvSpPr>
          <p:cNvPr id="298" name="Shape 298"/>
          <p:cNvSpPr txBox="1"/>
          <p:nvPr/>
        </p:nvSpPr>
        <p:spPr>
          <a:xfrm>
            <a:off x="2662419" y="2697183"/>
            <a:ext cx="49257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2005</a:t>
            </a:r>
            <a:endParaRPr sz="1100"/>
          </a:p>
        </p:txBody>
      </p:sp>
      <p:sp>
        <p:nvSpPr>
          <p:cNvPr id="299" name="Shape 299"/>
          <p:cNvSpPr txBox="1"/>
          <p:nvPr/>
        </p:nvSpPr>
        <p:spPr>
          <a:xfrm>
            <a:off x="4322650" y="2697183"/>
            <a:ext cx="49257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2011</a:t>
            </a:r>
            <a:endParaRPr sz="1100"/>
          </a:p>
        </p:txBody>
      </p:sp>
      <p:sp>
        <p:nvSpPr>
          <p:cNvPr id="300" name="Shape 300"/>
          <p:cNvSpPr txBox="1"/>
          <p:nvPr/>
        </p:nvSpPr>
        <p:spPr>
          <a:xfrm>
            <a:off x="5944640" y="2697183"/>
            <a:ext cx="49257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2017</a:t>
            </a:r>
            <a:endParaRPr sz="1100"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>
            <p:ph type="title"/>
          </p:nvPr>
        </p:nvSpPr>
        <p:spPr>
          <a:xfrm>
            <a:off x="628650" y="515845"/>
            <a:ext cx="7886700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500"/>
              <a:buFont typeface="Montserrat"/>
              <a:buNone/>
            </a:pPr>
            <a:r>
              <a:rPr i="0" lang="en" sz="2500" u="none" cap="none" strike="noStrike">
                <a:solidFill>
                  <a:srgbClr val="3F3F3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Company Infographic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07" name="Shape 307"/>
          <p:cNvSpPr txBox="1"/>
          <p:nvPr>
            <p:ph idx="11" type="ftr"/>
          </p:nvPr>
        </p:nvSpPr>
        <p:spPr>
          <a:xfrm>
            <a:off x="628650" y="34366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www.yourwebsite.com</a:t>
            </a:r>
            <a:endParaRPr sz="11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08" name="Shape 308"/>
          <p:cNvSpPr txBox="1"/>
          <p:nvPr>
            <p:ph idx="12" type="sldNum"/>
          </p:nvPr>
        </p:nvSpPr>
        <p:spPr>
          <a:xfrm>
            <a:off x="8223028" y="341389"/>
            <a:ext cx="30624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09" name="Shape 309"/>
          <p:cNvCxnSpPr/>
          <p:nvPr/>
        </p:nvCxnSpPr>
        <p:spPr>
          <a:xfrm>
            <a:off x="722709" y="1037784"/>
            <a:ext cx="631372" cy="0"/>
          </a:xfrm>
          <a:prstGeom prst="straightConnector1">
            <a:avLst/>
          </a:prstGeom>
          <a:noFill/>
          <a:ln cap="flat" cmpd="sng" w="28575">
            <a:solidFill>
              <a:srgbClr val="3F3F3F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10" name="Shape 310"/>
          <p:cNvSpPr/>
          <p:nvPr/>
        </p:nvSpPr>
        <p:spPr>
          <a:xfrm>
            <a:off x="722710" y="1545772"/>
            <a:ext cx="2216433" cy="2677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1" name="Shape 3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65914" y="1545772"/>
            <a:ext cx="3649436" cy="26778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2" name="Shape 312"/>
          <p:cNvGrpSpPr/>
          <p:nvPr/>
        </p:nvGrpSpPr>
        <p:grpSpPr>
          <a:xfrm>
            <a:off x="989486" y="1845128"/>
            <a:ext cx="1682881" cy="2079172"/>
            <a:chOff x="1384526" y="2452914"/>
            <a:chExt cx="2243841" cy="2772230"/>
          </a:xfrm>
        </p:grpSpPr>
        <p:sp>
          <p:nvSpPr>
            <p:cNvPr id="313" name="Shape 313"/>
            <p:cNvSpPr txBox="1"/>
            <p:nvPr/>
          </p:nvSpPr>
          <p:spPr>
            <a:xfrm>
              <a:off x="1384526" y="2452914"/>
              <a:ext cx="1988457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AWESOME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DEADLINE</a:t>
              </a:r>
              <a:endParaRPr sz="1100"/>
            </a:p>
          </p:txBody>
        </p:sp>
        <p:sp>
          <p:nvSpPr>
            <p:cNvPr id="314" name="Shape 314"/>
            <p:cNvSpPr/>
            <p:nvPr/>
          </p:nvSpPr>
          <p:spPr>
            <a:xfrm>
              <a:off x="1457300" y="3134033"/>
              <a:ext cx="2171067" cy="209111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is meant professionalism and reliability. By using simple alignments we have created a very of the to layout you design is meant to  the project an image and the best alignments we have created a very of the layout</a:t>
              </a:r>
              <a:endParaRPr sz="1100"/>
            </a:p>
          </p:txBody>
        </p:sp>
      </p:grpSp>
      <p:sp>
        <p:nvSpPr>
          <p:cNvPr id="315" name="Shape 315"/>
          <p:cNvSpPr/>
          <p:nvPr>
            <p:ph idx="2" type="pic"/>
          </p:nvPr>
        </p:nvSpPr>
        <p:spPr>
          <a:xfrm>
            <a:off x="2993571" y="1545772"/>
            <a:ext cx="1578428" cy="267788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 name="Theme_Master">
  <a:themeElements>
    <a:clrScheme name="Custom 2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A2255"/>
      </a:accent1>
      <a:accent2>
        <a:srgbClr val="00C0F3"/>
      </a:accent2>
      <a:accent3>
        <a:srgbClr val="722E79"/>
      </a:accent3>
      <a:accent4>
        <a:srgbClr val="F6861F"/>
      </a:accent4>
      <a:accent5>
        <a:srgbClr val="8DC63F"/>
      </a:accent5>
      <a:accent6>
        <a:srgbClr val="00B3BD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