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9" r:id="rId3"/>
    <p:sldMasterId id="214748367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PT Sans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TSans-bold.fntdata"/><Relationship Id="rId16" Type="http://schemas.openxmlformats.org/officeDocument/2006/relationships/font" Target="fonts/PTSans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TSans-boldItalic.fntdata"/><Relationship Id="rId6" Type="http://schemas.openxmlformats.org/officeDocument/2006/relationships/slide" Target="slides/slide1.xml"/><Relationship Id="rId18" Type="http://schemas.openxmlformats.org/officeDocument/2006/relationships/font" Target="fonts/PT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Shape 30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Shape 30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Shape 13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Shape 18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Shape 21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Shape 23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Shape 27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Shape 28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Shape 29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01">
  <p:cSld name="5_0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Shape 58"/>
          <p:cNvSpPr/>
          <p:nvPr>
            <p:ph idx="2" type="pic"/>
          </p:nvPr>
        </p:nvSpPr>
        <p:spPr>
          <a:xfrm>
            <a:off x="1208655" y="1279482"/>
            <a:ext cx="2071688" cy="258453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01">
  <p:cSld name="6_01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" name="Shape 63"/>
          <p:cNvSpPr/>
          <p:nvPr>
            <p:ph idx="3" type="pic"/>
          </p:nvPr>
        </p:nvSpPr>
        <p:spPr>
          <a:xfrm>
            <a:off x="1471546" y="2389250"/>
            <a:ext cx="1378315" cy="10136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01">
  <p:cSld name="9_01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7" name="Shape 67"/>
          <p:cNvSpPr txBox="1"/>
          <p:nvPr>
            <p:ph type="title"/>
          </p:nvPr>
        </p:nvSpPr>
        <p:spPr>
          <a:xfrm>
            <a:off x="846365" y="247102"/>
            <a:ext cx="745127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b="0" i="0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846365" y="739550"/>
            <a:ext cx="7451271" cy="19628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7940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/>
          <p:nvPr>
            <p:ph idx="2" type="pic"/>
          </p:nvPr>
        </p:nvSpPr>
        <p:spPr>
          <a:xfrm>
            <a:off x="1726179" y="1527436"/>
            <a:ext cx="5691642" cy="19872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01">
  <p:cSld name="8_0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3" name="Shape 73"/>
          <p:cNvSpPr/>
          <p:nvPr>
            <p:ph idx="2" type="pic"/>
          </p:nvPr>
        </p:nvSpPr>
        <p:spPr>
          <a:xfrm>
            <a:off x="1120003" y="1064419"/>
            <a:ext cx="2986087" cy="301466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01">
  <p:cSld name="11_0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7" name="Shape 77"/>
          <p:cNvSpPr/>
          <p:nvPr>
            <p:ph idx="2" type="pic"/>
          </p:nvPr>
        </p:nvSpPr>
        <p:spPr>
          <a:xfrm>
            <a:off x="4749708" y="2832877"/>
            <a:ext cx="3253879" cy="124620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01">
  <p:cSld name="12_01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pic"/>
          </p:nvPr>
        </p:nvSpPr>
        <p:spPr>
          <a:xfrm>
            <a:off x="1726179" y="1513114"/>
            <a:ext cx="2774382" cy="133894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/>
          <p:nvPr>
            <p:ph idx="3" type="pic"/>
          </p:nvPr>
        </p:nvSpPr>
        <p:spPr>
          <a:xfrm>
            <a:off x="4643438" y="1513114"/>
            <a:ext cx="2774382" cy="133894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/>
          <p:nvPr>
            <p:ph idx="4" type="pic"/>
          </p:nvPr>
        </p:nvSpPr>
        <p:spPr>
          <a:xfrm>
            <a:off x="4643438" y="2994932"/>
            <a:ext cx="2774382" cy="133894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/>
          <p:nvPr>
            <p:ph idx="5" type="pic"/>
          </p:nvPr>
        </p:nvSpPr>
        <p:spPr>
          <a:xfrm>
            <a:off x="1726177" y="2994932"/>
            <a:ext cx="2774382" cy="133894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5" name="Shape 85"/>
          <p:cNvSpPr txBox="1"/>
          <p:nvPr>
            <p:ph type="title"/>
          </p:nvPr>
        </p:nvSpPr>
        <p:spPr>
          <a:xfrm>
            <a:off x="846365" y="247102"/>
            <a:ext cx="745127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b="0" i="0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846365" y="739550"/>
            <a:ext cx="7451271" cy="19628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7940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01">
  <p:cSld name="10_01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Shape 90"/>
          <p:cNvSpPr txBox="1"/>
          <p:nvPr>
            <p:ph type="title"/>
          </p:nvPr>
        </p:nvSpPr>
        <p:spPr>
          <a:xfrm>
            <a:off x="846365" y="247102"/>
            <a:ext cx="745127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b="0" i="0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846365" y="739550"/>
            <a:ext cx="7451271" cy="19628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7940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01">
  <p:cSld name="13_01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5" name="Shape 95"/>
          <p:cNvSpPr txBox="1"/>
          <p:nvPr>
            <p:ph type="title"/>
          </p:nvPr>
        </p:nvSpPr>
        <p:spPr>
          <a:xfrm>
            <a:off x="846365" y="247102"/>
            <a:ext cx="745127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b="0" i="0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6" name="Shape 96"/>
          <p:cNvSpPr/>
          <p:nvPr>
            <p:ph idx="2" type="pic"/>
          </p:nvPr>
        </p:nvSpPr>
        <p:spPr>
          <a:xfrm>
            <a:off x="4643438" y="1614947"/>
            <a:ext cx="2774383" cy="271853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846365" y="739550"/>
            <a:ext cx="7451271" cy="19628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7940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Shape 98"/>
          <p:cNvSpPr/>
          <p:nvPr>
            <p:ph idx="3" type="pic"/>
          </p:nvPr>
        </p:nvSpPr>
        <p:spPr>
          <a:xfrm>
            <a:off x="1726179" y="1614947"/>
            <a:ext cx="2774382" cy="149821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01">
  <p:cSld name="14_0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pic"/>
          </p:nvPr>
        </p:nvSpPr>
        <p:spPr>
          <a:xfrm>
            <a:off x="3221830" y="1776212"/>
            <a:ext cx="5074251" cy="237408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3" name="Shape 103"/>
          <p:cNvSpPr txBox="1"/>
          <p:nvPr>
            <p:ph type="title"/>
          </p:nvPr>
        </p:nvSpPr>
        <p:spPr>
          <a:xfrm>
            <a:off x="846365" y="247102"/>
            <a:ext cx="745127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b="0" i="0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846365" y="739550"/>
            <a:ext cx="7451271" cy="19628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7940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01">
  <p:cSld name="7_01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7953076" y="362985"/>
            <a:ext cx="278403" cy="278403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844810" y="252155"/>
            <a:ext cx="7451271" cy="500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b="0" i="0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www.yourwebsite.com</a:t>
            </a:r>
            <a:endParaRPr sz="1100"/>
          </a:p>
        </p:txBody>
      </p:sp>
      <p:sp>
        <p:nvSpPr>
          <p:cNvPr id="114" name="Shape 114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800" u="none" cap="none" strike="noStrike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15" name="Shape 1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Shape 1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66229" y="1279483"/>
            <a:ext cx="972079" cy="15087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7" name="Shape 117"/>
          <p:cNvCxnSpPr/>
          <p:nvPr/>
        </p:nvCxnSpPr>
        <p:spPr>
          <a:xfrm rot="10800000">
            <a:off x="5061519" y="2697347"/>
            <a:ext cx="1623646" cy="0"/>
          </a:xfrm>
          <a:prstGeom prst="straightConnector1">
            <a:avLst/>
          </a:prstGeom>
          <a:noFill/>
          <a:ln cap="flat" cmpd="sng" w="19050">
            <a:solidFill>
              <a:srgbClr val="A5A5A5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118" name="Shape 118"/>
          <p:cNvSpPr/>
          <p:nvPr/>
        </p:nvSpPr>
        <p:spPr>
          <a:xfrm>
            <a:off x="3966229" y="3413314"/>
            <a:ext cx="3969116" cy="45070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chemeClr val="accent4"/>
                </a:solidFill>
                <a:latin typeface="PT Sans"/>
                <a:ea typeface="PT Sans"/>
                <a:cs typeface="PT Sans"/>
                <a:sym typeface="PT Sans"/>
              </a:rPr>
              <a:t>Hello! </a:t>
            </a:r>
            <a:r>
              <a:rPr b="0" i="0" lang="en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letterhead design is meant to project an image of professionalism and reliability. By using simple alignments we have created</a:t>
            </a:r>
            <a:endParaRPr sz="1100"/>
          </a:p>
        </p:txBody>
      </p:sp>
      <p:sp>
        <p:nvSpPr>
          <p:cNvPr id="119" name="Shape 119"/>
          <p:cNvSpPr txBox="1"/>
          <p:nvPr/>
        </p:nvSpPr>
        <p:spPr>
          <a:xfrm>
            <a:off x="3904274" y="3053696"/>
            <a:ext cx="1095288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900" u="none" cap="none" strike="noStrike">
                <a:solidFill>
                  <a:srgbClr val="3F3F3F"/>
                </a:solidFill>
                <a:latin typeface="PT Sans"/>
                <a:ea typeface="PT Sans"/>
                <a:cs typeface="PT Sans"/>
                <a:sym typeface="PT Sans"/>
              </a:rPr>
              <a:t>Welcome</a:t>
            </a:r>
            <a:endParaRPr sz="1100"/>
          </a:p>
        </p:txBody>
      </p:sp>
      <p:sp>
        <p:nvSpPr>
          <p:cNvPr id="120" name="Shape 120"/>
          <p:cNvSpPr/>
          <p:nvPr>
            <p:ph idx="2" type="pic"/>
          </p:nvPr>
        </p:nvSpPr>
        <p:spPr>
          <a:xfrm>
            <a:off x="1208655" y="1279482"/>
            <a:ext cx="2071688" cy="258453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www.yourwebsite.com</a:t>
            </a:r>
            <a:endParaRPr sz="1100"/>
          </a:p>
        </p:txBody>
      </p:sp>
      <p:sp>
        <p:nvSpPr>
          <p:cNvPr id="311" name="Shape 311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8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312" name="Shape 312"/>
          <p:cNvSpPr/>
          <p:nvPr/>
        </p:nvSpPr>
        <p:spPr>
          <a:xfrm>
            <a:off x="-1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3" name="Shape 313"/>
          <p:cNvCxnSpPr>
            <a:stCxn id="312" idx="0"/>
          </p:cNvCxnSpPr>
          <p:nvPr/>
        </p:nvCxnSpPr>
        <p:spPr>
          <a:xfrm>
            <a:off x="4571999" y="0"/>
            <a:ext cx="0" cy="1100400"/>
          </a:xfrm>
          <a:prstGeom prst="straightConnector1">
            <a:avLst/>
          </a:prstGeom>
          <a:noFill/>
          <a:ln cap="flat" cmpd="sng" w="28575">
            <a:solidFill>
              <a:srgbClr val="7F7F7F"/>
            </a:solidFill>
            <a:prstDash val="dot"/>
            <a:miter lim="800000"/>
            <a:headEnd len="sm" w="sm" type="none"/>
            <a:tailEnd len="sm" w="sm" type="none"/>
          </a:ln>
        </p:spPr>
      </p:cxnSp>
      <p:grpSp>
        <p:nvGrpSpPr>
          <p:cNvPr id="314" name="Shape 314"/>
          <p:cNvGrpSpPr/>
          <p:nvPr/>
        </p:nvGrpSpPr>
        <p:grpSpPr>
          <a:xfrm>
            <a:off x="1726178" y="1240204"/>
            <a:ext cx="5691642" cy="2663093"/>
            <a:chOff x="2301570" y="1705977"/>
            <a:chExt cx="7588856" cy="3550791"/>
          </a:xfrm>
        </p:grpSpPr>
        <p:pic>
          <p:nvPicPr>
            <p:cNvPr id="315" name="Shape 3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447946" y="1705977"/>
              <a:ext cx="1296105" cy="20116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6" name="Shape 316"/>
            <p:cNvSpPr txBox="1"/>
            <p:nvPr/>
          </p:nvSpPr>
          <p:spPr>
            <a:xfrm>
              <a:off x="5172222" y="4027124"/>
              <a:ext cx="1847556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dk1"/>
                  </a:solidFill>
                  <a:latin typeface="PT Sans"/>
                  <a:ea typeface="PT Sans"/>
                  <a:cs typeface="PT Sans"/>
                  <a:sym typeface="PT Sans"/>
                </a:rPr>
                <a:t>THE END</a:t>
              </a:r>
              <a:endParaRPr sz="1100"/>
            </a:p>
          </p:txBody>
        </p:sp>
        <p:sp>
          <p:nvSpPr>
            <p:cNvPr id="317" name="Shape 317"/>
            <p:cNvSpPr/>
            <p:nvPr/>
          </p:nvSpPr>
          <p:spPr>
            <a:xfrm>
              <a:off x="2301570" y="4469559"/>
              <a:ext cx="7588856" cy="7872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595959"/>
                  </a:solidFill>
                  <a:latin typeface="PT Sans"/>
                  <a:ea typeface="PT Sans"/>
                  <a:cs typeface="PT Sans"/>
                  <a:sym typeface="PT Sans"/>
                </a:rPr>
                <a:t>This letterhead design is meant to project an image of professionalism and reliabilitysimple alignments we have created a very spaciousy feeling &amp; The simplicity lorem suggests strength and the spaciousn contributes to the aesthetics meant book.</a:t>
              </a:r>
              <a:endParaRPr sz="1100"/>
            </a:p>
          </p:txBody>
        </p:sp>
      </p:grp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C0C0C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Shape 127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www.yourwebsite.com</a:t>
            </a:r>
            <a:endParaRPr sz="1100"/>
          </a:p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8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pic>
        <p:nvPicPr>
          <p:cNvPr id="129" name="Shape 1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66675" y="888682"/>
            <a:ext cx="830821" cy="128951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0" name="Shape 130"/>
          <p:cNvGrpSpPr/>
          <p:nvPr/>
        </p:nvGrpSpPr>
        <p:grpSpPr>
          <a:xfrm>
            <a:off x="1409634" y="3512164"/>
            <a:ext cx="4031029" cy="775526"/>
            <a:chOff x="1879512" y="4723490"/>
            <a:chExt cx="5374705" cy="1034035"/>
          </a:xfrm>
        </p:grpSpPr>
        <p:sp>
          <p:nvSpPr>
            <p:cNvPr id="131" name="Shape 131"/>
            <p:cNvSpPr/>
            <p:nvPr/>
          </p:nvSpPr>
          <p:spPr>
            <a:xfrm>
              <a:off x="1962062" y="5156586"/>
              <a:ext cx="5292155" cy="6009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accent4"/>
                  </a:solidFill>
                  <a:latin typeface="PT Sans"/>
                  <a:ea typeface="PT Sans"/>
                  <a:cs typeface="PT Sans"/>
                  <a:sym typeface="PT Sans"/>
                </a:rPr>
                <a:t>Hello! </a:t>
              </a:r>
              <a:r>
                <a:rPr lang="en" sz="800">
                  <a:solidFill>
                    <a:srgbClr val="A5A5A5"/>
                  </a:solidFill>
                  <a:latin typeface="PT Sans"/>
                  <a:ea typeface="PT Sans"/>
                  <a:cs typeface="PT Sans"/>
                  <a:sym typeface="PT Sans"/>
                </a:rPr>
                <a:t>letterhead design is meant to project an image of professionalism and reliability. By using simple alignments we have created</a:t>
              </a:r>
              <a:endParaRPr sz="1100"/>
            </a:p>
          </p:txBody>
        </p:sp>
        <p:sp>
          <p:nvSpPr>
            <p:cNvPr id="132" name="Shape 132"/>
            <p:cNvSpPr txBox="1"/>
            <p:nvPr/>
          </p:nvSpPr>
          <p:spPr>
            <a:xfrm>
              <a:off x="1879512" y="4723490"/>
              <a:ext cx="1460384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lt1"/>
                  </a:solidFill>
                  <a:latin typeface="PT Sans"/>
                  <a:ea typeface="PT Sans"/>
                  <a:cs typeface="PT Sans"/>
                  <a:sym typeface="PT Sans"/>
                </a:rPr>
                <a:t>Welcome</a:t>
              </a:r>
              <a:endParaRPr sz="1100"/>
            </a:p>
          </p:txBody>
        </p:sp>
      </p:grpSp>
      <p:sp>
        <p:nvSpPr>
          <p:cNvPr id="133" name="Shape 133"/>
          <p:cNvSpPr/>
          <p:nvPr>
            <p:ph idx="3" type="pic"/>
          </p:nvPr>
        </p:nvSpPr>
        <p:spPr>
          <a:xfrm>
            <a:off x="1471546" y="2389250"/>
            <a:ext cx="1378315" cy="10136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www.yourwebsite.com</a:t>
            </a:r>
            <a:endParaRPr sz="1100"/>
          </a:p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8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Shape 143"/>
          <p:cNvSpPr txBox="1"/>
          <p:nvPr>
            <p:ph type="title"/>
          </p:nvPr>
        </p:nvSpPr>
        <p:spPr>
          <a:xfrm>
            <a:off x="846365" y="247102"/>
            <a:ext cx="745127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</a:pPr>
            <a:r>
              <a:rPr b="1" i="0" lang="en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Company</a:t>
            </a:r>
            <a:r>
              <a:rPr b="0" i="0" lang="en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 </a:t>
            </a:r>
            <a:r>
              <a:rPr b="0" i="0" lang="en" sz="24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About Us</a:t>
            </a:r>
            <a:endParaRPr sz="1100"/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846365" y="739550"/>
            <a:ext cx="7451271" cy="1962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Lorem ipsum dolor sit amet agam facer modo data lorem ipsum dolor sit amet agam facer modo data to lorem dummy you text</a:t>
            </a:r>
            <a:endParaRPr sz="1100"/>
          </a:p>
        </p:txBody>
      </p:sp>
      <p:grpSp>
        <p:nvGrpSpPr>
          <p:cNvPr id="145" name="Shape 145"/>
          <p:cNvGrpSpPr/>
          <p:nvPr/>
        </p:nvGrpSpPr>
        <p:grpSpPr>
          <a:xfrm>
            <a:off x="1726179" y="1025130"/>
            <a:ext cx="5691642" cy="142875"/>
            <a:chOff x="2316087" y="3576864"/>
            <a:chExt cx="7588856" cy="190500"/>
          </a:xfrm>
        </p:grpSpPr>
        <p:cxnSp>
          <p:nvCxnSpPr>
            <p:cNvPr id="146" name="Shape 146"/>
            <p:cNvCxnSpPr/>
            <p:nvPr/>
          </p:nvCxnSpPr>
          <p:spPr>
            <a:xfrm>
              <a:off x="6341599" y="3672114"/>
              <a:ext cx="3563344" cy="0"/>
            </a:xfrm>
            <a:prstGeom prst="straightConnector1">
              <a:avLst/>
            </a:prstGeom>
            <a:noFill/>
            <a:ln cap="flat" cmpd="sng" w="190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47" name="Shape 147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cap="flat" cmpd="sng" w="1905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48" name="Shape 148"/>
            <p:cNvCxnSpPr/>
            <p:nvPr/>
          </p:nvCxnSpPr>
          <p:spPr>
            <a:xfrm>
              <a:off x="2316087" y="3672114"/>
              <a:ext cx="3563344" cy="0"/>
            </a:xfrm>
            <a:prstGeom prst="straightConnector1">
              <a:avLst/>
            </a:prstGeom>
            <a:noFill/>
            <a:ln cap="flat" cmpd="sng" w="190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49" name="Shape 149"/>
          <p:cNvSpPr/>
          <p:nvPr/>
        </p:nvSpPr>
        <p:spPr>
          <a:xfrm>
            <a:off x="1726180" y="3856720"/>
            <a:ext cx="5691642" cy="59040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595959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image of professionalism and reliabilitysimple alignments we have created a very spaciousy feeling &amp; The simplicity lorem suggests strength and the spaciousn contributes to the aesthetics meant book.</a:t>
            </a:r>
            <a:endParaRPr sz="1100"/>
          </a:p>
        </p:txBody>
      </p:sp>
      <p:sp>
        <p:nvSpPr>
          <p:cNvPr id="150" name="Shape 150"/>
          <p:cNvSpPr/>
          <p:nvPr/>
        </p:nvSpPr>
        <p:spPr>
          <a:xfrm>
            <a:off x="6030685" y="2571751"/>
            <a:ext cx="1387136" cy="94294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Shape 151"/>
          <p:cNvSpPr/>
          <p:nvPr/>
        </p:nvSpPr>
        <p:spPr>
          <a:xfrm>
            <a:off x="1726179" y="1527436"/>
            <a:ext cx="1387136" cy="942942"/>
          </a:xfrm>
          <a:prstGeom prst="rect">
            <a:avLst/>
          </a:prstGeom>
          <a:solidFill>
            <a:srgbClr val="44546A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Shape 152"/>
          <p:cNvSpPr/>
          <p:nvPr>
            <p:ph idx="2" type="pic"/>
          </p:nvPr>
        </p:nvSpPr>
        <p:spPr>
          <a:xfrm>
            <a:off x="1726179" y="1527436"/>
            <a:ext cx="5691642" cy="19872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www.yourwebsite.com</a:t>
            </a:r>
            <a:endParaRPr sz="1100"/>
          </a:p>
        </p:txBody>
      </p:sp>
      <p:sp>
        <p:nvSpPr>
          <p:cNvPr id="159" name="Shape 159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8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60" name="Shape 16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4650377" y="1064419"/>
            <a:ext cx="2687822" cy="7040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COMPANY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PT Sans"/>
                <a:ea typeface="PT Sans"/>
                <a:cs typeface="PT Sans"/>
                <a:sym typeface="PT Sans"/>
              </a:rPr>
              <a:t>TEAM MEMBERS</a:t>
            </a:r>
            <a:endParaRPr sz="1100"/>
          </a:p>
        </p:txBody>
      </p:sp>
      <p:sp>
        <p:nvSpPr>
          <p:cNvPr id="162" name="Shape 162"/>
          <p:cNvSpPr/>
          <p:nvPr/>
        </p:nvSpPr>
        <p:spPr>
          <a:xfrm>
            <a:off x="4760594" y="1878778"/>
            <a:ext cx="3253879" cy="62082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image of professionalism and reliabilitysimple alignments we have created a very spaciousy feeling &amp; The simplicity lorem suggests strength and the spaciousn contributes to the aesthetics meant book.</a:t>
            </a:r>
            <a:endParaRPr sz="1100"/>
          </a:p>
        </p:txBody>
      </p:sp>
      <p:grpSp>
        <p:nvGrpSpPr>
          <p:cNvPr id="163" name="Shape 163"/>
          <p:cNvGrpSpPr/>
          <p:nvPr/>
        </p:nvGrpSpPr>
        <p:grpSpPr>
          <a:xfrm>
            <a:off x="4770119" y="2653348"/>
            <a:ext cx="3253879" cy="142875"/>
            <a:chOff x="6409873" y="3695640"/>
            <a:chExt cx="4338505" cy="190500"/>
          </a:xfrm>
        </p:grpSpPr>
        <p:sp>
          <p:nvSpPr>
            <p:cNvPr id="164" name="Shape 164"/>
            <p:cNvSpPr/>
            <p:nvPr/>
          </p:nvSpPr>
          <p:spPr>
            <a:xfrm rot="2700000">
              <a:off x="8511774" y="3723538"/>
              <a:ext cx="134704" cy="134704"/>
            </a:xfrm>
            <a:prstGeom prst="rect">
              <a:avLst/>
            </a:prstGeom>
            <a:noFill/>
            <a:ln cap="flat" cmpd="sng" w="1905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65" name="Shape 165"/>
            <p:cNvCxnSpPr/>
            <p:nvPr/>
          </p:nvCxnSpPr>
          <p:spPr>
            <a:xfrm>
              <a:off x="6409873" y="3790890"/>
              <a:ext cx="1938168" cy="0"/>
            </a:xfrm>
            <a:prstGeom prst="straightConnector1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6" name="Shape 166"/>
            <p:cNvCxnSpPr/>
            <p:nvPr/>
          </p:nvCxnSpPr>
          <p:spPr>
            <a:xfrm>
              <a:off x="8810210" y="3790890"/>
              <a:ext cx="1938168" cy="0"/>
            </a:xfrm>
            <a:prstGeom prst="straightConnector1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67" name="Shape 167"/>
          <p:cNvGrpSpPr/>
          <p:nvPr/>
        </p:nvGrpSpPr>
        <p:grpSpPr>
          <a:xfrm>
            <a:off x="4770120" y="2875807"/>
            <a:ext cx="3253877" cy="663586"/>
            <a:chOff x="6409874" y="3826185"/>
            <a:chExt cx="4338503" cy="884782"/>
          </a:xfrm>
        </p:grpSpPr>
        <p:sp>
          <p:nvSpPr>
            <p:cNvPr id="168" name="Shape 168"/>
            <p:cNvSpPr/>
            <p:nvPr/>
          </p:nvSpPr>
          <p:spPr>
            <a:xfrm>
              <a:off x="6409874" y="3826185"/>
              <a:ext cx="1938167" cy="8847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PT Sans"/>
                  <a:ea typeface="PT Sans"/>
                  <a:cs typeface="PT Sans"/>
                  <a:sym typeface="PT Sans"/>
                </a:rPr>
                <a:t>This letterhead design is meant to project an image of lorem yo professionalism and powerpoin reliabilitysimple alignments we</a:t>
              </a:r>
              <a:endParaRPr sz="1100"/>
            </a:p>
          </p:txBody>
        </p:sp>
        <p:sp>
          <p:nvSpPr>
            <p:cNvPr id="169" name="Shape 169"/>
            <p:cNvSpPr/>
            <p:nvPr/>
          </p:nvSpPr>
          <p:spPr>
            <a:xfrm>
              <a:off x="8810210" y="3826185"/>
              <a:ext cx="1938167" cy="8847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PT Sans"/>
                  <a:ea typeface="PT Sans"/>
                  <a:cs typeface="PT Sans"/>
                  <a:sym typeface="PT Sans"/>
                </a:rPr>
                <a:t>This letterhead design is meant to project an image of lorem yo professionalism and powerpoin reliabilitysimple alignments we</a:t>
              </a:r>
              <a:endParaRPr sz="1100"/>
            </a:p>
          </p:txBody>
        </p:sp>
      </p:grpSp>
      <p:grpSp>
        <p:nvGrpSpPr>
          <p:cNvPr id="170" name="Shape 170"/>
          <p:cNvGrpSpPr/>
          <p:nvPr/>
        </p:nvGrpSpPr>
        <p:grpSpPr>
          <a:xfrm>
            <a:off x="4770119" y="3618977"/>
            <a:ext cx="3253879" cy="142875"/>
            <a:chOff x="6409873" y="3695640"/>
            <a:chExt cx="4338505" cy="190500"/>
          </a:xfrm>
        </p:grpSpPr>
        <p:sp>
          <p:nvSpPr>
            <p:cNvPr id="171" name="Shape 171"/>
            <p:cNvSpPr/>
            <p:nvPr/>
          </p:nvSpPr>
          <p:spPr>
            <a:xfrm rot="2700000">
              <a:off x="8511774" y="3723538"/>
              <a:ext cx="134704" cy="134704"/>
            </a:xfrm>
            <a:prstGeom prst="rect">
              <a:avLst/>
            </a:prstGeom>
            <a:noFill/>
            <a:ln cap="flat" cmpd="sng" w="1905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72" name="Shape 172"/>
            <p:cNvCxnSpPr/>
            <p:nvPr/>
          </p:nvCxnSpPr>
          <p:spPr>
            <a:xfrm>
              <a:off x="6409873" y="3790890"/>
              <a:ext cx="1938168" cy="0"/>
            </a:xfrm>
            <a:prstGeom prst="straightConnector1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73" name="Shape 173"/>
            <p:cNvCxnSpPr/>
            <p:nvPr/>
          </p:nvCxnSpPr>
          <p:spPr>
            <a:xfrm>
              <a:off x="8810210" y="3790890"/>
              <a:ext cx="1938168" cy="0"/>
            </a:xfrm>
            <a:prstGeom prst="straightConnector1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74" name="Shape 174"/>
          <p:cNvGrpSpPr/>
          <p:nvPr/>
        </p:nvGrpSpPr>
        <p:grpSpPr>
          <a:xfrm>
            <a:off x="4770120" y="3904600"/>
            <a:ext cx="1182373" cy="174481"/>
            <a:chOff x="6409874" y="5105400"/>
            <a:chExt cx="2239220" cy="330438"/>
          </a:xfrm>
        </p:grpSpPr>
        <p:sp>
          <p:nvSpPr>
            <p:cNvPr id="175" name="Shape 175"/>
            <p:cNvSpPr/>
            <p:nvPr/>
          </p:nvSpPr>
          <p:spPr>
            <a:xfrm>
              <a:off x="6409874" y="5105400"/>
              <a:ext cx="330438" cy="330438"/>
            </a:xfrm>
            <a:prstGeom prst="star5">
              <a:avLst>
                <a:gd fmla="val 19098" name="adj"/>
                <a:gd fmla="val 105146" name="hf"/>
                <a:gd fmla="val 110557" name="vf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Shape 176"/>
            <p:cNvSpPr/>
            <p:nvPr/>
          </p:nvSpPr>
          <p:spPr>
            <a:xfrm>
              <a:off x="6887069" y="5105400"/>
              <a:ext cx="330438" cy="330438"/>
            </a:xfrm>
            <a:prstGeom prst="star5">
              <a:avLst>
                <a:gd fmla="val 19098" name="adj"/>
                <a:gd fmla="val 105146" name="hf"/>
                <a:gd fmla="val 110557" name="vf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Shape 177"/>
            <p:cNvSpPr/>
            <p:nvPr/>
          </p:nvSpPr>
          <p:spPr>
            <a:xfrm>
              <a:off x="7364264" y="5105400"/>
              <a:ext cx="330438" cy="330438"/>
            </a:xfrm>
            <a:prstGeom prst="star5">
              <a:avLst>
                <a:gd fmla="val 19098" name="adj"/>
                <a:gd fmla="val 105146" name="hf"/>
                <a:gd fmla="val 110557" name="vf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Shape 178"/>
            <p:cNvSpPr/>
            <p:nvPr/>
          </p:nvSpPr>
          <p:spPr>
            <a:xfrm>
              <a:off x="7841459" y="5105400"/>
              <a:ext cx="330438" cy="330438"/>
            </a:xfrm>
            <a:prstGeom prst="star5">
              <a:avLst>
                <a:gd fmla="val 19098" name="adj"/>
                <a:gd fmla="val 105146" name="hf"/>
                <a:gd fmla="val 110557" name="vf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Shape 179"/>
            <p:cNvSpPr/>
            <p:nvPr/>
          </p:nvSpPr>
          <p:spPr>
            <a:xfrm>
              <a:off x="8318656" y="5105400"/>
              <a:ext cx="330438" cy="330438"/>
            </a:xfrm>
            <a:prstGeom prst="star5">
              <a:avLst>
                <a:gd fmla="val 19098" name="adj"/>
                <a:gd fmla="val 105146" name="hf"/>
                <a:gd fmla="val 110557" name="vf"/>
              </a:avLst>
            </a:prstGeom>
            <a:solidFill>
              <a:srgbClr val="7F7F7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0" name="Shape 180"/>
          <p:cNvSpPr/>
          <p:nvPr>
            <p:ph idx="2" type="pic"/>
          </p:nvPr>
        </p:nvSpPr>
        <p:spPr>
          <a:xfrm>
            <a:off x="1120003" y="1064419"/>
            <a:ext cx="2986087" cy="301466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Shape 187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www.yourwebsite.com</a:t>
            </a:r>
            <a:endParaRPr sz="1100"/>
          </a:p>
        </p:txBody>
      </p:sp>
      <p:sp>
        <p:nvSpPr>
          <p:cNvPr id="188" name="Shape 188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8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89" name="Shape 189"/>
          <p:cNvSpPr txBox="1"/>
          <p:nvPr/>
        </p:nvSpPr>
        <p:spPr>
          <a:xfrm>
            <a:off x="4650377" y="1064419"/>
            <a:ext cx="2687822" cy="7040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COMPANY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F3F3F"/>
                </a:solidFill>
                <a:latin typeface="PT Sans"/>
                <a:ea typeface="PT Sans"/>
                <a:cs typeface="PT Sans"/>
                <a:sym typeface="PT Sans"/>
              </a:rPr>
              <a:t>SERVICE</a:t>
            </a:r>
            <a:endParaRPr sz="1100"/>
          </a:p>
        </p:txBody>
      </p:sp>
      <p:sp>
        <p:nvSpPr>
          <p:cNvPr id="190" name="Shape 190"/>
          <p:cNvSpPr/>
          <p:nvPr/>
        </p:nvSpPr>
        <p:spPr>
          <a:xfrm>
            <a:off x="4749709" y="1878778"/>
            <a:ext cx="3253879" cy="62082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image of professionalism and reliabilitysimple alignments we have created a very spaciousy feeling &amp; The simplicity lorem suggests strength and the spaciousn contributes to the aesthetics meant book.</a:t>
            </a:r>
            <a:endParaRPr sz="1100"/>
          </a:p>
        </p:txBody>
      </p:sp>
      <p:grpSp>
        <p:nvGrpSpPr>
          <p:cNvPr id="191" name="Shape 191"/>
          <p:cNvGrpSpPr/>
          <p:nvPr/>
        </p:nvGrpSpPr>
        <p:grpSpPr>
          <a:xfrm>
            <a:off x="1120003" y="1064419"/>
            <a:ext cx="1321761" cy="1197113"/>
            <a:chOff x="8328390" y="102505"/>
            <a:chExt cx="1762348" cy="1596151"/>
          </a:xfrm>
        </p:grpSpPr>
        <p:grpSp>
          <p:nvGrpSpPr>
            <p:cNvPr id="192" name="Shape 192"/>
            <p:cNvGrpSpPr/>
            <p:nvPr/>
          </p:nvGrpSpPr>
          <p:grpSpPr>
            <a:xfrm>
              <a:off x="9023828" y="102505"/>
              <a:ext cx="371475" cy="476250"/>
              <a:chOff x="2522538" y="3189288"/>
              <a:chExt cx="371475" cy="476250"/>
            </a:xfrm>
          </p:grpSpPr>
          <p:sp>
            <p:nvSpPr>
              <p:cNvPr id="193" name="Shape 193"/>
              <p:cNvSpPr/>
              <p:nvPr/>
            </p:nvSpPr>
            <p:spPr>
              <a:xfrm>
                <a:off x="2613025" y="3189288"/>
                <a:ext cx="192088" cy="238125"/>
              </a:xfrm>
              <a:custGeom>
                <a:pathLst>
                  <a:path extrusionOk="0" h="65" w="53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4" name="Shape 194"/>
              <p:cNvSpPr/>
              <p:nvPr/>
            </p:nvSpPr>
            <p:spPr>
              <a:xfrm>
                <a:off x="2522538" y="3332163"/>
                <a:ext cx="371475" cy="333375"/>
              </a:xfrm>
              <a:custGeom>
                <a:pathLst>
                  <a:path extrusionOk="0" h="91" w="103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5" name="Shape 195"/>
              <p:cNvSpPr/>
              <p:nvPr/>
            </p:nvSpPr>
            <p:spPr>
              <a:xfrm>
                <a:off x="2646363" y="3489326"/>
                <a:ext cx="125413" cy="128588"/>
              </a:xfrm>
              <a:custGeom>
                <a:pathLst>
                  <a:path extrusionOk="0" h="35" w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6" name="Shape 196"/>
            <p:cNvSpPr txBox="1"/>
            <p:nvPr/>
          </p:nvSpPr>
          <p:spPr>
            <a:xfrm>
              <a:off x="8440307" y="721630"/>
              <a:ext cx="1538515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accent4"/>
                  </a:solidFill>
                  <a:latin typeface="PT Sans"/>
                  <a:ea typeface="PT Sans"/>
                  <a:cs typeface="PT Sans"/>
                  <a:sym typeface="PT Sans"/>
                </a:rPr>
                <a:t>Corporate</a:t>
              </a:r>
              <a:endParaRPr sz="1100"/>
            </a:p>
          </p:txBody>
        </p:sp>
        <p:sp>
          <p:nvSpPr>
            <p:cNvPr id="197" name="Shape 197"/>
            <p:cNvSpPr/>
            <p:nvPr/>
          </p:nvSpPr>
          <p:spPr>
            <a:xfrm>
              <a:off x="8328390" y="1067714"/>
              <a:ext cx="1762348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This letterhead design meant to your project &amp;</a:t>
              </a:r>
              <a:endParaRPr sz="1100"/>
            </a:p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Lorem text see.</a:t>
              </a:r>
              <a:endParaRPr sz="1100"/>
            </a:p>
          </p:txBody>
        </p:sp>
      </p:grpSp>
      <p:grpSp>
        <p:nvGrpSpPr>
          <p:cNvPr id="198" name="Shape 198"/>
          <p:cNvGrpSpPr/>
          <p:nvPr/>
        </p:nvGrpSpPr>
        <p:grpSpPr>
          <a:xfrm>
            <a:off x="2784329" y="1064419"/>
            <a:ext cx="1321761" cy="1183421"/>
            <a:chOff x="10504378" y="111633"/>
            <a:chExt cx="1762348" cy="1577895"/>
          </a:xfrm>
        </p:grpSpPr>
        <p:sp>
          <p:nvSpPr>
            <p:cNvPr id="199" name="Shape 199"/>
            <p:cNvSpPr/>
            <p:nvPr/>
          </p:nvSpPr>
          <p:spPr>
            <a:xfrm>
              <a:off x="11150603" y="111633"/>
              <a:ext cx="469900" cy="439738"/>
            </a:xfrm>
            <a:custGeom>
              <a:pathLst>
                <a:path extrusionOk="0" h="120" w="13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Shape 200"/>
            <p:cNvSpPr txBox="1"/>
            <p:nvPr/>
          </p:nvSpPr>
          <p:spPr>
            <a:xfrm>
              <a:off x="10616295" y="712502"/>
              <a:ext cx="1538515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accent4"/>
                  </a:solidFill>
                  <a:latin typeface="PT Sans"/>
                  <a:ea typeface="PT Sans"/>
                  <a:cs typeface="PT Sans"/>
                  <a:sym typeface="PT Sans"/>
                </a:rPr>
                <a:t>Charities</a:t>
              </a:r>
              <a:endParaRPr sz="1100"/>
            </a:p>
          </p:txBody>
        </p:sp>
        <p:sp>
          <p:nvSpPr>
            <p:cNvPr id="201" name="Shape 201"/>
            <p:cNvSpPr/>
            <p:nvPr/>
          </p:nvSpPr>
          <p:spPr>
            <a:xfrm>
              <a:off x="10504378" y="1058586"/>
              <a:ext cx="1762348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This letterhead design meant to your project &amp;</a:t>
              </a:r>
              <a:endParaRPr sz="1100"/>
            </a:p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Lorem text see.</a:t>
              </a:r>
              <a:endParaRPr sz="1100"/>
            </a:p>
          </p:txBody>
        </p:sp>
      </p:grpSp>
      <p:grpSp>
        <p:nvGrpSpPr>
          <p:cNvPr id="202" name="Shape 202"/>
          <p:cNvGrpSpPr/>
          <p:nvPr/>
        </p:nvGrpSpPr>
        <p:grpSpPr>
          <a:xfrm>
            <a:off x="1120003" y="2881968"/>
            <a:ext cx="1321761" cy="1197113"/>
            <a:chOff x="12680366" y="102505"/>
            <a:chExt cx="1762348" cy="1596151"/>
          </a:xfrm>
        </p:grpSpPr>
        <p:sp>
          <p:nvSpPr>
            <p:cNvPr id="203" name="Shape 203"/>
            <p:cNvSpPr/>
            <p:nvPr/>
          </p:nvSpPr>
          <p:spPr>
            <a:xfrm>
              <a:off x="13328972" y="102505"/>
              <a:ext cx="465138" cy="476250"/>
            </a:xfrm>
            <a:custGeom>
              <a:pathLst>
                <a:path extrusionOk="0" h="130" w="129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Shape 204"/>
            <p:cNvSpPr txBox="1"/>
            <p:nvPr/>
          </p:nvSpPr>
          <p:spPr>
            <a:xfrm>
              <a:off x="12792283" y="721630"/>
              <a:ext cx="1538515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accent4"/>
                  </a:solidFill>
                  <a:latin typeface="PT Sans"/>
                  <a:ea typeface="PT Sans"/>
                  <a:cs typeface="PT Sans"/>
                  <a:sym typeface="PT Sans"/>
                </a:rPr>
                <a:t>Healthcare</a:t>
              </a:r>
              <a:endParaRPr sz="1100"/>
            </a:p>
          </p:txBody>
        </p:sp>
        <p:sp>
          <p:nvSpPr>
            <p:cNvPr id="205" name="Shape 205"/>
            <p:cNvSpPr/>
            <p:nvPr/>
          </p:nvSpPr>
          <p:spPr>
            <a:xfrm>
              <a:off x="12680366" y="1067714"/>
              <a:ext cx="1762348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This letterhead design meant to your project &amp;</a:t>
              </a:r>
              <a:endParaRPr sz="1100"/>
            </a:p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Lorem text see.</a:t>
              </a:r>
              <a:endParaRPr sz="1100"/>
            </a:p>
          </p:txBody>
        </p:sp>
      </p:grpSp>
      <p:grpSp>
        <p:nvGrpSpPr>
          <p:cNvPr id="206" name="Shape 206"/>
          <p:cNvGrpSpPr/>
          <p:nvPr/>
        </p:nvGrpSpPr>
        <p:grpSpPr>
          <a:xfrm>
            <a:off x="2784329" y="2881968"/>
            <a:ext cx="1321761" cy="1197113"/>
            <a:chOff x="14856355" y="102505"/>
            <a:chExt cx="1762348" cy="1596151"/>
          </a:xfrm>
        </p:grpSpPr>
        <p:sp>
          <p:nvSpPr>
            <p:cNvPr id="207" name="Shape 207"/>
            <p:cNvSpPr/>
            <p:nvPr/>
          </p:nvSpPr>
          <p:spPr>
            <a:xfrm>
              <a:off x="15502580" y="102505"/>
              <a:ext cx="458788" cy="476250"/>
            </a:xfrm>
            <a:custGeom>
              <a:pathLst>
                <a:path extrusionOk="0" h="130" w="127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Shape 208"/>
            <p:cNvSpPr txBox="1"/>
            <p:nvPr/>
          </p:nvSpPr>
          <p:spPr>
            <a:xfrm>
              <a:off x="14962716" y="721630"/>
              <a:ext cx="1538515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accent4"/>
                  </a:solidFill>
                  <a:latin typeface="PT Sans"/>
                  <a:ea typeface="PT Sans"/>
                  <a:cs typeface="PT Sans"/>
                  <a:sym typeface="PT Sans"/>
                </a:rPr>
                <a:t>Individual</a:t>
              </a:r>
              <a:endParaRPr sz="1100"/>
            </a:p>
          </p:txBody>
        </p:sp>
        <p:sp>
          <p:nvSpPr>
            <p:cNvPr id="209" name="Shape 209"/>
            <p:cNvSpPr/>
            <p:nvPr/>
          </p:nvSpPr>
          <p:spPr>
            <a:xfrm>
              <a:off x="14856355" y="1067714"/>
              <a:ext cx="1762348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This letterhead design meant to your project &amp;</a:t>
              </a:r>
              <a:endParaRPr sz="1100"/>
            </a:p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Lorem text see.</a:t>
              </a:r>
              <a:endParaRPr sz="1100"/>
            </a:p>
          </p:txBody>
        </p:sp>
      </p:grpSp>
      <p:cxnSp>
        <p:nvCxnSpPr>
          <p:cNvPr id="210" name="Shape 210"/>
          <p:cNvCxnSpPr/>
          <p:nvPr/>
        </p:nvCxnSpPr>
        <p:spPr>
          <a:xfrm>
            <a:off x="2613047" y="1064419"/>
            <a:ext cx="0" cy="3014662"/>
          </a:xfrm>
          <a:prstGeom prst="straightConnector1">
            <a:avLst/>
          </a:prstGeom>
          <a:noFill/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1" name="Shape 211"/>
          <p:cNvCxnSpPr/>
          <p:nvPr/>
        </p:nvCxnSpPr>
        <p:spPr>
          <a:xfrm rot="10800000">
            <a:off x="1120003" y="2571750"/>
            <a:ext cx="2986087" cy="0"/>
          </a:xfrm>
          <a:prstGeom prst="straightConnector1">
            <a:avLst/>
          </a:prstGeom>
          <a:noFill/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2" name="Shape 212"/>
          <p:cNvSpPr/>
          <p:nvPr>
            <p:ph idx="2" type="pic"/>
          </p:nvPr>
        </p:nvSpPr>
        <p:spPr>
          <a:xfrm>
            <a:off x="4749708" y="2832877"/>
            <a:ext cx="3253879" cy="124620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Shape 219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www.yourwebsite.com</a:t>
            </a:r>
            <a:endParaRPr sz="1100"/>
          </a:p>
        </p:txBody>
      </p:sp>
      <p:sp>
        <p:nvSpPr>
          <p:cNvPr id="220" name="Shape 220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8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21" name="Shape 221"/>
          <p:cNvSpPr txBox="1"/>
          <p:nvPr>
            <p:ph type="title"/>
          </p:nvPr>
        </p:nvSpPr>
        <p:spPr>
          <a:xfrm>
            <a:off x="846365" y="247102"/>
            <a:ext cx="745127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</a:pPr>
            <a:r>
              <a:rPr b="1" i="0" lang="en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Company</a:t>
            </a:r>
            <a:r>
              <a:rPr b="0" i="0" lang="en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 </a:t>
            </a:r>
            <a:r>
              <a:rPr b="0" i="0" lang="en" sz="24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Portfolio</a:t>
            </a:r>
            <a:endParaRPr sz="1100"/>
          </a:p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846365" y="739550"/>
            <a:ext cx="7451271" cy="1962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Lorem ipsum dolor sit amet agam facer modo data lorem ipsum dolor sit amet agam facer modo data to lorem dummy you text</a:t>
            </a:r>
            <a:endParaRPr sz="1100"/>
          </a:p>
        </p:txBody>
      </p:sp>
      <p:grpSp>
        <p:nvGrpSpPr>
          <p:cNvPr id="223" name="Shape 223"/>
          <p:cNvGrpSpPr/>
          <p:nvPr/>
        </p:nvGrpSpPr>
        <p:grpSpPr>
          <a:xfrm>
            <a:off x="1726179" y="1025130"/>
            <a:ext cx="5691642" cy="142875"/>
            <a:chOff x="2316087" y="3576864"/>
            <a:chExt cx="7588856" cy="190500"/>
          </a:xfrm>
        </p:grpSpPr>
        <p:cxnSp>
          <p:nvCxnSpPr>
            <p:cNvPr id="224" name="Shape 224"/>
            <p:cNvCxnSpPr/>
            <p:nvPr/>
          </p:nvCxnSpPr>
          <p:spPr>
            <a:xfrm>
              <a:off x="6341599" y="3672114"/>
              <a:ext cx="3563344" cy="0"/>
            </a:xfrm>
            <a:prstGeom prst="straightConnector1">
              <a:avLst/>
            </a:prstGeom>
            <a:noFill/>
            <a:ln cap="flat" cmpd="sng" w="190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25" name="Shape 225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cap="flat" cmpd="sng" w="1905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26" name="Shape 226"/>
            <p:cNvCxnSpPr/>
            <p:nvPr/>
          </p:nvCxnSpPr>
          <p:spPr>
            <a:xfrm>
              <a:off x="2316087" y="3672114"/>
              <a:ext cx="3563344" cy="0"/>
            </a:xfrm>
            <a:prstGeom prst="straightConnector1">
              <a:avLst/>
            </a:prstGeom>
            <a:noFill/>
            <a:ln cap="flat" cmpd="sng" w="190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27" name="Shape 227"/>
          <p:cNvSpPr/>
          <p:nvPr>
            <p:ph idx="2" type="pic"/>
          </p:nvPr>
        </p:nvSpPr>
        <p:spPr>
          <a:xfrm>
            <a:off x="1726179" y="1513114"/>
            <a:ext cx="2774382" cy="133894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Shape 228"/>
          <p:cNvSpPr/>
          <p:nvPr>
            <p:ph idx="3" type="pic"/>
          </p:nvPr>
        </p:nvSpPr>
        <p:spPr>
          <a:xfrm>
            <a:off x="4643438" y="1513114"/>
            <a:ext cx="2774382" cy="133894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Shape 229"/>
          <p:cNvSpPr/>
          <p:nvPr>
            <p:ph idx="4" type="pic"/>
          </p:nvPr>
        </p:nvSpPr>
        <p:spPr>
          <a:xfrm>
            <a:off x="4643438" y="2994932"/>
            <a:ext cx="2774382" cy="133894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Shape 230"/>
          <p:cNvSpPr/>
          <p:nvPr>
            <p:ph idx="5" type="pic"/>
          </p:nvPr>
        </p:nvSpPr>
        <p:spPr>
          <a:xfrm>
            <a:off x="1726177" y="2994932"/>
            <a:ext cx="2774382" cy="133894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Shape 237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www.yourwebsite.com</a:t>
            </a:r>
            <a:endParaRPr sz="1100"/>
          </a:p>
        </p:txBody>
      </p:sp>
      <p:sp>
        <p:nvSpPr>
          <p:cNvPr id="238" name="Shape 238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8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39" name="Shape 239"/>
          <p:cNvSpPr txBox="1"/>
          <p:nvPr>
            <p:ph type="title"/>
          </p:nvPr>
        </p:nvSpPr>
        <p:spPr>
          <a:xfrm>
            <a:off x="846365" y="247102"/>
            <a:ext cx="745127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</a:pPr>
            <a:r>
              <a:rPr b="1" i="0" lang="en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Company</a:t>
            </a:r>
            <a:r>
              <a:rPr b="0" i="0" lang="en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 </a:t>
            </a:r>
            <a:r>
              <a:rPr b="0" i="0" lang="en" sz="24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Timeline</a:t>
            </a:r>
            <a:endParaRPr sz="1100"/>
          </a:p>
        </p:txBody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846365" y="739550"/>
            <a:ext cx="7451271" cy="1962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Lorem ipsum dolor sit amet agam facer modo data lorem ipsum dolor sit amet agam facer modo data to lorem dummy you text</a:t>
            </a:r>
            <a:endParaRPr sz="1100"/>
          </a:p>
        </p:txBody>
      </p:sp>
      <p:grpSp>
        <p:nvGrpSpPr>
          <p:cNvPr id="241" name="Shape 241"/>
          <p:cNvGrpSpPr/>
          <p:nvPr/>
        </p:nvGrpSpPr>
        <p:grpSpPr>
          <a:xfrm>
            <a:off x="1726179" y="1025130"/>
            <a:ext cx="5691642" cy="142875"/>
            <a:chOff x="2316087" y="3576864"/>
            <a:chExt cx="7588856" cy="190500"/>
          </a:xfrm>
        </p:grpSpPr>
        <p:cxnSp>
          <p:nvCxnSpPr>
            <p:cNvPr id="242" name="Shape 242"/>
            <p:cNvCxnSpPr/>
            <p:nvPr/>
          </p:nvCxnSpPr>
          <p:spPr>
            <a:xfrm>
              <a:off x="6341599" y="3672114"/>
              <a:ext cx="3563344" cy="0"/>
            </a:xfrm>
            <a:prstGeom prst="straightConnector1">
              <a:avLst/>
            </a:prstGeom>
            <a:noFill/>
            <a:ln cap="flat" cmpd="sng" w="190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43" name="Shape 243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cap="flat" cmpd="sng" w="1905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44" name="Shape 244"/>
            <p:cNvCxnSpPr/>
            <p:nvPr/>
          </p:nvCxnSpPr>
          <p:spPr>
            <a:xfrm>
              <a:off x="2316087" y="3672114"/>
              <a:ext cx="3563344" cy="0"/>
            </a:xfrm>
            <a:prstGeom prst="straightConnector1">
              <a:avLst/>
            </a:prstGeom>
            <a:noFill/>
            <a:ln cap="flat" cmpd="sng" w="190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45" name="Shape 245"/>
          <p:cNvGrpSpPr/>
          <p:nvPr/>
        </p:nvGrpSpPr>
        <p:grpSpPr>
          <a:xfrm>
            <a:off x="0" y="1948730"/>
            <a:ext cx="9144000" cy="1776977"/>
            <a:chOff x="0" y="2423674"/>
            <a:chExt cx="12192000" cy="2369303"/>
          </a:xfrm>
        </p:grpSpPr>
        <p:cxnSp>
          <p:nvCxnSpPr>
            <p:cNvPr id="246" name="Shape 246"/>
            <p:cNvCxnSpPr/>
            <p:nvPr/>
          </p:nvCxnSpPr>
          <p:spPr>
            <a:xfrm>
              <a:off x="0" y="3429000"/>
              <a:ext cx="12192000" cy="0"/>
            </a:xfrm>
            <a:prstGeom prst="straightConnector1">
              <a:avLst/>
            </a:prstGeom>
            <a:noFill/>
            <a:ln cap="flat" cmpd="sng" w="190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47" name="Shape 247"/>
            <p:cNvSpPr/>
            <p:nvPr/>
          </p:nvSpPr>
          <p:spPr>
            <a:xfrm>
              <a:off x="2301572" y="3218543"/>
              <a:ext cx="420914" cy="420914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Shape 248"/>
            <p:cNvSpPr/>
            <p:nvPr/>
          </p:nvSpPr>
          <p:spPr>
            <a:xfrm>
              <a:off x="4690886" y="3218543"/>
              <a:ext cx="420914" cy="420914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Shape 249"/>
            <p:cNvSpPr/>
            <p:nvPr/>
          </p:nvSpPr>
          <p:spPr>
            <a:xfrm>
              <a:off x="7080200" y="3218543"/>
              <a:ext cx="420914" cy="420914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Shape 250"/>
            <p:cNvSpPr/>
            <p:nvPr/>
          </p:nvSpPr>
          <p:spPr>
            <a:xfrm>
              <a:off x="9469514" y="3218543"/>
              <a:ext cx="420914" cy="420914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Shape 251"/>
            <p:cNvSpPr txBox="1"/>
            <p:nvPr/>
          </p:nvSpPr>
          <p:spPr>
            <a:xfrm>
              <a:off x="2331024" y="3252105"/>
              <a:ext cx="36201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lt1"/>
                  </a:solidFill>
                  <a:latin typeface="PT Sans"/>
                  <a:ea typeface="PT Sans"/>
                  <a:cs typeface="PT Sans"/>
                  <a:sym typeface="PT Sans"/>
                </a:rPr>
                <a:t>1</a:t>
              </a:r>
              <a:endParaRPr sz="1100"/>
            </a:p>
          </p:txBody>
        </p:sp>
        <p:sp>
          <p:nvSpPr>
            <p:cNvPr id="252" name="Shape 252"/>
            <p:cNvSpPr txBox="1"/>
            <p:nvPr/>
          </p:nvSpPr>
          <p:spPr>
            <a:xfrm>
              <a:off x="4720338" y="3252105"/>
              <a:ext cx="36201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lt1"/>
                  </a:solidFill>
                  <a:latin typeface="PT Sans"/>
                  <a:ea typeface="PT Sans"/>
                  <a:cs typeface="PT Sans"/>
                  <a:sym typeface="PT Sans"/>
                </a:rPr>
                <a:t>1</a:t>
              </a:r>
              <a:endParaRPr sz="1100"/>
            </a:p>
          </p:txBody>
        </p:sp>
        <p:sp>
          <p:nvSpPr>
            <p:cNvPr id="253" name="Shape 253"/>
            <p:cNvSpPr txBox="1"/>
            <p:nvPr/>
          </p:nvSpPr>
          <p:spPr>
            <a:xfrm>
              <a:off x="7109652" y="3252105"/>
              <a:ext cx="36201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lt1"/>
                  </a:solidFill>
                  <a:latin typeface="PT Sans"/>
                  <a:ea typeface="PT Sans"/>
                  <a:cs typeface="PT Sans"/>
                  <a:sym typeface="PT Sans"/>
                </a:rPr>
                <a:t>1</a:t>
              </a:r>
              <a:endParaRPr sz="1100"/>
            </a:p>
          </p:txBody>
        </p:sp>
        <p:sp>
          <p:nvSpPr>
            <p:cNvPr id="254" name="Shape 254"/>
            <p:cNvSpPr txBox="1"/>
            <p:nvPr/>
          </p:nvSpPr>
          <p:spPr>
            <a:xfrm>
              <a:off x="9498966" y="3252105"/>
              <a:ext cx="36201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lt1"/>
                  </a:solidFill>
                  <a:latin typeface="PT Sans"/>
                  <a:ea typeface="PT Sans"/>
                  <a:cs typeface="PT Sans"/>
                  <a:sym typeface="PT Sans"/>
                </a:rPr>
                <a:t>1</a:t>
              </a:r>
              <a:endParaRPr sz="1100"/>
            </a:p>
          </p:txBody>
        </p:sp>
        <p:sp>
          <p:nvSpPr>
            <p:cNvPr id="255" name="Shape 255"/>
            <p:cNvSpPr/>
            <p:nvPr/>
          </p:nvSpPr>
          <p:spPr>
            <a:xfrm>
              <a:off x="4649255" y="2486404"/>
              <a:ext cx="504176" cy="504178"/>
            </a:xfrm>
            <a:custGeom>
              <a:pathLst>
                <a:path extrusionOk="0" h="21404" w="21403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Shape 256"/>
            <p:cNvSpPr/>
            <p:nvPr/>
          </p:nvSpPr>
          <p:spPr>
            <a:xfrm>
              <a:off x="6988544" y="2423674"/>
              <a:ext cx="604225" cy="629638"/>
            </a:xfrm>
            <a:custGeom>
              <a:pathLst>
                <a:path extrusionOk="0" h="21600" w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Shape 257"/>
            <p:cNvSpPr/>
            <p:nvPr/>
          </p:nvSpPr>
          <p:spPr>
            <a:xfrm>
              <a:off x="4199191" y="4324734"/>
              <a:ext cx="1404304" cy="4139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This letterhead design is meant to project an professionalism.</a:t>
              </a:r>
              <a:endParaRPr sz="1100"/>
            </a:p>
          </p:txBody>
        </p:sp>
        <p:sp>
          <p:nvSpPr>
            <p:cNvPr id="258" name="Shape 258"/>
            <p:cNvSpPr/>
            <p:nvPr/>
          </p:nvSpPr>
          <p:spPr>
            <a:xfrm>
              <a:off x="4336405" y="4019507"/>
              <a:ext cx="1129876" cy="27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7142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accent4"/>
                  </a:solidFill>
                  <a:latin typeface="PT Sans"/>
                  <a:ea typeface="PT Sans"/>
                  <a:cs typeface="PT Sans"/>
                  <a:sym typeface="PT Sans"/>
                </a:rPr>
                <a:t>TITLE TEXT</a:t>
              </a:r>
              <a:endParaRPr sz="1100"/>
            </a:p>
          </p:txBody>
        </p:sp>
        <p:sp>
          <p:nvSpPr>
            <p:cNvPr id="259" name="Shape 259"/>
            <p:cNvSpPr/>
            <p:nvPr/>
          </p:nvSpPr>
          <p:spPr>
            <a:xfrm>
              <a:off x="1750727" y="4058555"/>
              <a:ext cx="1522604" cy="3088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7142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accent4"/>
                  </a:solidFill>
                  <a:latin typeface="PT Sans"/>
                  <a:ea typeface="PT Sans"/>
                  <a:cs typeface="PT Sans"/>
                  <a:sym typeface="PT Sans"/>
                </a:rPr>
                <a:t>START WORK</a:t>
              </a:r>
              <a:endParaRPr sz="1100"/>
            </a:p>
          </p:txBody>
        </p:sp>
        <p:sp>
          <p:nvSpPr>
            <p:cNvPr id="260" name="Shape 260"/>
            <p:cNvSpPr/>
            <p:nvPr/>
          </p:nvSpPr>
          <p:spPr>
            <a:xfrm>
              <a:off x="1809876" y="4379073"/>
              <a:ext cx="1404304" cy="4139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This letterhead design is meant to project an professionalism.</a:t>
              </a:r>
              <a:endParaRPr sz="1100"/>
            </a:p>
          </p:txBody>
        </p:sp>
        <p:sp>
          <p:nvSpPr>
            <p:cNvPr id="261" name="Shape 261"/>
            <p:cNvSpPr/>
            <p:nvPr/>
          </p:nvSpPr>
          <p:spPr>
            <a:xfrm>
              <a:off x="2181827" y="2463830"/>
              <a:ext cx="660404" cy="549326"/>
            </a:xfrm>
            <a:custGeom>
              <a:pathLst>
                <a:path extrusionOk="0" h="117" w="143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Shape 262"/>
            <p:cNvSpPr/>
            <p:nvPr/>
          </p:nvSpPr>
          <p:spPr>
            <a:xfrm>
              <a:off x="9453901" y="2475951"/>
              <a:ext cx="452140" cy="525084"/>
            </a:xfrm>
            <a:custGeom>
              <a:pathLst>
                <a:path extrusionOk="0" h="21600" w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Shape 263"/>
            <p:cNvSpPr/>
            <p:nvPr/>
          </p:nvSpPr>
          <p:spPr>
            <a:xfrm>
              <a:off x="8922622" y="4049901"/>
              <a:ext cx="1522604" cy="3088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7142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accent4"/>
                  </a:solidFill>
                  <a:latin typeface="PT Sans"/>
                  <a:ea typeface="PT Sans"/>
                  <a:cs typeface="PT Sans"/>
                  <a:sym typeface="PT Sans"/>
                </a:rPr>
                <a:t>WON CC AWARD</a:t>
              </a:r>
              <a:endParaRPr sz="1100"/>
            </a:p>
          </p:txBody>
        </p:sp>
        <p:sp>
          <p:nvSpPr>
            <p:cNvPr id="264" name="Shape 264"/>
            <p:cNvSpPr/>
            <p:nvPr/>
          </p:nvSpPr>
          <p:spPr>
            <a:xfrm>
              <a:off x="8981771" y="4370419"/>
              <a:ext cx="1404304" cy="4139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This letterhead design is meant to project an professionalism.</a:t>
              </a:r>
              <a:endParaRPr sz="1100"/>
            </a:p>
          </p:txBody>
        </p:sp>
        <p:sp>
          <p:nvSpPr>
            <p:cNvPr id="265" name="Shape 265"/>
            <p:cNvSpPr/>
            <p:nvPr/>
          </p:nvSpPr>
          <p:spPr>
            <a:xfrm>
              <a:off x="6588504" y="4324734"/>
              <a:ext cx="1404304" cy="4139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This letterhead design is meant to project an professionalism.</a:t>
              </a:r>
              <a:endParaRPr sz="1100"/>
            </a:p>
          </p:txBody>
        </p:sp>
        <p:sp>
          <p:nvSpPr>
            <p:cNvPr id="266" name="Shape 266"/>
            <p:cNvSpPr/>
            <p:nvPr/>
          </p:nvSpPr>
          <p:spPr>
            <a:xfrm>
              <a:off x="6725718" y="4019507"/>
              <a:ext cx="1129876" cy="27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7142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accent4"/>
                  </a:solidFill>
                  <a:latin typeface="PT Sans"/>
                  <a:ea typeface="PT Sans"/>
                  <a:cs typeface="PT Sans"/>
                  <a:sym typeface="PT Sans"/>
                </a:rPr>
                <a:t>TITLE TEXT</a:t>
              </a:r>
              <a:endParaRPr sz="1100"/>
            </a:p>
          </p:txBody>
        </p:sp>
      </p:grp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/>
          <p:nvPr/>
        </p:nvSpPr>
        <p:spPr>
          <a:xfrm>
            <a:off x="4643438" y="1614948"/>
            <a:ext cx="2774383" cy="2718536"/>
          </a:xfrm>
          <a:prstGeom prst="rect">
            <a:avLst/>
          </a:prstGeom>
          <a:solidFill>
            <a:srgbClr val="0D0D0D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[</a:t>
            </a:r>
            <a:endParaRPr sz="1100"/>
          </a:p>
        </p:txBody>
      </p:sp>
      <p:sp>
        <p:nvSpPr>
          <p:cNvPr id="273" name="Shape 27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Shape 274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www.yourwebsite.com</a:t>
            </a:r>
            <a:endParaRPr sz="1100"/>
          </a:p>
        </p:txBody>
      </p:sp>
      <p:sp>
        <p:nvSpPr>
          <p:cNvPr id="275" name="Shape 275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8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76" name="Shape 276"/>
          <p:cNvSpPr txBox="1"/>
          <p:nvPr>
            <p:ph type="title"/>
          </p:nvPr>
        </p:nvSpPr>
        <p:spPr>
          <a:xfrm>
            <a:off x="846365" y="247102"/>
            <a:ext cx="745127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</a:pPr>
            <a:r>
              <a:rPr b="1" i="0" lang="en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Company</a:t>
            </a:r>
            <a:r>
              <a:rPr b="0" i="0" lang="en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 </a:t>
            </a:r>
            <a:r>
              <a:rPr b="0" i="0" lang="en" sz="24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Infographic</a:t>
            </a:r>
            <a:endParaRPr sz="1100"/>
          </a:p>
        </p:txBody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846365" y="739550"/>
            <a:ext cx="7451271" cy="1962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Lorem ipsum dolor sit amet agam facer modo data lorem ipsum dolor sit amet agam facer modo data to lorem dummy you text</a:t>
            </a:r>
            <a:endParaRPr sz="1100"/>
          </a:p>
        </p:txBody>
      </p:sp>
      <p:grpSp>
        <p:nvGrpSpPr>
          <p:cNvPr id="278" name="Shape 278"/>
          <p:cNvGrpSpPr/>
          <p:nvPr/>
        </p:nvGrpSpPr>
        <p:grpSpPr>
          <a:xfrm>
            <a:off x="1726179" y="1025130"/>
            <a:ext cx="5691642" cy="142875"/>
            <a:chOff x="2316087" y="3576864"/>
            <a:chExt cx="7588856" cy="190500"/>
          </a:xfrm>
        </p:grpSpPr>
        <p:cxnSp>
          <p:nvCxnSpPr>
            <p:cNvPr id="279" name="Shape 279"/>
            <p:cNvCxnSpPr/>
            <p:nvPr/>
          </p:nvCxnSpPr>
          <p:spPr>
            <a:xfrm>
              <a:off x="6341599" y="3672114"/>
              <a:ext cx="3563344" cy="0"/>
            </a:xfrm>
            <a:prstGeom prst="straightConnector1">
              <a:avLst/>
            </a:prstGeom>
            <a:noFill/>
            <a:ln cap="flat" cmpd="sng" w="190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80" name="Shape 280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cap="flat" cmpd="sng" w="1905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81" name="Shape 281"/>
            <p:cNvCxnSpPr/>
            <p:nvPr/>
          </p:nvCxnSpPr>
          <p:spPr>
            <a:xfrm>
              <a:off x="2316087" y="3672114"/>
              <a:ext cx="3563344" cy="0"/>
            </a:xfrm>
            <a:prstGeom prst="straightConnector1">
              <a:avLst/>
            </a:prstGeom>
            <a:noFill/>
            <a:ln cap="flat" cmpd="sng" w="190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82" name="Shape 282"/>
          <p:cNvSpPr/>
          <p:nvPr/>
        </p:nvSpPr>
        <p:spPr>
          <a:xfrm>
            <a:off x="1726179" y="3792278"/>
            <a:ext cx="2483578" cy="54120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image of professionalism and reliability. By using simple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alignments we have createda very spaciousy feeling</a:t>
            </a:r>
            <a:endParaRPr sz="1100"/>
          </a:p>
        </p:txBody>
      </p:sp>
      <p:sp>
        <p:nvSpPr>
          <p:cNvPr id="283" name="Shape 283"/>
          <p:cNvSpPr txBox="1"/>
          <p:nvPr/>
        </p:nvSpPr>
        <p:spPr>
          <a:xfrm>
            <a:off x="1678671" y="3248750"/>
            <a:ext cx="1449602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AWESOME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HEADING</a:t>
            </a:r>
            <a:endParaRPr sz="1100"/>
          </a:p>
        </p:txBody>
      </p:sp>
      <p:pic>
        <p:nvPicPr>
          <p:cNvPr id="284" name="Shape 2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02246" y="1829458"/>
            <a:ext cx="2256766" cy="2289516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Shape 285"/>
          <p:cNvSpPr/>
          <p:nvPr>
            <p:ph idx="2" type="pic"/>
          </p:nvPr>
        </p:nvSpPr>
        <p:spPr>
          <a:xfrm>
            <a:off x="4643438" y="1614947"/>
            <a:ext cx="2774383" cy="271853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Shape 286"/>
          <p:cNvSpPr/>
          <p:nvPr>
            <p:ph idx="3" type="pic"/>
          </p:nvPr>
        </p:nvSpPr>
        <p:spPr>
          <a:xfrm>
            <a:off x="1726179" y="1614947"/>
            <a:ext cx="2774382" cy="149821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/>
          <p:nvPr/>
        </p:nvSpPr>
        <p:spPr>
          <a:xfrm>
            <a:off x="-173313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Shape 293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www.yourwebsite.com</a:t>
            </a:r>
            <a:endParaRPr sz="1100"/>
          </a:p>
        </p:txBody>
      </p:sp>
      <p:sp>
        <p:nvSpPr>
          <p:cNvPr id="294" name="Shape 294"/>
          <p:cNvSpPr txBox="1"/>
          <p:nvPr>
            <p:ph idx="12" type="sldNum"/>
          </p:nvPr>
        </p:nvSpPr>
        <p:spPr>
          <a:xfrm>
            <a:off x="7888472" y="337855"/>
            <a:ext cx="407608" cy="33135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8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95" name="Shape 295"/>
          <p:cNvSpPr txBox="1"/>
          <p:nvPr>
            <p:ph type="title"/>
          </p:nvPr>
        </p:nvSpPr>
        <p:spPr>
          <a:xfrm>
            <a:off x="846365" y="247102"/>
            <a:ext cx="745127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</a:pPr>
            <a:r>
              <a:rPr b="1" i="0" lang="en" sz="24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Project </a:t>
            </a:r>
            <a:r>
              <a:rPr b="0" i="0" lang="en" sz="24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Location</a:t>
            </a:r>
            <a:endParaRPr sz="1100"/>
          </a:p>
        </p:txBody>
      </p:sp>
      <p:sp>
        <p:nvSpPr>
          <p:cNvPr id="296" name="Shape 296"/>
          <p:cNvSpPr txBox="1"/>
          <p:nvPr>
            <p:ph idx="1" type="body"/>
          </p:nvPr>
        </p:nvSpPr>
        <p:spPr>
          <a:xfrm>
            <a:off x="846365" y="739550"/>
            <a:ext cx="7451271" cy="1962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Lorem ipsum dolor sit amet agam facer modo data lorem ipsum dolor sit amet agam facer modo data to lorem dummy you text</a:t>
            </a:r>
            <a:endParaRPr sz="1100"/>
          </a:p>
        </p:txBody>
      </p:sp>
      <p:grpSp>
        <p:nvGrpSpPr>
          <p:cNvPr id="297" name="Shape 297"/>
          <p:cNvGrpSpPr/>
          <p:nvPr/>
        </p:nvGrpSpPr>
        <p:grpSpPr>
          <a:xfrm>
            <a:off x="1726179" y="1025130"/>
            <a:ext cx="5691642" cy="142875"/>
            <a:chOff x="2316087" y="3576864"/>
            <a:chExt cx="7588856" cy="190500"/>
          </a:xfrm>
        </p:grpSpPr>
        <p:cxnSp>
          <p:nvCxnSpPr>
            <p:cNvPr id="298" name="Shape 298"/>
            <p:cNvCxnSpPr/>
            <p:nvPr/>
          </p:nvCxnSpPr>
          <p:spPr>
            <a:xfrm>
              <a:off x="6341599" y="3672114"/>
              <a:ext cx="3563344" cy="0"/>
            </a:xfrm>
            <a:prstGeom prst="straightConnector1">
              <a:avLst/>
            </a:prstGeom>
            <a:noFill/>
            <a:ln cap="flat" cmpd="sng" w="190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99" name="Shape 299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cap="flat" cmpd="sng" w="1905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00" name="Shape 300"/>
            <p:cNvCxnSpPr/>
            <p:nvPr/>
          </p:nvCxnSpPr>
          <p:spPr>
            <a:xfrm>
              <a:off x="2316087" y="3672114"/>
              <a:ext cx="3563344" cy="0"/>
            </a:xfrm>
            <a:prstGeom prst="straightConnector1">
              <a:avLst/>
            </a:prstGeom>
            <a:noFill/>
            <a:ln cap="flat" cmpd="sng" w="190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01" name="Shape 301"/>
          <p:cNvSpPr/>
          <p:nvPr/>
        </p:nvSpPr>
        <p:spPr>
          <a:xfrm>
            <a:off x="940660" y="2379127"/>
            <a:ext cx="1976400" cy="10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project an professionalism and reliability. By using alignments we have created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7F7F7F"/>
              </a:solidFill>
              <a:latin typeface="PT Sans"/>
              <a:ea typeface="PT Sans"/>
              <a:cs typeface="PT Sans"/>
              <a:sym typeface="PT Sans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This letterhead design is meant to professionalism and reliability.</a:t>
            </a:r>
            <a:endParaRPr sz="1100"/>
          </a:p>
        </p:txBody>
      </p:sp>
      <p:sp>
        <p:nvSpPr>
          <p:cNvPr id="302" name="Shape 302"/>
          <p:cNvSpPr txBox="1"/>
          <p:nvPr/>
        </p:nvSpPr>
        <p:spPr>
          <a:xfrm>
            <a:off x="884925" y="1776200"/>
            <a:ext cx="2305800" cy="3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rPr>
              <a:t>AWESOME HEADING</a:t>
            </a:r>
            <a:endParaRPr sz="1100"/>
          </a:p>
        </p:txBody>
      </p:sp>
      <p:cxnSp>
        <p:nvCxnSpPr>
          <p:cNvPr id="303" name="Shape 303"/>
          <p:cNvCxnSpPr/>
          <p:nvPr/>
        </p:nvCxnSpPr>
        <p:spPr>
          <a:xfrm>
            <a:off x="940660" y="2240022"/>
            <a:ext cx="757200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04" name="Shape 304"/>
          <p:cNvSpPr/>
          <p:nvPr>
            <p:ph idx="2" type="pic"/>
          </p:nvPr>
        </p:nvSpPr>
        <p:spPr>
          <a:xfrm>
            <a:off x="3221830" y="1776212"/>
            <a:ext cx="5074251" cy="237408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heme_Master">
  <a:themeElements>
    <a:clrScheme name="Custom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D1C24"/>
      </a:accent1>
      <a:accent2>
        <a:srgbClr val="00A18F"/>
      </a:accent2>
      <a:accent3>
        <a:srgbClr val="722E79"/>
      </a:accent3>
      <a:accent4>
        <a:srgbClr val="FAA21B"/>
      </a:accent4>
      <a:accent5>
        <a:srgbClr val="8DC63F"/>
      </a:accent5>
      <a:accent6>
        <a:srgbClr val="00B3BD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