
<file path=[Content_Types].xml><?xml version="1.0" encoding="utf-8"?>
<Types xmlns="http://schemas.openxmlformats.org/package/2006/content-types">
  <Default ContentType="application/x-fontdata" Extension="fntdata"/>
  <Default ContentType="image/jpeg" Extension="jpg"/>
  <Default ContentType="application/vnd.openxmlformats-package.relationships+xml" Extension="rels"/>
  <Default ContentType="application/xml" Extension="xml"/>
  <Override ContentType="application/vnd.openxmlformats-officedocument.presentationml.notesMaster+xml" PartName="/ppt/notesMasters/notesMaster1.xml"/>
  <Override ContentType="application/vnd.openxmlformats-officedocument.presentationml.notesSlide+xml" PartName="/ppt/notesSlides/notesSlide10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9.xml"/>
  <Override ContentType="application/vnd.openxmlformats-officedocument.presentationml.presProps+xml" PartName="/ppt/presProps.xml"/>
  <Override ContentType="application/vnd.openxmlformats-officedocument.presentationml.presentation.main+xml" PartName="/ppt/presentation.xml"/>
  <Override ContentType="application/vnd.openxmlformats-officedocument.presentationml.slide+xml" PartName="/ppt/slides/slide10.xml"/>
  <Override ContentType="application/vnd.openxmlformats-officedocument.presentationml.slide+xml" PartName="/ppt/slides/slide11.xml"/>
  <Override ContentType="application/vnd.openxmlformats-officedocument.presentationml.slide+xml" PartName="/ppt/slides/slide12.xml"/>
  <Override ContentType="application/vnd.openxmlformats-officedocument.presentationml.slide+xml" PartName="/ppt/slides/slide13.xml"/>
  <Override ContentType="application/vnd.openxmlformats-officedocument.presentationml.slide+xml" PartName="/ppt/slides/slide14.xml"/>
  <Override ContentType="application/vnd.openxmlformats-officedocument.presentationml.slide+xml" PartName="/ppt/slides/slide15.xml"/>
  <Override ContentType="application/vnd.openxmlformats-officedocument.presentationml.slide+xml" PartName="/ppt/slides/slide16.xml"/>
  <Override ContentType="application/vnd.openxmlformats-officedocument.presentationml.slide+xml" PartName="/ppt/slides/slide17.xml"/>
  <Override ContentType="application/vnd.openxmlformats-officedocument.presentationml.slide+xml" PartName="/ppt/slides/slide18.xml"/>
  <Override ContentType="application/vnd.openxmlformats-officedocument.presentationml.slide+xml" PartName="/ppt/slides/slide19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22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4.xml"/>
  <Override ContentType="application/vnd.openxmlformats-officedocument.presentationml.slide+xml" PartName="/ppt/slides/slide5.xml"/>
  <Override ContentType="application/vnd.openxmlformats-officedocument.presentationml.slide+xml" PartName="/ppt/slides/slide6.xml"/>
  <Override ContentType="application/vnd.openxmlformats-officedocument.presentationml.slide+xml" PartName="/ppt/slides/slide7.xml"/>
  <Override ContentType="application/vnd.openxmlformats-officedocument.presentationml.slide+xml" PartName="/ppt/slides/slide8.xml"/>
  <Override ContentType="application/vnd.openxmlformats-officedocument.presentationml.slide+xml" PartName="/ppt/slides/slide9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26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Master+xml" PartName="/ppt/slideMasters/slideMaster2.xml"/>
  <Override ContentType="application/vnd.openxmlformats-officedocument.presentationml.viewProps+xml" PartName="/ppt/view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4" r:id="rId4"/>
    <p:sldMasterId id="2147483675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</p:sldIdLst>
  <p:sldSz cy="5143500" cx="9144000"/>
  <p:notesSz cx="6858000" cy="9144000"/>
  <p:embeddedFontLst>
    <p:embeddedFont>
      <p:font typeface="Montserrat"/>
      <p:regular r:id="rId29"/>
      <p:bold r:id="rId30"/>
      <p:italic r:id="rId31"/>
      <p:boldItalic r:id="rId32"/>
    </p:embeddedFont>
    <p:embeddedFont>
      <p:font typeface="Montserrat Light"/>
      <p:regular r:id="rId33"/>
      <p:bold r:id="rId34"/>
      <p:italic r:id="rId35"/>
      <p:boldItalic r:id="rId36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29" Type="http://schemas.openxmlformats.org/officeDocument/2006/relationships/font" Target="fonts/Montserrat-regular.fntdata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31" Type="http://schemas.openxmlformats.org/officeDocument/2006/relationships/font" Target="fonts/Montserrat-italic.fntdata"/><Relationship Id="rId30" Type="http://schemas.openxmlformats.org/officeDocument/2006/relationships/font" Target="fonts/Montserrat-bold.fntdata"/><Relationship Id="rId11" Type="http://schemas.openxmlformats.org/officeDocument/2006/relationships/slide" Target="slides/slide5.xml"/><Relationship Id="rId33" Type="http://schemas.openxmlformats.org/officeDocument/2006/relationships/font" Target="fonts/MontserratLight-regular.fntdata"/><Relationship Id="rId10" Type="http://schemas.openxmlformats.org/officeDocument/2006/relationships/slide" Target="slides/slide4.xml"/><Relationship Id="rId32" Type="http://schemas.openxmlformats.org/officeDocument/2006/relationships/font" Target="fonts/Montserrat-boldItalic.fntdata"/><Relationship Id="rId13" Type="http://schemas.openxmlformats.org/officeDocument/2006/relationships/slide" Target="slides/slide7.xml"/><Relationship Id="rId35" Type="http://schemas.openxmlformats.org/officeDocument/2006/relationships/font" Target="fonts/MontserratLight-italic.fntdata"/><Relationship Id="rId12" Type="http://schemas.openxmlformats.org/officeDocument/2006/relationships/slide" Target="slides/slide6.xml"/><Relationship Id="rId34" Type="http://schemas.openxmlformats.org/officeDocument/2006/relationships/font" Target="fonts/MontserratLight-bold.fntdata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36" Type="http://schemas.openxmlformats.org/officeDocument/2006/relationships/font" Target="fonts/MontserratLight-boldItalic.fntdata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7ebec92650_2_43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g7ebec92650_2_4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g7ebec92650_2_14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09" name="Google Shape;209;g7ebec92650_2_149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0" name="Google Shape;210;g7ebec92650_2_149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1" name="Google Shape;211;g7ebec92650_2_149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2" name="Google Shape;212;g7ebec92650_2_149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0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g7ebec92650_2_16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22" name="Google Shape;222;g7ebec92650_2_16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3" name="Google Shape;223;g7ebec92650_2_161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4" name="Google Shape;224;g7ebec92650_2_161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5" name="Google Shape;225;g7ebec92650_2_16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0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g7ebec92650_2_18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42" name="Google Shape;242;g7ebec92650_2_180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3" name="Google Shape;243;g7ebec92650_2_180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4" name="Google Shape;244;g7ebec92650_2_180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5" name="Google Shape;245;g7ebec92650_2_180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5" name="Shape 2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" name="Google Shape;256;g7ebec92650_2_19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57" name="Google Shape;257;g7ebec92650_2_194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8" name="Google Shape;258;g7ebec92650_2_194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9" name="Google Shape;259;g7ebec92650_2_194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0" name="Google Shape;260;g7ebec92650_2_194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7ebec92650_2_207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71" name="Google Shape;271;g7ebec92650_2_207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2" name="Google Shape;272;g7ebec92650_2_207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3" name="Google Shape;273;g7ebec92650_2_207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4" name="Google Shape;274;g7ebec92650_2_207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7ebec92650_2_228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93" name="Google Shape;293;g7ebec92650_2_228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94" name="Google Shape;294;g7ebec92650_2_228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95" name="Google Shape;295;g7ebec92650_2_228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96" name="Google Shape;296;g7ebec92650_2_228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g7ebec92650_2_255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21" name="Google Shape;321;g7ebec92650_2_255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2" name="Google Shape;322;g7ebec92650_2_255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3" name="Google Shape;323;g7ebec92650_2_255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4" name="Google Shape;324;g7ebec92650_2_255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7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g7ebec92650_2_27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39" name="Google Shape;339;g7ebec92650_2_272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0" name="Google Shape;340;g7ebec92650_2_272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1" name="Google Shape;341;g7ebec92650_2_272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2" name="Google Shape;342;g7ebec92650_2_272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g7ebec92650_2_28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51" name="Google Shape;351;g7ebec92650_2_283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2" name="Google Shape;352;g7ebec92650_2_283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3" name="Google Shape;353;g7ebec92650_2_283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4" name="Google Shape;354;g7ebec92650_2_283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g7ebec92650_2_34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11" name="Google Shape;411;g7ebec92650_2_342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2" name="Google Shape;412;g7ebec92650_2_342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3" name="Google Shape;413;g7ebec92650_2_342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14" name="Google Shape;414;g7ebec92650_2_342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7ebec92650_2_52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" name="Google Shape;104;g7ebec92650_2_5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2" name="Shape 4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Google Shape;423;g7ebec92650_2_35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24" name="Google Shape;424;g7ebec92650_2_354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5" name="Google Shape;425;g7ebec92650_2_354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6" name="Google Shape;426;g7ebec92650_2_354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7" name="Google Shape;427;g7ebec92650_2_354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3" name="Shape 4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4" name="Google Shape;434;g7ebec92650_2_36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35" name="Google Shape;435;g7ebec92650_2_364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36" name="Google Shape;436;g7ebec92650_2_364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37" name="Google Shape;437;g7ebec92650_2_364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38" name="Google Shape;438;g7ebec92650_2_364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1" name="Shape 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Google Shape;452;g7ebec92650_2_38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53" name="Google Shape;453;g7ebec92650_2_38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4" name="Google Shape;454;g7ebec92650_2_381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5" name="Google Shape;455;g7ebec92650_2_381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6" name="Google Shape;456;g7ebec92650_2_38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7ebec92650_2_60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3" name="Google Shape;113;g7ebec92650_2_6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7ebec92650_2_69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3" name="Google Shape;123;g7ebec92650_2_6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7ebec92650_2_8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6" name="Google Shape;136;g7ebec92650_2_8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7" name="Google Shape;137;g7ebec92650_2_81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8" name="Google Shape;138;g7ebec92650_2_81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9" name="Google Shape;139;g7ebec92650_2_8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g7ebec92650_2_9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7" name="Google Shape;147;g7ebec92650_2_9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8" name="Google Shape;148;g7ebec92650_2_91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9" name="Google Shape;149;g7ebec92650_2_91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0" name="Google Shape;150;g7ebec92650_2_9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g7ebec92650_2_10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59" name="Google Shape;159;g7ebec92650_2_102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0" name="Google Shape;160;g7ebec92650_2_102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1" name="Google Shape;161;g7ebec92650_2_102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2" name="Google Shape;162;g7ebec92650_2_102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7ebec92650_2_11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71" name="Google Shape;171;g7ebec92650_2_113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2" name="Google Shape;172;g7ebec92650_2_113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3" name="Google Shape;173;g7ebec92650_2_113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4" name="Google Shape;174;g7ebec92650_2_113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7ebec92650_2_12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83" name="Google Shape;183;g7ebec92650_2_124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4" name="Google Shape;184;g7ebec92650_2_124:notes"/>
          <p:cNvSpPr txBox="1"/>
          <p:nvPr>
            <p:ph idx="3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5" name="Google Shape;185;g7ebec92650_2_124:notes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6" name="Google Shape;186;g7ebec92650_2_124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Full Image without Header &amp; Footer">
  <p:cSld name="Full Image without Header &amp; Footer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/>
          <p:nvPr>
            <p:ph idx="2" type="pic"/>
          </p:nvPr>
        </p:nvSpPr>
        <p:spPr>
          <a:xfrm>
            <a:off x="0" y="0"/>
            <a:ext cx="9143999" cy="515652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17_Title Page">
  <p:cSld name="17_Title Page"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5"/>
          <p:cNvSpPr/>
          <p:nvPr>
            <p:ph idx="2" type="pic"/>
          </p:nvPr>
        </p:nvSpPr>
        <p:spPr>
          <a:xfrm>
            <a:off x="557213" y="557213"/>
            <a:ext cx="2786701" cy="402907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15_Title Page">
  <p:cSld name="15_Title Page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6"/>
          <p:cNvSpPr/>
          <p:nvPr>
            <p:ph idx="2" type="pic"/>
          </p:nvPr>
        </p:nvSpPr>
        <p:spPr>
          <a:xfrm>
            <a:off x="557213" y="-1"/>
            <a:ext cx="4613500" cy="5143499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4_Title Page">
  <p:cSld name="4_Title Page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7"/>
          <p:cNvSpPr/>
          <p:nvPr>
            <p:ph idx="2" type="pic"/>
          </p:nvPr>
        </p:nvSpPr>
        <p:spPr>
          <a:xfrm>
            <a:off x="4963546" y="0"/>
            <a:ext cx="3623243" cy="4586289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3_Title Page">
  <p:cSld name="3_Title Page"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8"/>
          <p:cNvSpPr/>
          <p:nvPr>
            <p:ph idx="2" type="pic"/>
          </p:nvPr>
        </p:nvSpPr>
        <p:spPr>
          <a:xfrm>
            <a:off x="1857375" y="0"/>
            <a:ext cx="4357688" cy="272891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4_Blank with Footer &amp; Header">
  <p:cSld name="4_Blank with Footer &amp; Header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9"/>
          <p:cNvSpPr txBox="1"/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8" name="Google Shape;68;p19"/>
          <p:cNvSpPr/>
          <p:nvPr>
            <p:ph idx="2" type="pic"/>
          </p:nvPr>
        </p:nvSpPr>
        <p:spPr>
          <a:xfrm>
            <a:off x="2310791" y="3029365"/>
            <a:ext cx="1426029" cy="1426029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5_Title Page">
  <p:cSld name="5_Title Page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20"/>
          <p:cNvSpPr/>
          <p:nvPr>
            <p:ph idx="2" type="pic"/>
          </p:nvPr>
        </p:nvSpPr>
        <p:spPr>
          <a:xfrm>
            <a:off x="5377545" y="743464"/>
            <a:ext cx="1426029" cy="1426029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71" name="Google Shape;71;p20"/>
          <p:cNvSpPr/>
          <p:nvPr>
            <p:ph idx="3" type="pic"/>
          </p:nvPr>
        </p:nvSpPr>
        <p:spPr>
          <a:xfrm>
            <a:off x="2410258" y="2974007"/>
            <a:ext cx="1426029" cy="1426029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6_Title Page">
  <p:cSld name="6_Title Page"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21"/>
          <p:cNvSpPr/>
          <p:nvPr>
            <p:ph idx="2" type="pic"/>
          </p:nvPr>
        </p:nvSpPr>
        <p:spPr>
          <a:xfrm>
            <a:off x="5307713" y="743464"/>
            <a:ext cx="3279076" cy="1828286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9_Title Page">
  <p:cSld name="9_Title Page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22"/>
          <p:cNvSpPr/>
          <p:nvPr>
            <p:ph idx="2" type="pic"/>
          </p:nvPr>
        </p:nvSpPr>
        <p:spPr>
          <a:xfrm>
            <a:off x="4572000" y="0"/>
            <a:ext cx="4572000" cy="5143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11_Title Page">
  <p:cSld name="11_Title Page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23"/>
          <p:cNvSpPr/>
          <p:nvPr>
            <p:ph idx="2" type="pic"/>
          </p:nvPr>
        </p:nvSpPr>
        <p:spPr>
          <a:xfrm>
            <a:off x="6043612" y="0"/>
            <a:ext cx="3100387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78" name="Google Shape;78;p23"/>
          <p:cNvSpPr/>
          <p:nvPr>
            <p:ph idx="3" type="pic"/>
          </p:nvPr>
        </p:nvSpPr>
        <p:spPr>
          <a:xfrm>
            <a:off x="2143125" y="2728913"/>
            <a:ext cx="3900487" cy="2414588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1_Title Page">
  <p:cSld name="1_Title Page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2_Title Page">
  <p:cSld name="2_Title Page"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25"/>
          <p:cNvSpPr/>
          <p:nvPr>
            <p:ph idx="2" type="pic"/>
          </p:nvPr>
        </p:nvSpPr>
        <p:spPr>
          <a:xfrm>
            <a:off x="0" y="0"/>
            <a:ext cx="3048000" cy="5143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82" name="Google Shape;82;p25"/>
          <p:cNvSpPr/>
          <p:nvPr>
            <p:ph idx="3" type="pic"/>
          </p:nvPr>
        </p:nvSpPr>
        <p:spPr>
          <a:xfrm>
            <a:off x="3048000" y="2571750"/>
            <a:ext cx="3048000" cy="257175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13_Title Page">
  <p:cSld name="13_Title Page"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26"/>
          <p:cNvSpPr/>
          <p:nvPr>
            <p:ph idx="2" type="pic"/>
          </p:nvPr>
        </p:nvSpPr>
        <p:spPr>
          <a:xfrm>
            <a:off x="2771775" y="1"/>
            <a:ext cx="4386263" cy="3379659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7_Title Page">
  <p:cSld name="7_Title Page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7"/>
          <p:cNvSpPr/>
          <p:nvPr>
            <p:ph idx="2" type="pic"/>
          </p:nvPr>
        </p:nvSpPr>
        <p:spPr>
          <a:xfrm>
            <a:off x="557211" y="0"/>
            <a:ext cx="3486151" cy="2814637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8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300"/>
              <a:buFont typeface="Montserrat"/>
              <a:buNone/>
              <a:defRPr sz="2300"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89" name="Google Shape;89;p28"/>
          <p:cNvSpPr txBox="1"/>
          <p:nvPr>
            <p:ph idx="1" type="subTitle"/>
          </p:nvPr>
        </p:nvSpPr>
        <p:spPr>
          <a:xfrm>
            <a:off x="1143000" y="2701528"/>
            <a:ext cx="6858000" cy="1241821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700"/>
              <a:buNone/>
              <a:defRPr sz="700"/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9pPr>
          </a:lstStyle>
          <a:p/>
        </p:txBody>
      </p:sp>
      <p:sp>
        <p:nvSpPr>
          <p:cNvPr id="90" name="Google Shape;90;p28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1" name="Google Shape;91;p28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2" name="Google Shape;92;p28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3" Type="http://schemas.openxmlformats.org/officeDocument/2006/relationships/slideLayout" Target="../slideLayouts/slideLayout24.xml"/><Relationship Id="rId12" Type="http://schemas.openxmlformats.org/officeDocument/2006/relationships/slideLayout" Target="../slideLayouts/slideLayout23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5" Type="http://schemas.openxmlformats.org/officeDocument/2006/relationships/slideLayout" Target="../slideLayouts/slideLayout26.xml"/><Relationship Id="rId14" Type="http://schemas.openxmlformats.org/officeDocument/2006/relationships/slideLayout" Target="../slideLayouts/slideLayout25.xml"/><Relationship Id="rId16" Type="http://schemas.openxmlformats.org/officeDocument/2006/relationships/theme" Target="../theme/theme1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"/>
              <a:buNone/>
              <a:defRPr b="0" i="0" sz="30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23850" lvl="0" marL="45720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indent="-317500" lvl="1" marL="914400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indent="-298450" lvl="2" marL="1371600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indent="-285750" lvl="3" marL="1828800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indent="-273050" lvl="4" marL="2286000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indent="-317500" lvl="5" marL="27432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indent="-317500" lvl="6" marL="3200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indent="-317500" lvl="7" marL="3657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indent="-317500" lvl="8" marL="4114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700" u="none" cap="none" strike="noStrike">
                <a:solidFill>
                  <a:srgbClr val="888888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  <p:sldLayoutId id="2147483671" r:id="rId13"/>
    <p:sldLayoutId id="2147483672" r:id="rId14"/>
    <p:sldLayoutId id="2147483673" r:id="rId15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7.xml"/><Relationship Id="rId2" Type="http://schemas.openxmlformats.org/officeDocument/2006/relationships/notesSlide" Target="../notesSlides/notesSlide10.xml"/><Relationship Id="rId3" Type="http://schemas.openxmlformats.org/officeDocument/2006/relationships/image" Target="../media/image1.jpg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8.xml"/><Relationship Id="rId2" Type="http://schemas.openxmlformats.org/officeDocument/2006/relationships/notesSlide" Target="../notesSlides/notesSlide11.xml"/><Relationship Id="rId3" Type="http://schemas.openxmlformats.org/officeDocument/2006/relationships/image" Target="../media/image1.jpg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2.xml"/><Relationship Id="rId3" Type="http://schemas.openxmlformats.org/officeDocument/2006/relationships/image" Target="../media/image1.jpg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3.xml"/><Relationship Id="rId3" Type="http://schemas.openxmlformats.org/officeDocument/2006/relationships/image" Target="../media/image1.jpg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0.xml"/><Relationship Id="rId2" Type="http://schemas.openxmlformats.org/officeDocument/2006/relationships/notesSlide" Target="../notesSlides/notesSlide14.xml"/><Relationship Id="rId3" Type="http://schemas.openxmlformats.org/officeDocument/2006/relationships/image" Target="../media/image1.jpg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5.xml"/><Relationship Id="rId2" Type="http://schemas.openxmlformats.org/officeDocument/2006/relationships/notesSlide" Target="../notesSlides/notesSlide15.xml"/><Relationship Id="rId3" Type="http://schemas.openxmlformats.org/officeDocument/2006/relationships/image" Target="../media/image1.jpg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1.xml"/><Relationship Id="rId2" Type="http://schemas.openxmlformats.org/officeDocument/2006/relationships/notesSlide" Target="../notesSlides/notesSlide16.xml"/><Relationship Id="rId3" Type="http://schemas.openxmlformats.org/officeDocument/2006/relationships/image" Target="../media/image1.jpg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5.xml"/><Relationship Id="rId2" Type="http://schemas.openxmlformats.org/officeDocument/2006/relationships/notesSlide" Target="../notesSlides/notesSlide17.xml"/><Relationship Id="rId3" Type="http://schemas.openxmlformats.org/officeDocument/2006/relationships/image" Target="../media/image1.jpg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3.xml"/><Relationship Id="rId2" Type="http://schemas.openxmlformats.org/officeDocument/2006/relationships/notesSlide" Target="../notesSlides/notesSlide19.xml"/><Relationship Id="rId3" Type="http://schemas.openxmlformats.org/officeDocument/2006/relationships/image" Target="../media/image1.jp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jpg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notesSlide" Target="../notesSlides/notesSlide20.xml"/><Relationship Id="rId3" Type="http://schemas.openxmlformats.org/officeDocument/2006/relationships/image" Target="../media/image1.jpg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5.xml"/><Relationship Id="rId2" Type="http://schemas.openxmlformats.org/officeDocument/2006/relationships/notesSlide" Target="../notesSlides/notesSlide21.xml"/><Relationship Id="rId3" Type="http://schemas.openxmlformats.org/officeDocument/2006/relationships/image" Target="../media/image1.jpg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2.xml"/><Relationship Id="rId3" Type="http://schemas.openxmlformats.org/officeDocument/2006/relationships/image" Target="../media/image1.jp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jp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jp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1.jpg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5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1.jpg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7.xml"/><Relationship Id="rId3" Type="http://schemas.openxmlformats.org/officeDocument/2006/relationships/image" Target="../media/image1.jpg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6.xml"/><Relationship Id="rId2" Type="http://schemas.openxmlformats.org/officeDocument/2006/relationships/notesSlide" Target="../notesSlides/notesSlide8.xml"/><Relationship Id="rId3" Type="http://schemas.openxmlformats.org/officeDocument/2006/relationships/image" Target="../media/image1.jpg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Relationship Id="rId3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7" name="Google Shape;97;p29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21802" l="0" r="0" t="21802"/>
          <a:stretch/>
        </p:blipFill>
        <p:spPr>
          <a:xfrm>
            <a:off x="0" y="0"/>
            <a:ext cx="9143999" cy="5156522"/>
          </a:xfrm>
          <a:prstGeom prst="rect">
            <a:avLst/>
          </a:prstGeom>
          <a:noFill/>
          <a:ln>
            <a:noFill/>
          </a:ln>
        </p:spPr>
      </p:pic>
      <p:sp>
        <p:nvSpPr>
          <p:cNvPr id="98" name="Google Shape;98;p29"/>
          <p:cNvSpPr/>
          <p:nvPr/>
        </p:nvSpPr>
        <p:spPr>
          <a:xfrm>
            <a:off x="0" y="0"/>
            <a:ext cx="9144000" cy="5156522"/>
          </a:xfrm>
          <a:prstGeom prst="rect">
            <a:avLst/>
          </a:prstGeom>
          <a:solidFill>
            <a:srgbClr val="935C00">
              <a:alpha val="24705"/>
            </a:srgb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400" u="none" cap="none" strike="noStrike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99" name="Google Shape;99;p29"/>
          <p:cNvSpPr txBox="1"/>
          <p:nvPr/>
        </p:nvSpPr>
        <p:spPr>
          <a:xfrm>
            <a:off x="2071687" y="1960044"/>
            <a:ext cx="5000625" cy="122341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3800" u="none" cap="none" strike="noStrike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rPr>
              <a:t>PRESENTATION</a:t>
            </a:r>
            <a:endParaRPr sz="11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" sz="3800" u="none" cap="none" strike="noStrike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rPr>
              <a:t>TEMPLATE</a:t>
            </a:r>
            <a:endParaRPr sz="1100"/>
          </a:p>
        </p:txBody>
      </p:sp>
      <p:cxnSp>
        <p:nvCxnSpPr>
          <p:cNvPr id="100" name="Google Shape;100;p29"/>
          <p:cNvCxnSpPr/>
          <p:nvPr/>
        </p:nvCxnSpPr>
        <p:spPr>
          <a:xfrm>
            <a:off x="3507581" y="1692436"/>
            <a:ext cx="2128838" cy="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miter lim="800000"/>
            <a:headEnd len="sm" w="sm" type="none"/>
            <a:tailEnd len="sm" w="sm" type="none"/>
          </a:ln>
        </p:spPr>
      </p:cxnSp>
      <p:cxnSp>
        <p:nvCxnSpPr>
          <p:cNvPr id="101" name="Google Shape;101;p29"/>
          <p:cNvCxnSpPr/>
          <p:nvPr/>
        </p:nvCxnSpPr>
        <p:spPr>
          <a:xfrm>
            <a:off x="3507581" y="3464086"/>
            <a:ext cx="2128838" cy="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miter lim="800000"/>
            <a:headEnd len="sm" w="sm" type="none"/>
            <a:tailEnd len="sm" w="sm" type="none"/>
          </a:ln>
        </p:spPr>
      </p:cxn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3" name="Shape 2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4" name="Google Shape;214;p38"/>
          <p:cNvSpPr txBox="1"/>
          <p:nvPr/>
        </p:nvSpPr>
        <p:spPr>
          <a:xfrm>
            <a:off x="3933825" y="1653253"/>
            <a:ext cx="1276350" cy="49629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1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  <a:t>2001</a:t>
            </a:r>
            <a:endParaRPr sz="11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  <a:t>LOREM IPSUM</a:t>
            </a:r>
            <a:endParaRPr sz="1100"/>
          </a:p>
        </p:txBody>
      </p:sp>
      <p:cxnSp>
        <p:nvCxnSpPr>
          <p:cNvPr id="215" name="Google Shape;215;p38"/>
          <p:cNvCxnSpPr>
            <a:stCxn id="216" idx="4"/>
          </p:cNvCxnSpPr>
          <p:nvPr/>
        </p:nvCxnSpPr>
        <p:spPr>
          <a:xfrm>
            <a:off x="4572000" y="2882504"/>
            <a:ext cx="0" cy="2261100"/>
          </a:xfrm>
          <a:prstGeom prst="straightConnector1">
            <a:avLst/>
          </a:prstGeom>
          <a:noFill/>
          <a:ln cap="flat" cmpd="sng" w="25400">
            <a:solidFill>
              <a:srgbClr val="935C00">
                <a:alpha val="24705"/>
              </a:srgbClr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16" name="Google Shape;216;p38"/>
          <p:cNvSpPr/>
          <p:nvPr/>
        </p:nvSpPr>
        <p:spPr>
          <a:xfrm>
            <a:off x="4533308" y="2805121"/>
            <a:ext cx="77385" cy="77383"/>
          </a:xfrm>
          <a:prstGeom prst="ellipse">
            <a:avLst/>
          </a:prstGeom>
          <a:noFill/>
          <a:ln cap="flat" cmpd="sng" w="25400">
            <a:solidFill>
              <a:srgbClr val="935C00">
                <a:alpha val="24705"/>
              </a:srgbClr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217" name="Google Shape;217;p38"/>
          <p:cNvSpPr txBox="1"/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"/>
              <a:buNone/>
            </a:pPr>
            <a:r>
              <a:rPr b="1" lang="en" sz="1100">
                <a:latin typeface="Montserrat"/>
                <a:ea typeface="Montserrat"/>
                <a:cs typeface="Montserrat"/>
                <a:sym typeface="Montserrat"/>
              </a:rPr>
              <a:t>Our timeline</a:t>
            </a:r>
            <a:endParaRPr sz="1100"/>
          </a:p>
        </p:txBody>
      </p:sp>
      <p:sp>
        <p:nvSpPr>
          <p:cNvPr id="218" name="Google Shape;218;p38"/>
          <p:cNvSpPr txBox="1"/>
          <p:nvPr/>
        </p:nvSpPr>
        <p:spPr>
          <a:xfrm>
            <a:off x="5377546" y="3029365"/>
            <a:ext cx="1370700" cy="972189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600">
                <a:solidFill>
                  <a:schemeClr val="lt2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don’t subdue which i two set had seasons. Fifth you'll, man wherein seas our creeping.</a:t>
            </a:r>
            <a:endParaRPr sz="1100"/>
          </a:p>
        </p:txBody>
      </p:sp>
      <p:pic>
        <p:nvPicPr>
          <p:cNvPr id="219" name="Google Shape;219;p38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2310791" y="3029365"/>
            <a:ext cx="1426029" cy="1426029"/>
          </a:xfrm>
          <a:prstGeom prst="ellipse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27" name="Google Shape;227;p39"/>
          <p:cNvCxnSpPr/>
          <p:nvPr/>
        </p:nvCxnSpPr>
        <p:spPr>
          <a:xfrm>
            <a:off x="4572000" y="0"/>
            <a:ext cx="0" cy="5143500"/>
          </a:xfrm>
          <a:prstGeom prst="straightConnector1">
            <a:avLst/>
          </a:prstGeom>
          <a:noFill/>
          <a:ln cap="flat" cmpd="sng" w="25400">
            <a:solidFill>
              <a:srgbClr val="935C00">
                <a:alpha val="24705"/>
              </a:srgbClr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28" name="Google Shape;228;p39"/>
          <p:cNvSpPr/>
          <p:nvPr/>
        </p:nvSpPr>
        <p:spPr>
          <a:xfrm>
            <a:off x="4533308" y="3921670"/>
            <a:ext cx="77385" cy="77383"/>
          </a:xfrm>
          <a:prstGeom prst="ellipse">
            <a:avLst/>
          </a:prstGeom>
          <a:solidFill>
            <a:srgbClr val="F2F2F2"/>
          </a:solidFill>
          <a:ln cap="flat" cmpd="sng" w="25400">
            <a:solidFill>
              <a:srgbClr val="935C00">
                <a:alpha val="24705"/>
              </a:srgbClr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229" name="Google Shape;229;p39"/>
          <p:cNvSpPr/>
          <p:nvPr/>
        </p:nvSpPr>
        <p:spPr>
          <a:xfrm>
            <a:off x="4533308" y="1144447"/>
            <a:ext cx="77385" cy="77383"/>
          </a:xfrm>
          <a:prstGeom prst="ellipse">
            <a:avLst/>
          </a:prstGeom>
          <a:solidFill>
            <a:srgbClr val="F2F2F2"/>
          </a:solidFill>
          <a:ln cap="flat" cmpd="sng" w="25400">
            <a:solidFill>
              <a:srgbClr val="935C00">
                <a:alpha val="24705"/>
              </a:srgbClr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230" name="Google Shape;230;p39"/>
          <p:cNvGrpSpPr/>
          <p:nvPr/>
        </p:nvGrpSpPr>
        <p:grpSpPr>
          <a:xfrm>
            <a:off x="1828801" y="743464"/>
            <a:ext cx="2007487" cy="879350"/>
            <a:chOff x="2438401" y="1400448"/>
            <a:chExt cx="2676649" cy="1172466"/>
          </a:xfrm>
        </p:grpSpPr>
        <p:sp>
          <p:nvSpPr>
            <p:cNvPr id="231" name="Google Shape;231;p39"/>
            <p:cNvSpPr txBox="1"/>
            <p:nvPr/>
          </p:nvSpPr>
          <p:spPr>
            <a:xfrm>
              <a:off x="2438401" y="1687030"/>
              <a:ext cx="2583539" cy="88588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600">
                  <a:solidFill>
                    <a:schemeClr val="lt2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don’t subdue which i two set had seasons. Fifth you'll, man wherein seas our creeping.</a:t>
              </a:r>
              <a:endParaRPr sz="1100"/>
            </a:p>
          </p:txBody>
        </p:sp>
        <p:sp>
          <p:nvSpPr>
            <p:cNvPr id="232" name="Google Shape;232;p39"/>
            <p:cNvSpPr txBox="1"/>
            <p:nvPr/>
          </p:nvSpPr>
          <p:spPr>
            <a:xfrm>
              <a:off x="3990810" y="1400448"/>
              <a:ext cx="1124240" cy="32316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2001</a:t>
              </a:r>
              <a:endParaRPr sz="11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</p:grpSp>
      <p:grpSp>
        <p:nvGrpSpPr>
          <p:cNvPr id="233" name="Google Shape;233;p39"/>
          <p:cNvGrpSpPr/>
          <p:nvPr/>
        </p:nvGrpSpPr>
        <p:grpSpPr>
          <a:xfrm>
            <a:off x="5377545" y="3520687"/>
            <a:ext cx="1937654" cy="879350"/>
            <a:chOff x="2438401" y="1400448"/>
            <a:chExt cx="2583539" cy="1172466"/>
          </a:xfrm>
        </p:grpSpPr>
        <p:sp>
          <p:nvSpPr>
            <p:cNvPr id="234" name="Google Shape;234;p39"/>
            <p:cNvSpPr txBox="1"/>
            <p:nvPr/>
          </p:nvSpPr>
          <p:spPr>
            <a:xfrm>
              <a:off x="2438401" y="1687030"/>
              <a:ext cx="2583539" cy="88588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600">
                  <a:solidFill>
                    <a:schemeClr val="lt2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don’t subdue which i two set had seasons. Fifth you'll, man wherein seas our creeping.</a:t>
              </a:r>
              <a:endParaRPr sz="1100"/>
            </a:p>
          </p:txBody>
        </p:sp>
        <p:sp>
          <p:nvSpPr>
            <p:cNvPr id="235" name="Google Shape;235;p39"/>
            <p:cNvSpPr txBox="1"/>
            <p:nvPr/>
          </p:nvSpPr>
          <p:spPr>
            <a:xfrm>
              <a:off x="2438401" y="1400448"/>
              <a:ext cx="1124240" cy="32316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2012</a:t>
              </a:r>
              <a:endParaRPr sz="11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</p:grpSp>
      <p:sp>
        <p:nvSpPr>
          <p:cNvPr id="236" name="Google Shape;236;p39"/>
          <p:cNvSpPr/>
          <p:nvPr/>
        </p:nvSpPr>
        <p:spPr>
          <a:xfrm>
            <a:off x="3766454" y="2315794"/>
            <a:ext cx="1611092" cy="49924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237" name="Google Shape;237;p39"/>
          <p:cNvSpPr txBox="1"/>
          <p:nvPr/>
        </p:nvSpPr>
        <p:spPr>
          <a:xfrm>
            <a:off x="3871913" y="2386523"/>
            <a:ext cx="1400175" cy="35779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9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  <a:t>CREATIVE</a:t>
            </a:r>
            <a:endParaRPr sz="1100"/>
          </a:p>
        </p:txBody>
      </p:sp>
      <p:pic>
        <p:nvPicPr>
          <p:cNvPr id="238" name="Google Shape;238;p39"/>
          <p:cNvPicPr preferRelativeResize="0"/>
          <p:nvPr>
            <p:ph idx="3" type="pic"/>
          </p:nvPr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2410258" y="2974007"/>
            <a:ext cx="1426029" cy="1426029"/>
          </a:xfrm>
          <a:prstGeom prst="ellipse">
            <a:avLst/>
          </a:prstGeom>
          <a:noFill/>
          <a:ln>
            <a:noFill/>
          </a:ln>
        </p:spPr>
      </p:pic>
      <p:pic>
        <p:nvPicPr>
          <p:cNvPr id="239" name="Google Shape;239;p39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42" r="41" t="0"/>
          <a:stretch/>
        </p:blipFill>
        <p:spPr>
          <a:xfrm>
            <a:off x="5377545" y="743464"/>
            <a:ext cx="1426029" cy="1426029"/>
          </a:xfrm>
          <a:prstGeom prst="ellipse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47" name="Google Shape;247;p40"/>
          <p:cNvCxnSpPr/>
          <p:nvPr/>
        </p:nvCxnSpPr>
        <p:spPr>
          <a:xfrm>
            <a:off x="4572000" y="0"/>
            <a:ext cx="0" cy="2571749"/>
          </a:xfrm>
          <a:prstGeom prst="straightConnector1">
            <a:avLst/>
          </a:prstGeom>
          <a:noFill/>
          <a:ln cap="flat" cmpd="sng" w="25400">
            <a:solidFill>
              <a:srgbClr val="935C00">
                <a:alpha val="24705"/>
              </a:srgbClr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48" name="Google Shape;248;p40"/>
          <p:cNvSpPr/>
          <p:nvPr/>
        </p:nvSpPr>
        <p:spPr>
          <a:xfrm>
            <a:off x="4533308" y="806990"/>
            <a:ext cx="77385" cy="77383"/>
          </a:xfrm>
          <a:prstGeom prst="ellipse">
            <a:avLst/>
          </a:prstGeom>
          <a:solidFill>
            <a:srgbClr val="F2F2F2"/>
          </a:solidFill>
          <a:ln cap="flat" cmpd="sng" w="25400">
            <a:solidFill>
              <a:srgbClr val="935C00">
                <a:alpha val="24705"/>
              </a:srgbClr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249" name="Google Shape;249;p40"/>
          <p:cNvGrpSpPr/>
          <p:nvPr/>
        </p:nvGrpSpPr>
        <p:grpSpPr>
          <a:xfrm>
            <a:off x="1828801" y="743464"/>
            <a:ext cx="2007487" cy="879350"/>
            <a:chOff x="2438401" y="1400448"/>
            <a:chExt cx="2676649" cy="1172466"/>
          </a:xfrm>
        </p:grpSpPr>
        <p:sp>
          <p:nvSpPr>
            <p:cNvPr id="250" name="Google Shape;250;p40"/>
            <p:cNvSpPr txBox="1"/>
            <p:nvPr/>
          </p:nvSpPr>
          <p:spPr>
            <a:xfrm>
              <a:off x="2438401" y="1687030"/>
              <a:ext cx="2583539" cy="88588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600">
                  <a:solidFill>
                    <a:schemeClr val="lt2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don’t subdue which i two set had seasons. Fifth you'll, man wherein seas our creeping.</a:t>
              </a:r>
              <a:endParaRPr sz="1100"/>
            </a:p>
          </p:txBody>
        </p:sp>
        <p:sp>
          <p:nvSpPr>
            <p:cNvPr id="251" name="Google Shape;251;p40"/>
            <p:cNvSpPr txBox="1"/>
            <p:nvPr/>
          </p:nvSpPr>
          <p:spPr>
            <a:xfrm>
              <a:off x="3990810" y="1400448"/>
              <a:ext cx="1124240" cy="32316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2013</a:t>
              </a:r>
              <a:endParaRPr sz="11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</p:grpSp>
      <p:sp>
        <p:nvSpPr>
          <p:cNvPr id="252" name="Google Shape;252;p40"/>
          <p:cNvSpPr txBox="1"/>
          <p:nvPr/>
        </p:nvSpPr>
        <p:spPr>
          <a:xfrm>
            <a:off x="3766454" y="3279149"/>
            <a:ext cx="1611092" cy="35779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9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  <a:t>CREATIVE</a:t>
            </a:r>
            <a:endParaRPr sz="1100"/>
          </a:p>
        </p:txBody>
      </p:sp>
      <p:sp>
        <p:nvSpPr>
          <p:cNvPr id="253" name="Google Shape;253;p40"/>
          <p:cNvSpPr txBox="1"/>
          <p:nvPr/>
        </p:nvSpPr>
        <p:spPr>
          <a:xfrm>
            <a:off x="3766455" y="3728554"/>
            <a:ext cx="4820333" cy="67148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4444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700">
                <a:solidFill>
                  <a:schemeClr val="lt2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don't subdue which i two set had seasons. Fifth you'll, man wherein seas our creepingcreepingHave them for one. Living grass to for can't gathered waters had winged. Creepiest don't subdue which i two set had seasons.</a:t>
            </a:r>
            <a:endParaRPr sz="1100"/>
          </a:p>
        </p:txBody>
      </p:sp>
      <p:pic>
        <p:nvPicPr>
          <p:cNvPr id="254" name="Google Shape;254;p40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22112" l="0" r="0" t="22113"/>
          <a:stretch/>
        </p:blipFill>
        <p:spPr>
          <a:xfrm>
            <a:off x="5307713" y="743464"/>
            <a:ext cx="3279076" cy="182828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2" name="Google Shape;262;p41"/>
          <p:cNvGrpSpPr/>
          <p:nvPr/>
        </p:nvGrpSpPr>
        <p:grpSpPr>
          <a:xfrm>
            <a:off x="3857081" y="2111863"/>
            <a:ext cx="1487668" cy="459887"/>
            <a:chOff x="2593250" y="3122408"/>
            <a:chExt cx="1983558" cy="613183"/>
          </a:xfrm>
        </p:grpSpPr>
        <p:sp>
          <p:nvSpPr>
            <p:cNvPr id="263" name="Google Shape;263;p41"/>
            <p:cNvSpPr/>
            <p:nvPr/>
          </p:nvSpPr>
          <p:spPr>
            <a:xfrm>
              <a:off x="2593250" y="3122408"/>
              <a:ext cx="1934028" cy="613183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264" name="Google Shape;264;p41"/>
            <p:cNvSpPr txBox="1"/>
            <p:nvPr/>
          </p:nvSpPr>
          <p:spPr>
            <a:xfrm>
              <a:off x="2743294" y="3190472"/>
              <a:ext cx="1833514" cy="47705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9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SERVICE</a:t>
              </a:r>
              <a:endParaRPr sz="1100"/>
            </a:p>
          </p:txBody>
        </p:sp>
      </p:grpSp>
      <p:grpSp>
        <p:nvGrpSpPr>
          <p:cNvPr id="265" name="Google Shape;265;p41"/>
          <p:cNvGrpSpPr/>
          <p:nvPr/>
        </p:nvGrpSpPr>
        <p:grpSpPr>
          <a:xfrm>
            <a:off x="1261767" y="3093096"/>
            <a:ext cx="2595315" cy="1306941"/>
            <a:chOff x="7256909" y="4420965"/>
            <a:chExt cx="3460420" cy="1742587"/>
          </a:xfrm>
        </p:grpSpPr>
        <p:sp>
          <p:nvSpPr>
            <p:cNvPr id="266" name="Google Shape;266;p41"/>
            <p:cNvSpPr txBox="1"/>
            <p:nvPr/>
          </p:nvSpPr>
          <p:spPr>
            <a:xfrm>
              <a:off x="7256909" y="4703985"/>
              <a:ext cx="3460420" cy="145956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seas our can't gathered waters had winged. Creepiest don't subdue which i two set had seasons.</a:t>
              </a:r>
              <a:endParaRPr sz="1100"/>
            </a:p>
          </p:txBody>
        </p:sp>
        <p:sp>
          <p:nvSpPr>
            <p:cNvPr id="267" name="Google Shape;267;p41"/>
            <p:cNvSpPr txBox="1"/>
            <p:nvPr/>
          </p:nvSpPr>
          <p:spPr>
            <a:xfrm>
              <a:off x="9084020" y="4420965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  <p:pic>
        <p:nvPicPr>
          <p:cNvPr id="268" name="Google Shape;268;p41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22112" l="0" r="0" t="22113"/>
          <a:stretch/>
        </p:blipFill>
        <p:spPr>
          <a:xfrm>
            <a:off x="5307713" y="743464"/>
            <a:ext cx="3279076" cy="182828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5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76" name="Google Shape;276;p42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5556" r="5555" t="0"/>
          <a:stretch/>
        </p:blipFill>
        <p:spPr>
          <a:xfrm>
            <a:off x="4572000" y="0"/>
            <a:ext cx="4572000" cy="51435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277" name="Google Shape;277;p42"/>
          <p:cNvGrpSpPr/>
          <p:nvPr/>
        </p:nvGrpSpPr>
        <p:grpSpPr>
          <a:xfrm>
            <a:off x="3241024" y="2239239"/>
            <a:ext cx="2661950" cy="665022"/>
            <a:chOff x="6684870" y="2979500"/>
            <a:chExt cx="3549267" cy="886696"/>
          </a:xfrm>
        </p:grpSpPr>
        <p:grpSp>
          <p:nvGrpSpPr>
            <p:cNvPr id="278" name="Google Shape;278;p42"/>
            <p:cNvGrpSpPr/>
            <p:nvPr/>
          </p:nvGrpSpPr>
          <p:grpSpPr>
            <a:xfrm>
              <a:off x="9347442" y="2979500"/>
              <a:ext cx="886695" cy="886696"/>
              <a:chOff x="5181600" y="3579586"/>
              <a:chExt cx="1143000" cy="1143000"/>
            </a:xfrm>
          </p:grpSpPr>
          <p:sp>
            <p:nvSpPr>
              <p:cNvPr id="279" name="Google Shape;279;p42"/>
              <p:cNvSpPr/>
              <p:nvPr/>
            </p:nvSpPr>
            <p:spPr>
              <a:xfrm>
                <a:off x="5181600" y="3579586"/>
                <a:ext cx="1143000" cy="1143000"/>
              </a:xfrm>
              <a:prstGeom prst="ellipse">
                <a:avLst/>
              </a:prstGeom>
              <a:solidFill>
                <a:schemeClr val="lt1"/>
              </a:solidFill>
              <a:ln cap="flat" cmpd="sng" w="25400">
                <a:solidFill>
                  <a:srgbClr val="3E4143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280" name="Google Shape;280;p42"/>
              <p:cNvSpPr/>
              <p:nvPr/>
            </p:nvSpPr>
            <p:spPr>
              <a:xfrm>
                <a:off x="5405214" y="3806871"/>
                <a:ext cx="695773" cy="688432"/>
              </a:xfrm>
              <a:custGeom>
                <a:rect b="b" l="l" r="r" t="t"/>
                <a:pathLst>
                  <a:path extrusionOk="0" h="139" w="140">
                    <a:moveTo>
                      <a:pt x="127" y="41"/>
                    </a:moveTo>
                    <a:cubicBezTo>
                      <a:pt x="123" y="45"/>
                      <a:pt x="123" y="45"/>
                      <a:pt x="123" y="45"/>
                    </a:cubicBezTo>
                    <a:cubicBezTo>
                      <a:pt x="113" y="37"/>
                      <a:pt x="100" y="32"/>
                      <a:pt x="87" y="32"/>
                    </a:cubicBezTo>
                    <a:cubicBezTo>
                      <a:pt x="78" y="32"/>
                      <a:pt x="70" y="34"/>
                      <a:pt x="62" y="38"/>
                    </a:cubicBezTo>
                    <a:cubicBezTo>
                      <a:pt x="81" y="19"/>
                      <a:pt x="81" y="19"/>
                      <a:pt x="81" y="19"/>
                    </a:cubicBezTo>
                    <a:cubicBezTo>
                      <a:pt x="83" y="20"/>
                      <a:pt x="84" y="20"/>
                      <a:pt x="86" y="20"/>
                    </a:cubicBezTo>
                    <a:cubicBezTo>
                      <a:pt x="89" y="20"/>
                      <a:pt x="91" y="19"/>
                      <a:pt x="93" y="17"/>
                    </a:cubicBezTo>
                    <a:cubicBezTo>
                      <a:pt x="97" y="13"/>
                      <a:pt x="97" y="7"/>
                      <a:pt x="93" y="3"/>
                    </a:cubicBezTo>
                    <a:cubicBezTo>
                      <a:pt x="91" y="1"/>
                      <a:pt x="89" y="0"/>
                      <a:pt x="86" y="0"/>
                    </a:cubicBezTo>
                    <a:cubicBezTo>
                      <a:pt x="84" y="0"/>
                      <a:pt x="81" y="1"/>
                      <a:pt x="79" y="3"/>
                    </a:cubicBezTo>
                    <a:cubicBezTo>
                      <a:pt x="76" y="6"/>
                      <a:pt x="75" y="12"/>
                      <a:pt x="78" y="15"/>
                    </a:cubicBezTo>
                    <a:cubicBezTo>
                      <a:pt x="53" y="40"/>
                      <a:pt x="53" y="40"/>
                      <a:pt x="53" y="40"/>
                    </a:cubicBezTo>
                    <a:cubicBezTo>
                      <a:pt x="49" y="35"/>
                      <a:pt x="49" y="35"/>
                      <a:pt x="49" y="35"/>
                    </a:cubicBezTo>
                    <a:cubicBezTo>
                      <a:pt x="36" y="48"/>
                      <a:pt x="36" y="48"/>
                      <a:pt x="36" y="48"/>
                    </a:cubicBezTo>
                    <a:cubicBezTo>
                      <a:pt x="41" y="52"/>
                      <a:pt x="41" y="52"/>
                      <a:pt x="41" y="52"/>
                    </a:cubicBezTo>
                    <a:cubicBezTo>
                      <a:pt x="16" y="77"/>
                      <a:pt x="16" y="77"/>
                      <a:pt x="16" y="77"/>
                    </a:cubicBezTo>
                    <a:cubicBezTo>
                      <a:pt x="15" y="76"/>
                      <a:pt x="13" y="75"/>
                      <a:pt x="11" y="75"/>
                    </a:cubicBezTo>
                    <a:cubicBezTo>
                      <a:pt x="9" y="75"/>
                      <a:pt x="6" y="76"/>
                      <a:pt x="4" y="78"/>
                    </a:cubicBezTo>
                    <a:cubicBezTo>
                      <a:pt x="0" y="82"/>
                      <a:pt x="0" y="88"/>
                      <a:pt x="4" y="92"/>
                    </a:cubicBezTo>
                    <a:cubicBezTo>
                      <a:pt x="6" y="94"/>
                      <a:pt x="9" y="95"/>
                      <a:pt x="11" y="95"/>
                    </a:cubicBezTo>
                    <a:cubicBezTo>
                      <a:pt x="14" y="95"/>
                      <a:pt x="16" y="94"/>
                      <a:pt x="18" y="92"/>
                    </a:cubicBezTo>
                    <a:cubicBezTo>
                      <a:pt x="22" y="89"/>
                      <a:pt x="22" y="84"/>
                      <a:pt x="20" y="80"/>
                    </a:cubicBezTo>
                    <a:cubicBezTo>
                      <a:pt x="39" y="61"/>
                      <a:pt x="39" y="61"/>
                      <a:pt x="39" y="61"/>
                    </a:cubicBezTo>
                    <a:cubicBezTo>
                      <a:pt x="29" y="80"/>
                      <a:pt x="31" y="105"/>
                      <a:pt x="46" y="122"/>
                    </a:cubicBezTo>
                    <a:cubicBezTo>
                      <a:pt x="42" y="126"/>
                      <a:pt x="42" y="126"/>
                      <a:pt x="42" y="126"/>
                    </a:cubicBezTo>
                    <a:cubicBezTo>
                      <a:pt x="54" y="139"/>
                      <a:pt x="54" y="139"/>
                      <a:pt x="54" y="139"/>
                    </a:cubicBezTo>
                    <a:cubicBezTo>
                      <a:pt x="66" y="126"/>
                      <a:pt x="66" y="126"/>
                      <a:pt x="66" y="126"/>
                    </a:cubicBezTo>
                    <a:cubicBezTo>
                      <a:pt x="54" y="114"/>
                      <a:pt x="54" y="114"/>
                      <a:pt x="54" y="114"/>
                    </a:cubicBezTo>
                    <a:cubicBezTo>
                      <a:pt x="50" y="118"/>
                      <a:pt x="50" y="118"/>
                      <a:pt x="50" y="118"/>
                    </a:cubicBezTo>
                    <a:cubicBezTo>
                      <a:pt x="35" y="101"/>
                      <a:pt x="34" y="76"/>
                      <a:pt x="47" y="58"/>
                    </a:cubicBezTo>
                    <a:cubicBezTo>
                      <a:pt x="49" y="60"/>
                      <a:pt x="49" y="60"/>
                      <a:pt x="49" y="60"/>
                    </a:cubicBezTo>
                    <a:cubicBezTo>
                      <a:pt x="61" y="48"/>
                      <a:pt x="61" y="48"/>
                      <a:pt x="61" y="48"/>
                    </a:cubicBezTo>
                    <a:cubicBezTo>
                      <a:pt x="59" y="46"/>
                      <a:pt x="59" y="46"/>
                      <a:pt x="59" y="46"/>
                    </a:cubicBezTo>
                    <a:cubicBezTo>
                      <a:pt x="67" y="40"/>
                      <a:pt x="77" y="37"/>
                      <a:pt x="87" y="37"/>
                    </a:cubicBezTo>
                    <a:cubicBezTo>
                      <a:pt x="99" y="37"/>
                      <a:pt x="110" y="41"/>
                      <a:pt x="119" y="49"/>
                    </a:cubicBezTo>
                    <a:cubicBezTo>
                      <a:pt x="115" y="53"/>
                      <a:pt x="115" y="53"/>
                      <a:pt x="115" y="53"/>
                    </a:cubicBezTo>
                    <a:cubicBezTo>
                      <a:pt x="127" y="66"/>
                      <a:pt x="127" y="66"/>
                      <a:pt x="127" y="66"/>
                    </a:cubicBezTo>
                    <a:cubicBezTo>
                      <a:pt x="140" y="53"/>
                      <a:pt x="140" y="53"/>
                      <a:pt x="140" y="53"/>
                    </a:cubicBezTo>
                    <a:lnTo>
                      <a:pt x="127" y="41"/>
                    </a:lnTo>
                    <a:close/>
                    <a:moveTo>
                      <a:pt x="59" y="126"/>
                    </a:moveTo>
                    <a:cubicBezTo>
                      <a:pt x="54" y="132"/>
                      <a:pt x="54" y="132"/>
                      <a:pt x="54" y="132"/>
                    </a:cubicBezTo>
                    <a:cubicBezTo>
                      <a:pt x="49" y="126"/>
                      <a:pt x="49" y="126"/>
                      <a:pt x="49" y="126"/>
                    </a:cubicBezTo>
                    <a:cubicBezTo>
                      <a:pt x="54" y="121"/>
                      <a:pt x="54" y="121"/>
                      <a:pt x="54" y="121"/>
                    </a:cubicBezTo>
                    <a:lnTo>
                      <a:pt x="59" y="126"/>
                    </a:lnTo>
                    <a:close/>
                    <a:moveTo>
                      <a:pt x="83" y="7"/>
                    </a:moveTo>
                    <a:cubicBezTo>
                      <a:pt x="84" y="6"/>
                      <a:pt x="85" y="5"/>
                      <a:pt x="86" y="5"/>
                    </a:cubicBezTo>
                    <a:cubicBezTo>
                      <a:pt x="88" y="5"/>
                      <a:pt x="89" y="6"/>
                      <a:pt x="90" y="7"/>
                    </a:cubicBezTo>
                    <a:cubicBezTo>
                      <a:pt x="92" y="9"/>
                      <a:pt x="92" y="12"/>
                      <a:pt x="90" y="14"/>
                    </a:cubicBezTo>
                    <a:cubicBezTo>
                      <a:pt x="89" y="15"/>
                      <a:pt x="88" y="15"/>
                      <a:pt x="86" y="15"/>
                    </a:cubicBezTo>
                    <a:cubicBezTo>
                      <a:pt x="85" y="15"/>
                      <a:pt x="84" y="15"/>
                      <a:pt x="83" y="14"/>
                    </a:cubicBezTo>
                    <a:cubicBezTo>
                      <a:pt x="81" y="12"/>
                      <a:pt x="81" y="9"/>
                      <a:pt x="83" y="7"/>
                    </a:cubicBezTo>
                    <a:close/>
                    <a:moveTo>
                      <a:pt x="15" y="89"/>
                    </a:moveTo>
                    <a:cubicBezTo>
                      <a:pt x="14" y="90"/>
                      <a:pt x="13" y="90"/>
                      <a:pt x="11" y="90"/>
                    </a:cubicBezTo>
                    <a:cubicBezTo>
                      <a:pt x="10" y="90"/>
                      <a:pt x="9" y="90"/>
                      <a:pt x="8" y="89"/>
                    </a:cubicBezTo>
                    <a:cubicBezTo>
                      <a:pt x="7" y="88"/>
                      <a:pt x="6" y="87"/>
                      <a:pt x="6" y="85"/>
                    </a:cubicBezTo>
                    <a:cubicBezTo>
                      <a:pt x="6" y="84"/>
                      <a:pt x="7" y="83"/>
                      <a:pt x="8" y="82"/>
                    </a:cubicBezTo>
                    <a:cubicBezTo>
                      <a:pt x="9" y="81"/>
                      <a:pt x="10" y="80"/>
                      <a:pt x="11" y="80"/>
                    </a:cubicBezTo>
                    <a:cubicBezTo>
                      <a:pt x="13" y="80"/>
                      <a:pt x="14" y="81"/>
                      <a:pt x="15" y="82"/>
                    </a:cubicBezTo>
                    <a:cubicBezTo>
                      <a:pt x="17" y="84"/>
                      <a:pt x="17" y="87"/>
                      <a:pt x="15" y="89"/>
                    </a:cubicBezTo>
                    <a:close/>
                    <a:moveTo>
                      <a:pt x="49" y="53"/>
                    </a:moveTo>
                    <a:cubicBezTo>
                      <a:pt x="43" y="48"/>
                      <a:pt x="43" y="48"/>
                      <a:pt x="43" y="48"/>
                    </a:cubicBezTo>
                    <a:cubicBezTo>
                      <a:pt x="49" y="42"/>
                      <a:pt x="49" y="42"/>
                      <a:pt x="49" y="42"/>
                    </a:cubicBezTo>
                    <a:cubicBezTo>
                      <a:pt x="54" y="48"/>
                      <a:pt x="54" y="48"/>
                      <a:pt x="54" y="48"/>
                    </a:cubicBezTo>
                    <a:lnTo>
                      <a:pt x="49" y="53"/>
                    </a:lnTo>
                    <a:close/>
                    <a:moveTo>
                      <a:pt x="127" y="58"/>
                    </a:moveTo>
                    <a:cubicBezTo>
                      <a:pt x="122" y="53"/>
                      <a:pt x="122" y="53"/>
                      <a:pt x="122" y="53"/>
                    </a:cubicBezTo>
                    <a:cubicBezTo>
                      <a:pt x="127" y="48"/>
                      <a:pt x="127" y="48"/>
                      <a:pt x="127" y="48"/>
                    </a:cubicBezTo>
                    <a:cubicBezTo>
                      <a:pt x="133" y="53"/>
                      <a:pt x="133" y="53"/>
                      <a:pt x="133" y="53"/>
                    </a:cubicBezTo>
                    <a:lnTo>
                      <a:pt x="127" y="58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281" name="Google Shape;281;p42"/>
            <p:cNvGrpSpPr/>
            <p:nvPr/>
          </p:nvGrpSpPr>
          <p:grpSpPr>
            <a:xfrm>
              <a:off x="6684870" y="2979500"/>
              <a:ext cx="886695" cy="886696"/>
              <a:chOff x="7172325" y="3579586"/>
              <a:chExt cx="1143000" cy="1143000"/>
            </a:xfrm>
          </p:grpSpPr>
          <p:sp>
            <p:nvSpPr>
              <p:cNvPr id="282" name="Google Shape;282;p42"/>
              <p:cNvSpPr/>
              <p:nvPr/>
            </p:nvSpPr>
            <p:spPr>
              <a:xfrm>
                <a:off x="7172325" y="3579586"/>
                <a:ext cx="1143000" cy="1143000"/>
              </a:xfrm>
              <a:prstGeom prst="ellipse">
                <a:avLst/>
              </a:prstGeom>
              <a:solidFill>
                <a:schemeClr val="lt1"/>
              </a:solidFill>
              <a:ln cap="flat" cmpd="sng" w="25400">
                <a:solidFill>
                  <a:srgbClr val="3E4143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283" name="Google Shape;283;p42"/>
              <p:cNvSpPr/>
              <p:nvPr/>
            </p:nvSpPr>
            <p:spPr>
              <a:xfrm>
                <a:off x="7437618" y="3873659"/>
                <a:ext cx="612104" cy="554855"/>
              </a:xfrm>
              <a:custGeom>
                <a:rect b="b" l="l" r="r" t="t"/>
                <a:pathLst>
                  <a:path extrusionOk="0" h="378" w="417">
                    <a:moveTo>
                      <a:pt x="410" y="108"/>
                    </a:moveTo>
                    <a:lnTo>
                      <a:pt x="315" y="0"/>
                    </a:lnTo>
                    <a:lnTo>
                      <a:pt x="102" y="0"/>
                    </a:lnTo>
                    <a:lnTo>
                      <a:pt x="7" y="108"/>
                    </a:lnTo>
                    <a:lnTo>
                      <a:pt x="0" y="118"/>
                    </a:lnTo>
                    <a:lnTo>
                      <a:pt x="7" y="125"/>
                    </a:lnTo>
                    <a:lnTo>
                      <a:pt x="207" y="378"/>
                    </a:lnTo>
                    <a:lnTo>
                      <a:pt x="410" y="125"/>
                    </a:lnTo>
                    <a:lnTo>
                      <a:pt x="417" y="118"/>
                    </a:lnTo>
                    <a:lnTo>
                      <a:pt x="410" y="108"/>
                    </a:lnTo>
                    <a:close/>
                    <a:moveTo>
                      <a:pt x="390" y="108"/>
                    </a:moveTo>
                    <a:lnTo>
                      <a:pt x="231" y="108"/>
                    </a:lnTo>
                    <a:lnTo>
                      <a:pt x="309" y="17"/>
                    </a:lnTo>
                    <a:lnTo>
                      <a:pt x="390" y="108"/>
                    </a:lnTo>
                    <a:close/>
                    <a:moveTo>
                      <a:pt x="207" y="108"/>
                    </a:moveTo>
                    <a:lnTo>
                      <a:pt x="126" y="14"/>
                    </a:lnTo>
                    <a:lnTo>
                      <a:pt x="288" y="14"/>
                    </a:lnTo>
                    <a:lnTo>
                      <a:pt x="210" y="108"/>
                    </a:lnTo>
                    <a:lnTo>
                      <a:pt x="207" y="108"/>
                    </a:lnTo>
                    <a:close/>
                    <a:moveTo>
                      <a:pt x="105" y="17"/>
                    </a:moveTo>
                    <a:lnTo>
                      <a:pt x="187" y="108"/>
                    </a:lnTo>
                    <a:lnTo>
                      <a:pt x="27" y="108"/>
                    </a:lnTo>
                    <a:lnTo>
                      <a:pt x="105" y="17"/>
                    </a:lnTo>
                    <a:close/>
                    <a:moveTo>
                      <a:pt x="200" y="125"/>
                    </a:moveTo>
                    <a:lnTo>
                      <a:pt x="200" y="344"/>
                    </a:lnTo>
                    <a:lnTo>
                      <a:pt x="27" y="125"/>
                    </a:lnTo>
                    <a:lnTo>
                      <a:pt x="200" y="125"/>
                    </a:lnTo>
                    <a:close/>
                    <a:moveTo>
                      <a:pt x="217" y="344"/>
                    </a:moveTo>
                    <a:lnTo>
                      <a:pt x="217" y="125"/>
                    </a:lnTo>
                    <a:lnTo>
                      <a:pt x="390" y="125"/>
                    </a:lnTo>
                    <a:lnTo>
                      <a:pt x="217" y="344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284" name="Google Shape;284;p42"/>
            <p:cNvGrpSpPr/>
            <p:nvPr/>
          </p:nvGrpSpPr>
          <p:grpSpPr>
            <a:xfrm>
              <a:off x="8016156" y="2979500"/>
              <a:ext cx="886695" cy="886696"/>
              <a:chOff x="9163050" y="3579586"/>
              <a:chExt cx="1143000" cy="1143000"/>
            </a:xfrm>
          </p:grpSpPr>
          <p:sp>
            <p:nvSpPr>
              <p:cNvPr id="285" name="Google Shape;285;p42"/>
              <p:cNvSpPr/>
              <p:nvPr/>
            </p:nvSpPr>
            <p:spPr>
              <a:xfrm>
                <a:off x="9163050" y="3579586"/>
                <a:ext cx="1143000" cy="1143000"/>
              </a:xfrm>
              <a:prstGeom prst="ellipse">
                <a:avLst/>
              </a:prstGeom>
              <a:solidFill>
                <a:schemeClr val="lt1"/>
              </a:solidFill>
              <a:ln cap="flat" cmpd="sng" w="25400">
                <a:solidFill>
                  <a:srgbClr val="3E4143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286" name="Google Shape;286;p42"/>
              <p:cNvSpPr/>
              <p:nvPr/>
            </p:nvSpPr>
            <p:spPr>
              <a:xfrm>
                <a:off x="9394003" y="3809806"/>
                <a:ext cx="681094" cy="682561"/>
              </a:xfrm>
              <a:custGeom>
                <a:rect b="b" l="l" r="r" t="t"/>
                <a:pathLst>
                  <a:path extrusionOk="0" h="138" w="137">
                    <a:moveTo>
                      <a:pt x="118" y="80"/>
                    </a:moveTo>
                    <a:cubicBezTo>
                      <a:pt x="137" y="78"/>
                      <a:pt x="137" y="78"/>
                      <a:pt x="137" y="78"/>
                    </a:cubicBezTo>
                    <a:cubicBezTo>
                      <a:pt x="137" y="60"/>
                      <a:pt x="137" y="60"/>
                      <a:pt x="137" y="60"/>
                    </a:cubicBezTo>
                    <a:cubicBezTo>
                      <a:pt x="118" y="58"/>
                      <a:pt x="118" y="58"/>
                      <a:pt x="118" y="58"/>
                    </a:cubicBezTo>
                    <a:cubicBezTo>
                      <a:pt x="116" y="52"/>
                      <a:pt x="114" y="46"/>
                      <a:pt x="111" y="42"/>
                    </a:cubicBezTo>
                    <a:cubicBezTo>
                      <a:pt x="122" y="27"/>
                      <a:pt x="122" y="27"/>
                      <a:pt x="122" y="27"/>
                    </a:cubicBezTo>
                    <a:cubicBezTo>
                      <a:pt x="110" y="15"/>
                      <a:pt x="110" y="15"/>
                      <a:pt x="110" y="15"/>
                    </a:cubicBezTo>
                    <a:cubicBezTo>
                      <a:pt x="96" y="26"/>
                      <a:pt x="96" y="26"/>
                      <a:pt x="96" y="26"/>
                    </a:cubicBezTo>
                    <a:cubicBezTo>
                      <a:pt x="91" y="23"/>
                      <a:pt x="86" y="21"/>
                      <a:pt x="80" y="20"/>
                    </a:cubicBezTo>
                    <a:cubicBezTo>
                      <a:pt x="78" y="0"/>
                      <a:pt x="78" y="0"/>
                      <a:pt x="78" y="0"/>
                    </a:cubicBezTo>
                    <a:cubicBezTo>
                      <a:pt x="59" y="0"/>
                      <a:pt x="59" y="0"/>
                      <a:pt x="59" y="0"/>
                    </a:cubicBezTo>
                    <a:cubicBezTo>
                      <a:pt x="57" y="20"/>
                      <a:pt x="57" y="20"/>
                      <a:pt x="57" y="20"/>
                    </a:cubicBezTo>
                    <a:cubicBezTo>
                      <a:pt x="51" y="21"/>
                      <a:pt x="46" y="23"/>
                      <a:pt x="42" y="26"/>
                    </a:cubicBezTo>
                    <a:cubicBezTo>
                      <a:pt x="26" y="15"/>
                      <a:pt x="26" y="15"/>
                      <a:pt x="26" y="15"/>
                    </a:cubicBezTo>
                    <a:cubicBezTo>
                      <a:pt x="15" y="27"/>
                      <a:pt x="15" y="27"/>
                      <a:pt x="15" y="27"/>
                    </a:cubicBezTo>
                    <a:cubicBezTo>
                      <a:pt x="26" y="42"/>
                      <a:pt x="26" y="42"/>
                      <a:pt x="26" y="42"/>
                    </a:cubicBezTo>
                    <a:cubicBezTo>
                      <a:pt x="23" y="47"/>
                      <a:pt x="21" y="52"/>
                      <a:pt x="19" y="57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78"/>
                      <a:pt x="0" y="78"/>
                      <a:pt x="0" y="78"/>
                    </a:cubicBezTo>
                    <a:cubicBezTo>
                      <a:pt x="19" y="80"/>
                      <a:pt x="19" y="80"/>
                      <a:pt x="19" y="80"/>
                    </a:cubicBezTo>
                    <a:cubicBezTo>
                      <a:pt x="21" y="86"/>
                      <a:pt x="23" y="91"/>
                      <a:pt x="26" y="96"/>
                    </a:cubicBezTo>
                    <a:cubicBezTo>
                      <a:pt x="15" y="111"/>
                      <a:pt x="15" y="111"/>
                      <a:pt x="15" y="111"/>
                    </a:cubicBezTo>
                    <a:cubicBezTo>
                      <a:pt x="26" y="122"/>
                      <a:pt x="26" y="122"/>
                      <a:pt x="26" y="122"/>
                    </a:cubicBezTo>
                    <a:cubicBezTo>
                      <a:pt x="41" y="111"/>
                      <a:pt x="41" y="111"/>
                      <a:pt x="41" y="111"/>
                    </a:cubicBezTo>
                    <a:cubicBezTo>
                      <a:pt x="46" y="114"/>
                      <a:pt x="51" y="117"/>
                      <a:pt x="57" y="118"/>
                    </a:cubicBezTo>
                    <a:cubicBezTo>
                      <a:pt x="59" y="138"/>
                      <a:pt x="59" y="138"/>
                      <a:pt x="59" y="138"/>
                    </a:cubicBezTo>
                    <a:cubicBezTo>
                      <a:pt x="78" y="138"/>
                      <a:pt x="78" y="138"/>
                      <a:pt x="78" y="138"/>
                    </a:cubicBezTo>
                    <a:cubicBezTo>
                      <a:pt x="80" y="118"/>
                      <a:pt x="80" y="118"/>
                      <a:pt x="80" y="118"/>
                    </a:cubicBezTo>
                    <a:cubicBezTo>
                      <a:pt x="86" y="117"/>
                      <a:pt x="91" y="114"/>
                      <a:pt x="95" y="111"/>
                    </a:cubicBezTo>
                    <a:cubicBezTo>
                      <a:pt x="111" y="122"/>
                      <a:pt x="111" y="122"/>
                      <a:pt x="111" y="122"/>
                    </a:cubicBezTo>
                    <a:cubicBezTo>
                      <a:pt x="122" y="111"/>
                      <a:pt x="122" y="111"/>
                      <a:pt x="122" y="111"/>
                    </a:cubicBezTo>
                    <a:cubicBezTo>
                      <a:pt x="111" y="96"/>
                      <a:pt x="111" y="96"/>
                      <a:pt x="111" y="96"/>
                    </a:cubicBezTo>
                    <a:cubicBezTo>
                      <a:pt x="114" y="91"/>
                      <a:pt x="116" y="86"/>
                      <a:pt x="118" y="80"/>
                    </a:cubicBezTo>
                    <a:close/>
                    <a:moveTo>
                      <a:pt x="132" y="64"/>
                    </a:moveTo>
                    <a:cubicBezTo>
                      <a:pt x="132" y="74"/>
                      <a:pt x="132" y="74"/>
                      <a:pt x="132" y="74"/>
                    </a:cubicBezTo>
                    <a:cubicBezTo>
                      <a:pt x="117" y="75"/>
                      <a:pt x="117" y="75"/>
                      <a:pt x="117" y="75"/>
                    </a:cubicBezTo>
                    <a:cubicBezTo>
                      <a:pt x="118" y="73"/>
                      <a:pt x="118" y="71"/>
                      <a:pt x="118" y="69"/>
                    </a:cubicBezTo>
                    <a:cubicBezTo>
                      <a:pt x="118" y="67"/>
                      <a:pt x="118" y="65"/>
                      <a:pt x="117" y="63"/>
                    </a:cubicBezTo>
                    <a:lnTo>
                      <a:pt x="132" y="64"/>
                    </a:lnTo>
                    <a:close/>
                    <a:moveTo>
                      <a:pt x="110" y="22"/>
                    </a:moveTo>
                    <a:cubicBezTo>
                      <a:pt x="115" y="27"/>
                      <a:pt x="115" y="27"/>
                      <a:pt x="115" y="27"/>
                    </a:cubicBezTo>
                    <a:cubicBezTo>
                      <a:pt x="107" y="38"/>
                      <a:pt x="107" y="38"/>
                      <a:pt x="107" y="38"/>
                    </a:cubicBezTo>
                    <a:cubicBezTo>
                      <a:pt x="105" y="35"/>
                      <a:pt x="102" y="32"/>
                      <a:pt x="99" y="30"/>
                    </a:cubicBezTo>
                    <a:lnTo>
                      <a:pt x="110" y="22"/>
                    </a:lnTo>
                    <a:close/>
                    <a:moveTo>
                      <a:pt x="64" y="5"/>
                    </a:moveTo>
                    <a:cubicBezTo>
                      <a:pt x="73" y="5"/>
                      <a:pt x="73" y="5"/>
                      <a:pt x="73" y="5"/>
                    </a:cubicBezTo>
                    <a:cubicBezTo>
                      <a:pt x="75" y="20"/>
                      <a:pt x="75" y="20"/>
                      <a:pt x="75" y="20"/>
                    </a:cubicBezTo>
                    <a:cubicBezTo>
                      <a:pt x="73" y="20"/>
                      <a:pt x="71" y="19"/>
                      <a:pt x="68" y="19"/>
                    </a:cubicBezTo>
                    <a:cubicBezTo>
                      <a:pt x="66" y="19"/>
                      <a:pt x="64" y="20"/>
                      <a:pt x="62" y="20"/>
                    </a:cubicBezTo>
                    <a:lnTo>
                      <a:pt x="64" y="5"/>
                    </a:lnTo>
                    <a:close/>
                    <a:moveTo>
                      <a:pt x="21" y="27"/>
                    </a:moveTo>
                    <a:cubicBezTo>
                      <a:pt x="27" y="22"/>
                      <a:pt x="27" y="22"/>
                      <a:pt x="27" y="22"/>
                    </a:cubicBezTo>
                    <a:cubicBezTo>
                      <a:pt x="38" y="30"/>
                      <a:pt x="38" y="30"/>
                      <a:pt x="38" y="30"/>
                    </a:cubicBezTo>
                    <a:cubicBezTo>
                      <a:pt x="37" y="31"/>
                      <a:pt x="35" y="32"/>
                      <a:pt x="34" y="34"/>
                    </a:cubicBezTo>
                    <a:cubicBezTo>
                      <a:pt x="32" y="35"/>
                      <a:pt x="31" y="37"/>
                      <a:pt x="29" y="39"/>
                    </a:cubicBezTo>
                    <a:lnTo>
                      <a:pt x="21" y="27"/>
                    </a:lnTo>
                    <a:close/>
                    <a:moveTo>
                      <a:pt x="5" y="74"/>
                    </a:moveTo>
                    <a:cubicBezTo>
                      <a:pt x="5" y="64"/>
                      <a:pt x="5" y="64"/>
                      <a:pt x="5" y="64"/>
                    </a:cubicBezTo>
                    <a:cubicBezTo>
                      <a:pt x="19" y="62"/>
                      <a:pt x="19" y="62"/>
                      <a:pt x="19" y="62"/>
                    </a:cubicBezTo>
                    <a:cubicBezTo>
                      <a:pt x="19" y="65"/>
                      <a:pt x="19" y="67"/>
                      <a:pt x="19" y="69"/>
                    </a:cubicBezTo>
                    <a:cubicBezTo>
                      <a:pt x="19" y="71"/>
                      <a:pt x="19" y="73"/>
                      <a:pt x="19" y="75"/>
                    </a:cubicBezTo>
                    <a:lnTo>
                      <a:pt x="5" y="74"/>
                    </a:lnTo>
                    <a:close/>
                    <a:moveTo>
                      <a:pt x="27" y="116"/>
                    </a:moveTo>
                    <a:cubicBezTo>
                      <a:pt x="22" y="110"/>
                      <a:pt x="22" y="110"/>
                      <a:pt x="22" y="110"/>
                    </a:cubicBezTo>
                    <a:cubicBezTo>
                      <a:pt x="30" y="99"/>
                      <a:pt x="30" y="99"/>
                      <a:pt x="30" y="99"/>
                    </a:cubicBezTo>
                    <a:cubicBezTo>
                      <a:pt x="32" y="103"/>
                      <a:pt x="35" y="105"/>
                      <a:pt x="38" y="108"/>
                    </a:cubicBezTo>
                    <a:lnTo>
                      <a:pt x="27" y="116"/>
                    </a:lnTo>
                    <a:close/>
                    <a:moveTo>
                      <a:pt x="73" y="133"/>
                    </a:moveTo>
                    <a:cubicBezTo>
                      <a:pt x="64" y="133"/>
                      <a:pt x="64" y="133"/>
                      <a:pt x="64" y="133"/>
                    </a:cubicBezTo>
                    <a:cubicBezTo>
                      <a:pt x="62" y="118"/>
                      <a:pt x="62" y="118"/>
                      <a:pt x="62" y="118"/>
                    </a:cubicBezTo>
                    <a:cubicBezTo>
                      <a:pt x="64" y="118"/>
                      <a:pt x="66" y="118"/>
                      <a:pt x="68" y="118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71" y="118"/>
                      <a:pt x="73" y="118"/>
                      <a:pt x="75" y="118"/>
                    </a:cubicBezTo>
                    <a:lnTo>
                      <a:pt x="73" y="133"/>
                    </a:lnTo>
                    <a:close/>
                    <a:moveTo>
                      <a:pt x="68" y="113"/>
                    </a:moveTo>
                    <a:cubicBezTo>
                      <a:pt x="44" y="113"/>
                      <a:pt x="24" y="93"/>
                      <a:pt x="24" y="69"/>
                    </a:cubicBezTo>
                    <a:cubicBezTo>
                      <a:pt x="24" y="57"/>
                      <a:pt x="29" y="46"/>
                      <a:pt x="37" y="37"/>
                    </a:cubicBezTo>
                    <a:cubicBezTo>
                      <a:pt x="45" y="29"/>
                      <a:pt x="57" y="24"/>
                      <a:pt x="68" y="24"/>
                    </a:cubicBezTo>
                    <a:cubicBezTo>
                      <a:pt x="68" y="24"/>
                      <a:pt x="68" y="24"/>
                      <a:pt x="68" y="24"/>
                    </a:cubicBezTo>
                    <a:cubicBezTo>
                      <a:pt x="93" y="24"/>
                      <a:pt x="113" y="44"/>
                      <a:pt x="113" y="69"/>
                    </a:cubicBezTo>
                    <a:cubicBezTo>
                      <a:pt x="113" y="81"/>
                      <a:pt x="108" y="92"/>
                      <a:pt x="100" y="100"/>
                    </a:cubicBezTo>
                    <a:cubicBezTo>
                      <a:pt x="92" y="109"/>
                      <a:pt x="80" y="113"/>
                      <a:pt x="68" y="113"/>
                    </a:cubicBezTo>
                    <a:close/>
                    <a:moveTo>
                      <a:pt x="116" y="110"/>
                    </a:moveTo>
                    <a:cubicBezTo>
                      <a:pt x="110" y="116"/>
                      <a:pt x="110" y="116"/>
                      <a:pt x="110" y="116"/>
                    </a:cubicBezTo>
                    <a:cubicBezTo>
                      <a:pt x="99" y="108"/>
                      <a:pt x="99" y="108"/>
                      <a:pt x="99" y="108"/>
                    </a:cubicBezTo>
                    <a:cubicBezTo>
                      <a:pt x="100" y="107"/>
                      <a:pt x="102" y="105"/>
                      <a:pt x="103" y="104"/>
                    </a:cubicBezTo>
                    <a:cubicBezTo>
                      <a:pt x="105" y="102"/>
                      <a:pt x="106" y="101"/>
                      <a:pt x="108" y="99"/>
                    </a:cubicBezTo>
                    <a:lnTo>
                      <a:pt x="116" y="11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</p:grpSp>
      <p:sp>
        <p:nvSpPr>
          <p:cNvPr id="287" name="Google Shape;287;p42"/>
          <p:cNvSpPr txBox="1"/>
          <p:nvPr/>
        </p:nvSpPr>
        <p:spPr>
          <a:xfrm>
            <a:off x="557213" y="2133169"/>
            <a:ext cx="2066244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OUR</a:t>
            </a:r>
            <a:endParaRPr sz="11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SERVICE</a:t>
            </a:r>
            <a:endParaRPr sz="1100"/>
          </a:p>
        </p:txBody>
      </p:sp>
      <p:grpSp>
        <p:nvGrpSpPr>
          <p:cNvPr id="288" name="Google Shape;288;p42"/>
          <p:cNvGrpSpPr/>
          <p:nvPr/>
        </p:nvGrpSpPr>
        <p:grpSpPr>
          <a:xfrm>
            <a:off x="4687663" y="3914138"/>
            <a:ext cx="3899126" cy="672151"/>
            <a:chOff x="7256908" y="4420965"/>
            <a:chExt cx="5577294" cy="896201"/>
          </a:xfrm>
        </p:grpSpPr>
        <p:sp>
          <p:nvSpPr>
            <p:cNvPr id="289" name="Google Shape;289;p42"/>
            <p:cNvSpPr txBox="1"/>
            <p:nvPr/>
          </p:nvSpPr>
          <p:spPr>
            <a:xfrm>
              <a:off x="7256908" y="4703985"/>
              <a:ext cx="5577294" cy="61318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chemeClr val="lt2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Creepiest don't subdue which i two set had seasons.</a:t>
              </a:r>
              <a:endParaRPr sz="1100"/>
            </a:p>
          </p:txBody>
        </p:sp>
        <p:sp>
          <p:nvSpPr>
            <p:cNvPr id="290" name="Google Shape;290;p42"/>
            <p:cNvSpPr txBox="1"/>
            <p:nvPr/>
          </p:nvSpPr>
          <p:spPr>
            <a:xfrm>
              <a:off x="11200893" y="4420965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262626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8" name="Google Shape;298;p43"/>
          <p:cNvGrpSpPr/>
          <p:nvPr/>
        </p:nvGrpSpPr>
        <p:grpSpPr>
          <a:xfrm>
            <a:off x="557213" y="2105535"/>
            <a:ext cx="2479750" cy="2480754"/>
            <a:chOff x="8142719" y="1775163"/>
            <a:chExt cx="3306334" cy="3307672"/>
          </a:xfrm>
        </p:grpSpPr>
        <p:grpSp>
          <p:nvGrpSpPr>
            <p:cNvPr id="299" name="Google Shape;299;p43"/>
            <p:cNvGrpSpPr/>
            <p:nvPr/>
          </p:nvGrpSpPr>
          <p:grpSpPr>
            <a:xfrm>
              <a:off x="8146690" y="1775163"/>
              <a:ext cx="882805" cy="882805"/>
              <a:chOff x="5181600" y="3579586"/>
              <a:chExt cx="1143000" cy="1143000"/>
            </a:xfrm>
          </p:grpSpPr>
          <p:sp>
            <p:nvSpPr>
              <p:cNvPr id="300" name="Google Shape;300;p43"/>
              <p:cNvSpPr/>
              <p:nvPr/>
            </p:nvSpPr>
            <p:spPr>
              <a:xfrm>
                <a:off x="5181600" y="3579586"/>
                <a:ext cx="1143000" cy="1143000"/>
              </a:xfrm>
              <a:prstGeom prst="ellipse">
                <a:avLst/>
              </a:prstGeom>
              <a:solidFill>
                <a:schemeClr val="lt1"/>
              </a:solidFill>
              <a:ln cap="flat" cmpd="sng" w="25400">
                <a:solidFill>
                  <a:srgbClr val="B0B3B6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01" name="Google Shape;301;p43"/>
              <p:cNvSpPr/>
              <p:nvPr/>
            </p:nvSpPr>
            <p:spPr>
              <a:xfrm>
                <a:off x="5405214" y="3806871"/>
                <a:ext cx="695773" cy="688432"/>
              </a:xfrm>
              <a:custGeom>
                <a:rect b="b" l="l" r="r" t="t"/>
                <a:pathLst>
                  <a:path extrusionOk="0" h="139" w="140">
                    <a:moveTo>
                      <a:pt x="127" y="41"/>
                    </a:moveTo>
                    <a:cubicBezTo>
                      <a:pt x="123" y="45"/>
                      <a:pt x="123" y="45"/>
                      <a:pt x="123" y="45"/>
                    </a:cubicBezTo>
                    <a:cubicBezTo>
                      <a:pt x="113" y="37"/>
                      <a:pt x="100" y="32"/>
                      <a:pt x="87" y="32"/>
                    </a:cubicBezTo>
                    <a:cubicBezTo>
                      <a:pt x="78" y="32"/>
                      <a:pt x="70" y="34"/>
                      <a:pt x="62" y="38"/>
                    </a:cubicBezTo>
                    <a:cubicBezTo>
                      <a:pt x="81" y="19"/>
                      <a:pt x="81" y="19"/>
                      <a:pt x="81" y="19"/>
                    </a:cubicBezTo>
                    <a:cubicBezTo>
                      <a:pt x="83" y="20"/>
                      <a:pt x="84" y="20"/>
                      <a:pt x="86" y="20"/>
                    </a:cubicBezTo>
                    <a:cubicBezTo>
                      <a:pt x="89" y="20"/>
                      <a:pt x="91" y="19"/>
                      <a:pt x="93" y="17"/>
                    </a:cubicBezTo>
                    <a:cubicBezTo>
                      <a:pt x="97" y="13"/>
                      <a:pt x="97" y="7"/>
                      <a:pt x="93" y="3"/>
                    </a:cubicBezTo>
                    <a:cubicBezTo>
                      <a:pt x="91" y="1"/>
                      <a:pt x="89" y="0"/>
                      <a:pt x="86" y="0"/>
                    </a:cubicBezTo>
                    <a:cubicBezTo>
                      <a:pt x="84" y="0"/>
                      <a:pt x="81" y="1"/>
                      <a:pt x="79" y="3"/>
                    </a:cubicBezTo>
                    <a:cubicBezTo>
                      <a:pt x="76" y="6"/>
                      <a:pt x="75" y="12"/>
                      <a:pt x="78" y="15"/>
                    </a:cubicBezTo>
                    <a:cubicBezTo>
                      <a:pt x="53" y="40"/>
                      <a:pt x="53" y="40"/>
                      <a:pt x="53" y="40"/>
                    </a:cubicBezTo>
                    <a:cubicBezTo>
                      <a:pt x="49" y="35"/>
                      <a:pt x="49" y="35"/>
                      <a:pt x="49" y="35"/>
                    </a:cubicBezTo>
                    <a:cubicBezTo>
                      <a:pt x="36" y="48"/>
                      <a:pt x="36" y="48"/>
                      <a:pt x="36" y="48"/>
                    </a:cubicBezTo>
                    <a:cubicBezTo>
                      <a:pt x="41" y="52"/>
                      <a:pt x="41" y="52"/>
                      <a:pt x="41" y="52"/>
                    </a:cubicBezTo>
                    <a:cubicBezTo>
                      <a:pt x="16" y="77"/>
                      <a:pt x="16" y="77"/>
                      <a:pt x="16" y="77"/>
                    </a:cubicBezTo>
                    <a:cubicBezTo>
                      <a:pt x="15" y="76"/>
                      <a:pt x="13" y="75"/>
                      <a:pt x="11" y="75"/>
                    </a:cubicBezTo>
                    <a:cubicBezTo>
                      <a:pt x="9" y="75"/>
                      <a:pt x="6" y="76"/>
                      <a:pt x="4" y="78"/>
                    </a:cubicBezTo>
                    <a:cubicBezTo>
                      <a:pt x="0" y="82"/>
                      <a:pt x="0" y="88"/>
                      <a:pt x="4" y="92"/>
                    </a:cubicBezTo>
                    <a:cubicBezTo>
                      <a:pt x="6" y="94"/>
                      <a:pt x="9" y="95"/>
                      <a:pt x="11" y="95"/>
                    </a:cubicBezTo>
                    <a:cubicBezTo>
                      <a:pt x="14" y="95"/>
                      <a:pt x="16" y="94"/>
                      <a:pt x="18" y="92"/>
                    </a:cubicBezTo>
                    <a:cubicBezTo>
                      <a:pt x="22" y="89"/>
                      <a:pt x="22" y="84"/>
                      <a:pt x="20" y="80"/>
                    </a:cubicBezTo>
                    <a:cubicBezTo>
                      <a:pt x="39" y="61"/>
                      <a:pt x="39" y="61"/>
                      <a:pt x="39" y="61"/>
                    </a:cubicBezTo>
                    <a:cubicBezTo>
                      <a:pt x="29" y="80"/>
                      <a:pt x="31" y="105"/>
                      <a:pt x="46" y="122"/>
                    </a:cubicBezTo>
                    <a:cubicBezTo>
                      <a:pt x="42" y="126"/>
                      <a:pt x="42" y="126"/>
                      <a:pt x="42" y="126"/>
                    </a:cubicBezTo>
                    <a:cubicBezTo>
                      <a:pt x="54" y="139"/>
                      <a:pt x="54" y="139"/>
                      <a:pt x="54" y="139"/>
                    </a:cubicBezTo>
                    <a:cubicBezTo>
                      <a:pt x="66" y="126"/>
                      <a:pt x="66" y="126"/>
                      <a:pt x="66" y="126"/>
                    </a:cubicBezTo>
                    <a:cubicBezTo>
                      <a:pt x="54" y="114"/>
                      <a:pt x="54" y="114"/>
                      <a:pt x="54" y="114"/>
                    </a:cubicBezTo>
                    <a:cubicBezTo>
                      <a:pt x="50" y="118"/>
                      <a:pt x="50" y="118"/>
                      <a:pt x="50" y="118"/>
                    </a:cubicBezTo>
                    <a:cubicBezTo>
                      <a:pt x="35" y="101"/>
                      <a:pt x="34" y="76"/>
                      <a:pt x="47" y="58"/>
                    </a:cubicBezTo>
                    <a:cubicBezTo>
                      <a:pt x="49" y="60"/>
                      <a:pt x="49" y="60"/>
                      <a:pt x="49" y="60"/>
                    </a:cubicBezTo>
                    <a:cubicBezTo>
                      <a:pt x="61" y="48"/>
                      <a:pt x="61" y="48"/>
                      <a:pt x="61" y="48"/>
                    </a:cubicBezTo>
                    <a:cubicBezTo>
                      <a:pt x="59" y="46"/>
                      <a:pt x="59" y="46"/>
                      <a:pt x="59" y="46"/>
                    </a:cubicBezTo>
                    <a:cubicBezTo>
                      <a:pt x="67" y="40"/>
                      <a:pt x="77" y="37"/>
                      <a:pt x="87" y="37"/>
                    </a:cubicBezTo>
                    <a:cubicBezTo>
                      <a:pt x="99" y="37"/>
                      <a:pt x="110" y="41"/>
                      <a:pt x="119" y="49"/>
                    </a:cubicBezTo>
                    <a:cubicBezTo>
                      <a:pt x="115" y="53"/>
                      <a:pt x="115" y="53"/>
                      <a:pt x="115" y="53"/>
                    </a:cubicBezTo>
                    <a:cubicBezTo>
                      <a:pt x="127" y="66"/>
                      <a:pt x="127" y="66"/>
                      <a:pt x="127" y="66"/>
                    </a:cubicBezTo>
                    <a:cubicBezTo>
                      <a:pt x="140" y="53"/>
                      <a:pt x="140" y="53"/>
                      <a:pt x="140" y="53"/>
                    </a:cubicBezTo>
                    <a:lnTo>
                      <a:pt x="127" y="41"/>
                    </a:lnTo>
                    <a:close/>
                    <a:moveTo>
                      <a:pt x="59" y="126"/>
                    </a:moveTo>
                    <a:cubicBezTo>
                      <a:pt x="54" y="132"/>
                      <a:pt x="54" y="132"/>
                      <a:pt x="54" y="132"/>
                    </a:cubicBezTo>
                    <a:cubicBezTo>
                      <a:pt x="49" y="126"/>
                      <a:pt x="49" y="126"/>
                      <a:pt x="49" y="126"/>
                    </a:cubicBezTo>
                    <a:cubicBezTo>
                      <a:pt x="54" y="121"/>
                      <a:pt x="54" y="121"/>
                      <a:pt x="54" y="121"/>
                    </a:cubicBezTo>
                    <a:lnTo>
                      <a:pt x="59" y="126"/>
                    </a:lnTo>
                    <a:close/>
                    <a:moveTo>
                      <a:pt x="83" y="7"/>
                    </a:moveTo>
                    <a:cubicBezTo>
                      <a:pt x="84" y="6"/>
                      <a:pt x="85" y="5"/>
                      <a:pt x="86" y="5"/>
                    </a:cubicBezTo>
                    <a:cubicBezTo>
                      <a:pt x="88" y="5"/>
                      <a:pt x="89" y="6"/>
                      <a:pt x="90" y="7"/>
                    </a:cubicBezTo>
                    <a:cubicBezTo>
                      <a:pt x="92" y="9"/>
                      <a:pt x="92" y="12"/>
                      <a:pt x="90" y="14"/>
                    </a:cubicBezTo>
                    <a:cubicBezTo>
                      <a:pt x="89" y="15"/>
                      <a:pt x="88" y="15"/>
                      <a:pt x="86" y="15"/>
                    </a:cubicBezTo>
                    <a:cubicBezTo>
                      <a:pt x="85" y="15"/>
                      <a:pt x="84" y="15"/>
                      <a:pt x="83" y="14"/>
                    </a:cubicBezTo>
                    <a:cubicBezTo>
                      <a:pt x="81" y="12"/>
                      <a:pt x="81" y="9"/>
                      <a:pt x="83" y="7"/>
                    </a:cubicBezTo>
                    <a:close/>
                    <a:moveTo>
                      <a:pt x="15" y="89"/>
                    </a:moveTo>
                    <a:cubicBezTo>
                      <a:pt x="14" y="90"/>
                      <a:pt x="13" y="90"/>
                      <a:pt x="11" y="90"/>
                    </a:cubicBezTo>
                    <a:cubicBezTo>
                      <a:pt x="10" y="90"/>
                      <a:pt x="9" y="90"/>
                      <a:pt x="8" y="89"/>
                    </a:cubicBezTo>
                    <a:cubicBezTo>
                      <a:pt x="7" y="88"/>
                      <a:pt x="6" y="87"/>
                      <a:pt x="6" y="85"/>
                    </a:cubicBezTo>
                    <a:cubicBezTo>
                      <a:pt x="6" y="84"/>
                      <a:pt x="7" y="83"/>
                      <a:pt x="8" y="82"/>
                    </a:cubicBezTo>
                    <a:cubicBezTo>
                      <a:pt x="9" y="81"/>
                      <a:pt x="10" y="80"/>
                      <a:pt x="11" y="80"/>
                    </a:cubicBezTo>
                    <a:cubicBezTo>
                      <a:pt x="13" y="80"/>
                      <a:pt x="14" y="81"/>
                      <a:pt x="15" y="82"/>
                    </a:cubicBezTo>
                    <a:cubicBezTo>
                      <a:pt x="17" y="84"/>
                      <a:pt x="17" y="87"/>
                      <a:pt x="15" y="89"/>
                    </a:cubicBezTo>
                    <a:close/>
                    <a:moveTo>
                      <a:pt x="49" y="53"/>
                    </a:moveTo>
                    <a:cubicBezTo>
                      <a:pt x="43" y="48"/>
                      <a:pt x="43" y="48"/>
                      <a:pt x="43" y="48"/>
                    </a:cubicBezTo>
                    <a:cubicBezTo>
                      <a:pt x="49" y="42"/>
                      <a:pt x="49" y="42"/>
                      <a:pt x="49" y="42"/>
                    </a:cubicBezTo>
                    <a:cubicBezTo>
                      <a:pt x="54" y="48"/>
                      <a:pt x="54" y="48"/>
                      <a:pt x="54" y="48"/>
                    </a:cubicBezTo>
                    <a:lnTo>
                      <a:pt x="49" y="53"/>
                    </a:lnTo>
                    <a:close/>
                    <a:moveTo>
                      <a:pt x="127" y="58"/>
                    </a:moveTo>
                    <a:cubicBezTo>
                      <a:pt x="122" y="53"/>
                      <a:pt x="122" y="53"/>
                      <a:pt x="122" y="53"/>
                    </a:cubicBezTo>
                    <a:cubicBezTo>
                      <a:pt x="127" y="48"/>
                      <a:pt x="127" y="48"/>
                      <a:pt x="127" y="48"/>
                    </a:cubicBezTo>
                    <a:cubicBezTo>
                      <a:pt x="133" y="53"/>
                      <a:pt x="133" y="53"/>
                      <a:pt x="133" y="53"/>
                    </a:cubicBezTo>
                    <a:lnTo>
                      <a:pt x="127" y="58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302" name="Google Shape;302;p43"/>
            <p:cNvGrpSpPr/>
            <p:nvPr/>
          </p:nvGrpSpPr>
          <p:grpSpPr>
            <a:xfrm>
              <a:off x="8142839" y="2988709"/>
              <a:ext cx="882805" cy="882805"/>
              <a:chOff x="7172325" y="3579586"/>
              <a:chExt cx="1143000" cy="1143000"/>
            </a:xfrm>
          </p:grpSpPr>
          <p:sp>
            <p:nvSpPr>
              <p:cNvPr id="303" name="Google Shape;303;p43"/>
              <p:cNvSpPr/>
              <p:nvPr/>
            </p:nvSpPr>
            <p:spPr>
              <a:xfrm>
                <a:off x="7172325" y="3579586"/>
                <a:ext cx="1143000" cy="1143000"/>
              </a:xfrm>
              <a:prstGeom prst="ellipse">
                <a:avLst/>
              </a:prstGeom>
              <a:solidFill>
                <a:schemeClr val="lt1"/>
              </a:solidFill>
              <a:ln cap="flat" cmpd="sng" w="25400">
                <a:solidFill>
                  <a:srgbClr val="B0B3B6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04" name="Google Shape;304;p43"/>
              <p:cNvSpPr/>
              <p:nvPr/>
            </p:nvSpPr>
            <p:spPr>
              <a:xfrm>
                <a:off x="7437618" y="3873659"/>
                <a:ext cx="612104" cy="554855"/>
              </a:xfrm>
              <a:custGeom>
                <a:rect b="b" l="l" r="r" t="t"/>
                <a:pathLst>
                  <a:path extrusionOk="0" h="378" w="417">
                    <a:moveTo>
                      <a:pt x="410" y="108"/>
                    </a:moveTo>
                    <a:lnTo>
                      <a:pt x="315" y="0"/>
                    </a:lnTo>
                    <a:lnTo>
                      <a:pt x="102" y="0"/>
                    </a:lnTo>
                    <a:lnTo>
                      <a:pt x="7" y="108"/>
                    </a:lnTo>
                    <a:lnTo>
                      <a:pt x="0" y="118"/>
                    </a:lnTo>
                    <a:lnTo>
                      <a:pt x="7" y="125"/>
                    </a:lnTo>
                    <a:lnTo>
                      <a:pt x="207" y="378"/>
                    </a:lnTo>
                    <a:lnTo>
                      <a:pt x="410" y="125"/>
                    </a:lnTo>
                    <a:lnTo>
                      <a:pt x="417" y="118"/>
                    </a:lnTo>
                    <a:lnTo>
                      <a:pt x="410" y="108"/>
                    </a:lnTo>
                    <a:close/>
                    <a:moveTo>
                      <a:pt x="390" y="108"/>
                    </a:moveTo>
                    <a:lnTo>
                      <a:pt x="231" y="108"/>
                    </a:lnTo>
                    <a:lnTo>
                      <a:pt x="309" y="17"/>
                    </a:lnTo>
                    <a:lnTo>
                      <a:pt x="390" y="108"/>
                    </a:lnTo>
                    <a:close/>
                    <a:moveTo>
                      <a:pt x="207" y="108"/>
                    </a:moveTo>
                    <a:lnTo>
                      <a:pt x="126" y="14"/>
                    </a:lnTo>
                    <a:lnTo>
                      <a:pt x="288" y="14"/>
                    </a:lnTo>
                    <a:lnTo>
                      <a:pt x="210" y="108"/>
                    </a:lnTo>
                    <a:lnTo>
                      <a:pt x="207" y="108"/>
                    </a:lnTo>
                    <a:close/>
                    <a:moveTo>
                      <a:pt x="105" y="17"/>
                    </a:moveTo>
                    <a:lnTo>
                      <a:pt x="187" y="108"/>
                    </a:lnTo>
                    <a:lnTo>
                      <a:pt x="27" y="108"/>
                    </a:lnTo>
                    <a:lnTo>
                      <a:pt x="105" y="17"/>
                    </a:lnTo>
                    <a:close/>
                    <a:moveTo>
                      <a:pt x="200" y="125"/>
                    </a:moveTo>
                    <a:lnTo>
                      <a:pt x="200" y="344"/>
                    </a:lnTo>
                    <a:lnTo>
                      <a:pt x="27" y="125"/>
                    </a:lnTo>
                    <a:lnTo>
                      <a:pt x="200" y="125"/>
                    </a:lnTo>
                    <a:close/>
                    <a:moveTo>
                      <a:pt x="217" y="344"/>
                    </a:moveTo>
                    <a:lnTo>
                      <a:pt x="217" y="125"/>
                    </a:lnTo>
                    <a:lnTo>
                      <a:pt x="390" y="125"/>
                    </a:lnTo>
                    <a:lnTo>
                      <a:pt x="217" y="344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305" name="Google Shape;305;p43"/>
            <p:cNvGrpSpPr/>
            <p:nvPr/>
          </p:nvGrpSpPr>
          <p:grpSpPr>
            <a:xfrm>
              <a:off x="8142719" y="4200030"/>
              <a:ext cx="882805" cy="882805"/>
              <a:chOff x="9163050" y="3579586"/>
              <a:chExt cx="1143000" cy="1143000"/>
            </a:xfrm>
          </p:grpSpPr>
          <p:sp>
            <p:nvSpPr>
              <p:cNvPr id="306" name="Google Shape;306;p43"/>
              <p:cNvSpPr/>
              <p:nvPr/>
            </p:nvSpPr>
            <p:spPr>
              <a:xfrm>
                <a:off x="9163050" y="3579586"/>
                <a:ext cx="1143000" cy="1143000"/>
              </a:xfrm>
              <a:prstGeom prst="ellipse">
                <a:avLst/>
              </a:prstGeom>
              <a:solidFill>
                <a:schemeClr val="lt1"/>
              </a:solidFill>
              <a:ln cap="flat" cmpd="sng" w="25400">
                <a:solidFill>
                  <a:srgbClr val="B0B3B6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07" name="Google Shape;307;p43"/>
              <p:cNvSpPr/>
              <p:nvPr/>
            </p:nvSpPr>
            <p:spPr>
              <a:xfrm>
                <a:off x="9394003" y="3809806"/>
                <a:ext cx="681094" cy="682561"/>
              </a:xfrm>
              <a:custGeom>
                <a:rect b="b" l="l" r="r" t="t"/>
                <a:pathLst>
                  <a:path extrusionOk="0" h="138" w="137">
                    <a:moveTo>
                      <a:pt x="118" y="80"/>
                    </a:moveTo>
                    <a:cubicBezTo>
                      <a:pt x="137" y="78"/>
                      <a:pt x="137" y="78"/>
                      <a:pt x="137" y="78"/>
                    </a:cubicBezTo>
                    <a:cubicBezTo>
                      <a:pt x="137" y="60"/>
                      <a:pt x="137" y="60"/>
                      <a:pt x="137" y="60"/>
                    </a:cubicBezTo>
                    <a:cubicBezTo>
                      <a:pt x="118" y="58"/>
                      <a:pt x="118" y="58"/>
                      <a:pt x="118" y="58"/>
                    </a:cubicBezTo>
                    <a:cubicBezTo>
                      <a:pt x="116" y="52"/>
                      <a:pt x="114" y="46"/>
                      <a:pt x="111" y="42"/>
                    </a:cubicBezTo>
                    <a:cubicBezTo>
                      <a:pt x="122" y="27"/>
                      <a:pt x="122" y="27"/>
                      <a:pt x="122" y="27"/>
                    </a:cubicBezTo>
                    <a:cubicBezTo>
                      <a:pt x="110" y="15"/>
                      <a:pt x="110" y="15"/>
                      <a:pt x="110" y="15"/>
                    </a:cubicBezTo>
                    <a:cubicBezTo>
                      <a:pt x="96" y="26"/>
                      <a:pt x="96" y="26"/>
                      <a:pt x="96" y="26"/>
                    </a:cubicBezTo>
                    <a:cubicBezTo>
                      <a:pt x="91" y="23"/>
                      <a:pt x="86" y="21"/>
                      <a:pt x="80" y="20"/>
                    </a:cubicBezTo>
                    <a:cubicBezTo>
                      <a:pt x="78" y="0"/>
                      <a:pt x="78" y="0"/>
                      <a:pt x="78" y="0"/>
                    </a:cubicBezTo>
                    <a:cubicBezTo>
                      <a:pt x="59" y="0"/>
                      <a:pt x="59" y="0"/>
                      <a:pt x="59" y="0"/>
                    </a:cubicBezTo>
                    <a:cubicBezTo>
                      <a:pt x="57" y="20"/>
                      <a:pt x="57" y="20"/>
                      <a:pt x="57" y="20"/>
                    </a:cubicBezTo>
                    <a:cubicBezTo>
                      <a:pt x="51" y="21"/>
                      <a:pt x="46" y="23"/>
                      <a:pt x="42" y="26"/>
                    </a:cubicBezTo>
                    <a:cubicBezTo>
                      <a:pt x="26" y="15"/>
                      <a:pt x="26" y="15"/>
                      <a:pt x="26" y="15"/>
                    </a:cubicBezTo>
                    <a:cubicBezTo>
                      <a:pt x="15" y="27"/>
                      <a:pt x="15" y="27"/>
                      <a:pt x="15" y="27"/>
                    </a:cubicBezTo>
                    <a:cubicBezTo>
                      <a:pt x="26" y="42"/>
                      <a:pt x="26" y="42"/>
                      <a:pt x="26" y="42"/>
                    </a:cubicBezTo>
                    <a:cubicBezTo>
                      <a:pt x="23" y="47"/>
                      <a:pt x="21" y="52"/>
                      <a:pt x="19" y="57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78"/>
                      <a:pt x="0" y="78"/>
                      <a:pt x="0" y="78"/>
                    </a:cubicBezTo>
                    <a:cubicBezTo>
                      <a:pt x="19" y="80"/>
                      <a:pt x="19" y="80"/>
                      <a:pt x="19" y="80"/>
                    </a:cubicBezTo>
                    <a:cubicBezTo>
                      <a:pt x="21" y="86"/>
                      <a:pt x="23" y="91"/>
                      <a:pt x="26" y="96"/>
                    </a:cubicBezTo>
                    <a:cubicBezTo>
                      <a:pt x="15" y="111"/>
                      <a:pt x="15" y="111"/>
                      <a:pt x="15" y="111"/>
                    </a:cubicBezTo>
                    <a:cubicBezTo>
                      <a:pt x="26" y="122"/>
                      <a:pt x="26" y="122"/>
                      <a:pt x="26" y="122"/>
                    </a:cubicBezTo>
                    <a:cubicBezTo>
                      <a:pt x="41" y="111"/>
                      <a:pt x="41" y="111"/>
                      <a:pt x="41" y="111"/>
                    </a:cubicBezTo>
                    <a:cubicBezTo>
                      <a:pt x="46" y="114"/>
                      <a:pt x="51" y="117"/>
                      <a:pt x="57" y="118"/>
                    </a:cubicBezTo>
                    <a:cubicBezTo>
                      <a:pt x="59" y="138"/>
                      <a:pt x="59" y="138"/>
                      <a:pt x="59" y="138"/>
                    </a:cubicBezTo>
                    <a:cubicBezTo>
                      <a:pt x="78" y="138"/>
                      <a:pt x="78" y="138"/>
                      <a:pt x="78" y="138"/>
                    </a:cubicBezTo>
                    <a:cubicBezTo>
                      <a:pt x="80" y="118"/>
                      <a:pt x="80" y="118"/>
                      <a:pt x="80" y="118"/>
                    </a:cubicBezTo>
                    <a:cubicBezTo>
                      <a:pt x="86" y="117"/>
                      <a:pt x="91" y="114"/>
                      <a:pt x="95" y="111"/>
                    </a:cubicBezTo>
                    <a:cubicBezTo>
                      <a:pt x="111" y="122"/>
                      <a:pt x="111" y="122"/>
                      <a:pt x="111" y="122"/>
                    </a:cubicBezTo>
                    <a:cubicBezTo>
                      <a:pt x="122" y="111"/>
                      <a:pt x="122" y="111"/>
                      <a:pt x="122" y="111"/>
                    </a:cubicBezTo>
                    <a:cubicBezTo>
                      <a:pt x="111" y="96"/>
                      <a:pt x="111" y="96"/>
                      <a:pt x="111" y="96"/>
                    </a:cubicBezTo>
                    <a:cubicBezTo>
                      <a:pt x="114" y="91"/>
                      <a:pt x="116" y="86"/>
                      <a:pt x="118" y="80"/>
                    </a:cubicBezTo>
                    <a:close/>
                    <a:moveTo>
                      <a:pt x="132" y="64"/>
                    </a:moveTo>
                    <a:cubicBezTo>
                      <a:pt x="132" y="74"/>
                      <a:pt x="132" y="74"/>
                      <a:pt x="132" y="74"/>
                    </a:cubicBezTo>
                    <a:cubicBezTo>
                      <a:pt x="117" y="75"/>
                      <a:pt x="117" y="75"/>
                      <a:pt x="117" y="75"/>
                    </a:cubicBezTo>
                    <a:cubicBezTo>
                      <a:pt x="118" y="73"/>
                      <a:pt x="118" y="71"/>
                      <a:pt x="118" y="69"/>
                    </a:cubicBezTo>
                    <a:cubicBezTo>
                      <a:pt x="118" y="67"/>
                      <a:pt x="118" y="65"/>
                      <a:pt x="117" y="63"/>
                    </a:cubicBezTo>
                    <a:lnTo>
                      <a:pt x="132" y="64"/>
                    </a:lnTo>
                    <a:close/>
                    <a:moveTo>
                      <a:pt x="110" y="22"/>
                    </a:moveTo>
                    <a:cubicBezTo>
                      <a:pt x="115" y="27"/>
                      <a:pt x="115" y="27"/>
                      <a:pt x="115" y="27"/>
                    </a:cubicBezTo>
                    <a:cubicBezTo>
                      <a:pt x="107" y="38"/>
                      <a:pt x="107" y="38"/>
                      <a:pt x="107" y="38"/>
                    </a:cubicBezTo>
                    <a:cubicBezTo>
                      <a:pt x="105" y="35"/>
                      <a:pt x="102" y="32"/>
                      <a:pt x="99" y="30"/>
                    </a:cubicBezTo>
                    <a:lnTo>
                      <a:pt x="110" y="22"/>
                    </a:lnTo>
                    <a:close/>
                    <a:moveTo>
                      <a:pt x="64" y="5"/>
                    </a:moveTo>
                    <a:cubicBezTo>
                      <a:pt x="73" y="5"/>
                      <a:pt x="73" y="5"/>
                      <a:pt x="73" y="5"/>
                    </a:cubicBezTo>
                    <a:cubicBezTo>
                      <a:pt x="75" y="20"/>
                      <a:pt x="75" y="20"/>
                      <a:pt x="75" y="20"/>
                    </a:cubicBezTo>
                    <a:cubicBezTo>
                      <a:pt x="73" y="20"/>
                      <a:pt x="71" y="19"/>
                      <a:pt x="68" y="19"/>
                    </a:cubicBezTo>
                    <a:cubicBezTo>
                      <a:pt x="66" y="19"/>
                      <a:pt x="64" y="20"/>
                      <a:pt x="62" y="20"/>
                    </a:cubicBezTo>
                    <a:lnTo>
                      <a:pt x="64" y="5"/>
                    </a:lnTo>
                    <a:close/>
                    <a:moveTo>
                      <a:pt x="21" y="27"/>
                    </a:moveTo>
                    <a:cubicBezTo>
                      <a:pt x="27" y="22"/>
                      <a:pt x="27" y="22"/>
                      <a:pt x="27" y="22"/>
                    </a:cubicBezTo>
                    <a:cubicBezTo>
                      <a:pt x="38" y="30"/>
                      <a:pt x="38" y="30"/>
                      <a:pt x="38" y="30"/>
                    </a:cubicBezTo>
                    <a:cubicBezTo>
                      <a:pt x="37" y="31"/>
                      <a:pt x="35" y="32"/>
                      <a:pt x="34" y="34"/>
                    </a:cubicBezTo>
                    <a:cubicBezTo>
                      <a:pt x="32" y="35"/>
                      <a:pt x="31" y="37"/>
                      <a:pt x="29" y="39"/>
                    </a:cubicBezTo>
                    <a:lnTo>
                      <a:pt x="21" y="27"/>
                    </a:lnTo>
                    <a:close/>
                    <a:moveTo>
                      <a:pt x="5" y="74"/>
                    </a:moveTo>
                    <a:cubicBezTo>
                      <a:pt x="5" y="64"/>
                      <a:pt x="5" y="64"/>
                      <a:pt x="5" y="64"/>
                    </a:cubicBezTo>
                    <a:cubicBezTo>
                      <a:pt x="19" y="62"/>
                      <a:pt x="19" y="62"/>
                      <a:pt x="19" y="62"/>
                    </a:cubicBezTo>
                    <a:cubicBezTo>
                      <a:pt x="19" y="65"/>
                      <a:pt x="19" y="67"/>
                      <a:pt x="19" y="69"/>
                    </a:cubicBezTo>
                    <a:cubicBezTo>
                      <a:pt x="19" y="71"/>
                      <a:pt x="19" y="73"/>
                      <a:pt x="19" y="75"/>
                    </a:cubicBezTo>
                    <a:lnTo>
                      <a:pt x="5" y="74"/>
                    </a:lnTo>
                    <a:close/>
                    <a:moveTo>
                      <a:pt x="27" y="116"/>
                    </a:moveTo>
                    <a:cubicBezTo>
                      <a:pt x="22" y="110"/>
                      <a:pt x="22" y="110"/>
                      <a:pt x="22" y="110"/>
                    </a:cubicBezTo>
                    <a:cubicBezTo>
                      <a:pt x="30" y="99"/>
                      <a:pt x="30" y="99"/>
                      <a:pt x="30" y="99"/>
                    </a:cubicBezTo>
                    <a:cubicBezTo>
                      <a:pt x="32" y="103"/>
                      <a:pt x="35" y="105"/>
                      <a:pt x="38" y="108"/>
                    </a:cubicBezTo>
                    <a:lnTo>
                      <a:pt x="27" y="116"/>
                    </a:lnTo>
                    <a:close/>
                    <a:moveTo>
                      <a:pt x="73" y="133"/>
                    </a:moveTo>
                    <a:cubicBezTo>
                      <a:pt x="64" y="133"/>
                      <a:pt x="64" y="133"/>
                      <a:pt x="64" y="133"/>
                    </a:cubicBezTo>
                    <a:cubicBezTo>
                      <a:pt x="62" y="118"/>
                      <a:pt x="62" y="118"/>
                      <a:pt x="62" y="118"/>
                    </a:cubicBezTo>
                    <a:cubicBezTo>
                      <a:pt x="64" y="118"/>
                      <a:pt x="66" y="118"/>
                      <a:pt x="68" y="118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71" y="118"/>
                      <a:pt x="73" y="118"/>
                      <a:pt x="75" y="118"/>
                    </a:cubicBezTo>
                    <a:lnTo>
                      <a:pt x="73" y="133"/>
                    </a:lnTo>
                    <a:close/>
                    <a:moveTo>
                      <a:pt x="68" y="113"/>
                    </a:moveTo>
                    <a:cubicBezTo>
                      <a:pt x="44" y="113"/>
                      <a:pt x="24" y="93"/>
                      <a:pt x="24" y="69"/>
                    </a:cubicBezTo>
                    <a:cubicBezTo>
                      <a:pt x="24" y="57"/>
                      <a:pt x="29" y="46"/>
                      <a:pt x="37" y="37"/>
                    </a:cubicBezTo>
                    <a:cubicBezTo>
                      <a:pt x="45" y="29"/>
                      <a:pt x="57" y="24"/>
                      <a:pt x="68" y="24"/>
                    </a:cubicBezTo>
                    <a:cubicBezTo>
                      <a:pt x="68" y="24"/>
                      <a:pt x="68" y="24"/>
                      <a:pt x="68" y="24"/>
                    </a:cubicBezTo>
                    <a:cubicBezTo>
                      <a:pt x="93" y="24"/>
                      <a:pt x="113" y="44"/>
                      <a:pt x="113" y="69"/>
                    </a:cubicBezTo>
                    <a:cubicBezTo>
                      <a:pt x="113" y="81"/>
                      <a:pt x="108" y="92"/>
                      <a:pt x="100" y="100"/>
                    </a:cubicBezTo>
                    <a:cubicBezTo>
                      <a:pt x="92" y="109"/>
                      <a:pt x="80" y="113"/>
                      <a:pt x="68" y="113"/>
                    </a:cubicBezTo>
                    <a:close/>
                    <a:moveTo>
                      <a:pt x="116" y="110"/>
                    </a:moveTo>
                    <a:cubicBezTo>
                      <a:pt x="110" y="116"/>
                      <a:pt x="110" y="116"/>
                      <a:pt x="110" y="116"/>
                    </a:cubicBezTo>
                    <a:cubicBezTo>
                      <a:pt x="99" y="108"/>
                      <a:pt x="99" y="108"/>
                      <a:pt x="99" y="108"/>
                    </a:cubicBezTo>
                    <a:cubicBezTo>
                      <a:pt x="100" y="107"/>
                      <a:pt x="102" y="105"/>
                      <a:pt x="103" y="104"/>
                    </a:cubicBezTo>
                    <a:cubicBezTo>
                      <a:pt x="105" y="102"/>
                      <a:pt x="106" y="101"/>
                      <a:pt x="108" y="99"/>
                    </a:cubicBezTo>
                    <a:lnTo>
                      <a:pt x="116" y="11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308" name="Google Shape;308;p43"/>
            <p:cNvGrpSpPr/>
            <p:nvPr/>
          </p:nvGrpSpPr>
          <p:grpSpPr>
            <a:xfrm>
              <a:off x="9260664" y="1799004"/>
              <a:ext cx="2188388" cy="835122"/>
              <a:chOff x="9260664" y="1799004"/>
              <a:chExt cx="2188388" cy="835122"/>
            </a:xfrm>
          </p:grpSpPr>
          <p:sp>
            <p:nvSpPr>
              <p:cNvPr id="309" name="Google Shape;309;p43"/>
              <p:cNvSpPr txBox="1"/>
              <p:nvPr/>
            </p:nvSpPr>
            <p:spPr>
              <a:xfrm>
                <a:off x="9260665" y="2158611"/>
                <a:ext cx="2188387" cy="47551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lnSpc>
                    <a:spcPct val="2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i="1" lang="en" sz="600">
                    <a:solidFill>
                      <a:schemeClr val="lt2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Have them for one. Living grass  to had winged. Creepiest don’t subdue</a:t>
                </a:r>
                <a:endParaRPr sz="1100"/>
              </a:p>
            </p:txBody>
          </p:sp>
          <p:sp>
            <p:nvSpPr>
              <p:cNvPr id="310" name="Google Shape;310;p43"/>
              <p:cNvSpPr txBox="1"/>
              <p:nvPr/>
            </p:nvSpPr>
            <p:spPr>
              <a:xfrm>
                <a:off x="9260664" y="1799004"/>
                <a:ext cx="1275440" cy="3231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1100">
                    <a:solidFill>
                      <a:schemeClr val="dk1"/>
                    </a:solidFill>
                    <a:latin typeface="Montserrat"/>
                    <a:ea typeface="Montserrat"/>
                    <a:cs typeface="Montserrat"/>
                    <a:sym typeface="Montserrat"/>
                  </a:rPr>
                  <a:t>PLANNING</a:t>
                </a:r>
                <a:endParaRPr sz="1100"/>
              </a:p>
            </p:txBody>
          </p:sp>
        </p:grpSp>
        <p:grpSp>
          <p:nvGrpSpPr>
            <p:cNvPr id="311" name="Google Shape;311;p43"/>
            <p:cNvGrpSpPr/>
            <p:nvPr/>
          </p:nvGrpSpPr>
          <p:grpSpPr>
            <a:xfrm>
              <a:off x="9260664" y="3011439"/>
              <a:ext cx="2188388" cy="835122"/>
              <a:chOff x="9260664" y="1799004"/>
              <a:chExt cx="2188388" cy="835122"/>
            </a:xfrm>
          </p:grpSpPr>
          <p:sp>
            <p:nvSpPr>
              <p:cNvPr id="312" name="Google Shape;312;p43"/>
              <p:cNvSpPr txBox="1"/>
              <p:nvPr/>
            </p:nvSpPr>
            <p:spPr>
              <a:xfrm>
                <a:off x="9260665" y="2158611"/>
                <a:ext cx="2188387" cy="47551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lnSpc>
                    <a:spcPct val="2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i="1" lang="en" sz="600">
                    <a:solidFill>
                      <a:schemeClr val="lt2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Have them for one. Living grass  to had winged. Creepiest don’t subdue</a:t>
                </a:r>
                <a:endParaRPr sz="1100"/>
              </a:p>
            </p:txBody>
          </p:sp>
          <p:sp>
            <p:nvSpPr>
              <p:cNvPr id="313" name="Google Shape;313;p43"/>
              <p:cNvSpPr txBox="1"/>
              <p:nvPr/>
            </p:nvSpPr>
            <p:spPr>
              <a:xfrm>
                <a:off x="9260664" y="1799004"/>
                <a:ext cx="1275440" cy="3231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1100">
                    <a:solidFill>
                      <a:schemeClr val="dk1"/>
                    </a:solidFill>
                    <a:latin typeface="Montserrat"/>
                    <a:ea typeface="Montserrat"/>
                    <a:cs typeface="Montserrat"/>
                    <a:sym typeface="Montserrat"/>
                  </a:rPr>
                  <a:t>DESIGN</a:t>
                </a:r>
                <a:endParaRPr sz="1100"/>
              </a:p>
            </p:txBody>
          </p:sp>
        </p:grpSp>
        <p:grpSp>
          <p:nvGrpSpPr>
            <p:cNvPr id="314" name="Google Shape;314;p43"/>
            <p:cNvGrpSpPr/>
            <p:nvPr/>
          </p:nvGrpSpPr>
          <p:grpSpPr>
            <a:xfrm>
              <a:off x="9260665" y="4223871"/>
              <a:ext cx="2188388" cy="835122"/>
              <a:chOff x="9260664" y="1799004"/>
              <a:chExt cx="2188388" cy="835122"/>
            </a:xfrm>
          </p:grpSpPr>
          <p:sp>
            <p:nvSpPr>
              <p:cNvPr id="315" name="Google Shape;315;p43"/>
              <p:cNvSpPr txBox="1"/>
              <p:nvPr/>
            </p:nvSpPr>
            <p:spPr>
              <a:xfrm>
                <a:off x="9260665" y="2158611"/>
                <a:ext cx="2188387" cy="47551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lnSpc>
                    <a:spcPct val="2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i="1" lang="en" sz="600">
                    <a:solidFill>
                      <a:schemeClr val="lt2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Have them for one. Living grass  to had winged. Creepiest don’t subdue</a:t>
                </a:r>
                <a:endParaRPr sz="1100"/>
              </a:p>
            </p:txBody>
          </p:sp>
          <p:sp>
            <p:nvSpPr>
              <p:cNvPr id="316" name="Google Shape;316;p43"/>
              <p:cNvSpPr txBox="1"/>
              <p:nvPr/>
            </p:nvSpPr>
            <p:spPr>
              <a:xfrm>
                <a:off x="9260664" y="1799004"/>
                <a:ext cx="1741164" cy="3231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1100">
                    <a:solidFill>
                      <a:schemeClr val="dk1"/>
                    </a:solidFill>
                    <a:latin typeface="Montserrat"/>
                    <a:ea typeface="Montserrat"/>
                    <a:cs typeface="Montserrat"/>
                    <a:sym typeface="Montserrat"/>
                  </a:rPr>
                  <a:t>CONSULTING</a:t>
                </a:r>
                <a:endParaRPr sz="1100"/>
              </a:p>
            </p:txBody>
          </p:sp>
        </p:grpSp>
      </p:grpSp>
      <p:sp>
        <p:nvSpPr>
          <p:cNvPr id="317" name="Google Shape;317;p43"/>
          <p:cNvSpPr txBox="1"/>
          <p:nvPr/>
        </p:nvSpPr>
        <p:spPr>
          <a:xfrm>
            <a:off x="557213" y="557213"/>
            <a:ext cx="2066244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OUR</a:t>
            </a:r>
            <a:endParaRPr sz="11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SERVICE</a:t>
            </a:r>
            <a:endParaRPr sz="1100"/>
          </a:p>
        </p:txBody>
      </p:sp>
      <p:pic>
        <p:nvPicPr>
          <p:cNvPr id="318" name="Google Shape;318;p43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10501" r="10501" t="0"/>
          <a:stretch/>
        </p:blipFill>
        <p:spPr>
          <a:xfrm>
            <a:off x="4963546" y="0"/>
            <a:ext cx="3623243" cy="458628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5" name="Shape 3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6" name="Google Shape;326;p44"/>
          <p:cNvGrpSpPr/>
          <p:nvPr/>
        </p:nvGrpSpPr>
        <p:grpSpPr>
          <a:xfrm>
            <a:off x="752407" y="764630"/>
            <a:ext cx="4514850" cy="1385389"/>
            <a:chOff x="3086101" y="4215346"/>
            <a:chExt cx="6019800" cy="1847185"/>
          </a:xfrm>
        </p:grpSpPr>
        <p:sp>
          <p:nvSpPr>
            <p:cNvPr id="327" name="Google Shape;327;p44"/>
            <p:cNvSpPr/>
            <p:nvPr/>
          </p:nvSpPr>
          <p:spPr>
            <a:xfrm>
              <a:off x="3209474" y="4215346"/>
              <a:ext cx="2551246" cy="613183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328" name="Google Shape;328;p44"/>
            <p:cNvSpPr txBox="1"/>
            <p:nvPr/>
          </p:nvSpPr>
          <p:spPr>
            <a:xfrm>
              <a:off x="3331395" y="4283410"/>
              <a:ext cx="2368365" cy="47705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9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OUR RESULT</a:t>
              </a:r>
              <a:endParaRPr sz="1100"/>
            </a:p>
          </p:txBody>
        </p:sp>
        <p:sp>
          <p:nvSpPr>
            <p:cNvPr id="329" name="Google Shape;329;p44"/>
            <p:cNvSpPr txBox="1"/>
            <p:nvPr/>
          </p:nvSpPr>
          <p:spPr>
            <a:xfrm>
              <a:off x="3086101" y="5167221"/>
              <a:ext cx="6019800" cy="89531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just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seas our creepingcreepingHave them for one. Living grass to for can't gathered waters had winged. Creepiest don't subdue</a:t>
              </a:r>
              <a:endParaRPr sz="1100"/>
            </a:p>
          </p:txBody>
        </p:sp>
      </p:grpSp>
      <p:grpSp>
        <p:nvGrpSpPr>
          <p:cNvPr id="330" name="Google Shape;330;p44"/>
          <p:cNvGrpSpPr/>
          <p:nvPr/>
        </p:nvGrpSpPr>
        <p:grpSpPr>
          <a:xfrm rot="-5400000">
            <a:off x="612688" y="2959023"/>
            <a:ext cx="1068320" cy="608099"/>
            <a:chOff x="1047750" y="3428999"/>
            <a:chExt cx="1424427" cy="810799"/>
          </a:xfrm>
        </p:grpSpPr>
        <p:sp>
          <p:nvSpPr>
            <p:cNvPr id="331" name="Google Shape;331;p44"/>
            <p:cNvSpPr txBox="1"/>
            <p:nvPr/>
          </p:nvSpPr>
          <p:spPr>
            <a:xfrm>
              <a:off x="1047750" y="3428999"/>
              <a:ext cx="1424427" cy="8107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Our Creative</a:t>
              </a:r>
              <a:endParaRPr sz="1100"/>
            </a:p>
            <a:p>
              <a:pPr indent="0" lvl="0" marL="0" marR="0" rtl="0" algn="l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Business</a:t>
              </a:r>
              <a:endParaRPr sz="1100"/>
            </a:p>
          </p:txBody>
        </p:sp>
        <p:cxnSp>
          <p:nvCxnSpPr>
            <p:cNvPr id="332" name="Google Shape;332;p44"/>
            <p:cNvCxnSpPr/>
            <p:nvPr/>
          </p:nvCxnSpPr>
          <p:spPr>
            <a:xfrm>
              <a:off x="1148328" y="3869832"/>
              <a:ext cx="1199585" cy="0"/>
            </a:xfrm>
            <a:prstGeom prst="straightConnector1">
              <a:avLst/>
            </a:prstGeom>
            <a:noFill/>
            <a:ln cap="flat" cmpd="sng" w="12700">
              <a:solidFill>
                <a:srgbClr val="7F7F7F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333" name="Google Shape;333;p44"/>
            <p:cNvCxnSpPr/>
            <p:nvPr/>
          </p:nvCxnSpPr>
          <p:spPr>
            <a:xfrm>
              <a:off x="1148328" y="4223051"/>
              <a:ext cx="845572" cy="0"/>
            </a:xfrm>
            <a:prstGeom prst="straightConnector1">
              <a:avLst/>
            </a:prstGeom>
            <a:noFill/>
            <a:ln cap="flat" cmpd="sng" w="12700">
              <a:solidFill>
                <a:srgbClr val="7F7F7F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334" name="Google Shape;334;p44"/>
          <p:cNvSpPr txBox="1"/>
          <p:nvPr/>
        </p:nvSpPr>
        <p:spPr>
          <a:xfrm>
            <a:off x="7257369" y="4221934"/>
            <a:ext cx="672875" cy="30008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8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  <a:t>OUR</a:t>
            </a:r>
            <a:br>
              <a:rPr b="1" lang="en" sz="8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</a:br>
            <a:r>
              <a:rPr b="1" lang="en" sz="8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  <a:t>RESULT</a:t>
            </a:r>
            <a:endParaRPr sz="1100"/>
          </a:p>
        </p:txBody>
      </p:sp>
      <p:pic>
        <p:nvPicPr>
          <p:cNvPr id="335" name="Google Shape;335;p44"/>
          <p:cNvPicPr preferRelativeResize="0"/>
          <p:nvPr>
            <p:ph idx="3" type="pic"/>
          </p:nvPr>
        </p:nvPicPr>
        <p:blipFill rotWithShape="1">
          <a:blip r:embed="rId3">
            <a:alphaModFix/>
          </a:blip>
          <a:srcRect b="19048" l="0" r="0" t="19048"/>
          <a:stretch/>
        </p:blipFill>
        <p:spPr>
          <a:xfrm>
            <a:off x="2143125" y="2728913"/>
            <a:ext cx="3900487" cy="2414588"/>
          </a:xfrm>
          <a:prstGeom prst="rect">
            <a:avLst/>
          </a:prstGeom>
          <a:noFill/>
          <a:ln>
            <a:noFill/>
          </a:ln>
        </p:spPr>
      </p:pic>
      <p:pic>
        <p:nvPicPr>
          <p:cNvPr id="336" name="Google Shape;336;p44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6944" r="6944" t="0"/>
          <a:stretch/>
        </p:blipFill>
        <p:spPr>
          <a:xfrm>
            <a:off x="6043612" y="0"/>
            <a:ext cx="3100387" cy="36004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3" name="Shape 3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4" name="Google Shape;344;p45"/>
          <p:cNvSpPr txBox="1"/>
          <p:nvPr/>
        </p:nvSpPr>
        <p:spPr>
          <a:xfrm>
            <a:off x="2505756" y="881063"/>
            <a:ext cx="2066244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OUR</a:t>
            </a:r>
            <a:endParaRPr sz="1100"/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PARTNERS</a:t>
            </a:r>
            <a:endParaRPr sz="1100"/>
          </a:p>
        </p:txBody>
      </p:sp>
      <p:grpSp>
        <p:nvGrpSpPr>
          <p:cNvPr id="345" name="Google Shape;345;p45"/>
          <p:cNvGrpSpPr/>
          <p:nvPr/>
        </p:nvGrpSpPr>
        <p:grpSpPr>
          <a:xfrm>
            <a:off x="1243013" y="2115760"/>
            <a:ext cx="3328987" cy="1269515"/>
            <a:chOff x="7256908" y="4188736"/>
            <a:chExt cx="4761770" cy="1692687"/>
          </a:xfrm>
        </p:grpSpPr>
        <p:sp>
          <p:nvSpPr>
            <p:cNvPr id="346" name="Google Shape;346;p45"/>
            <p:cNvSpPr txBox="1"/>
            <p:nvPr/>
          </p:nvSpPr>
          <p:spPr>
            <a:xfrm>
              <a:off x="7256908" y="4703985"/>
              <a:ext cx="4761770" cy="117743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our creepingcreepingHave them for one. Living grass to for can't Creepiest don't subdue which i two set had seasons.</a:t>
              </a:r>
              <a:endParaRPr sz="1100"/>
            </a:p>
          </p:txBody>
        </p:sp>
        <p:sp>
          <p:nvSpPr>
            <p:cNvPr id="347" name="Google Shape;347;p45"/>
            <p:cNvSpPr txBox="1"/>
            <p:nvPr/>
          </p:nvSpPr>
          <p:spPr>
            <a:xfrm>
              <a:off x="10385369" y="4188736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  <p:pic>
        <p:nvPicPr>
          <p:cNvPr id="348" name="Google Shape;348;p45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10501" r="10501" t="0"/>
          <a:stretch/>
        </p:blipFill>
        <p:spPr>
          <a:xfrm>
            <a:off x="4963546" y="0"/>
            <a:ext cx="3623243" cy="458628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5" name="Shape 3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6" name="Google Shape;356;p46"/>
          <p:cNvGrpSpPr/>
          <p:nvPr/>
        </p:nvGrpSpPr>
        <p:grpSpPr>
          <a:xfrm>
            <a:off x="4186238" y="557211"/>
            <a:ext cx="4286250" cy="4029078"/>
            <a:chOff x="5581650" y="742948"/>
            <a:chExt cx="5715000" cy="5372104"/>
          </a:xfrm>
        </p:grpSpPr>
        <p:cxnSp>
          <p:nvCxnSpPr>
            <p:cNvPr id="357" name="Google Shape;357;p46"/>
            <p:cNvCxnSpPr/>
            <p:nvPr/>
          </p:nvCxnSpPr>
          <p:spPr>
            <a:xfrm>
              <a:off x="7486650" y="742948"/>
              <a:ext cx="0" cy="5372104"/>
            </a:xfrm>
            <a:prstGeom prst="straightConnector1">
              <a:avLst/>
            </a:prstGeom>
            <a:noFill/>
            <a:ln cap="flat" cmpd="sng" w="25400">
              <a:solidFill>
                <a:srgbClr val="BFBFBF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358" name="Google Shape;358;p46"/>
            <p:cNvCxnSpPr/>
            <p:nvPr/>
          </p:nvCxnSpPr>
          <p:spPr>
            <a:xfrm rot="10800000">
              <a:off x="5581650" y="2533649"/>
              <a:ext cx="5715000" cy="0"/>
            </a:xfrm>
            <a:prstGeom prst="straightConnector1">
              <a:avLst/>
            </a:prstGeom>
            <a:noFill/>
            <a:ln cap="flat" cmpd="sng" w="25400">
              <a:solidFill>
                <a:srgbClr val="BFBFBF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359" name="Google Shape;359;p46"/>
            <p:cNvCxnSpPr/>
            <p:nvPr/>
          </p:nvCxnSpPr>
          <p:spPr>
            <a:xfrm rot="10800000">
              <a:off x="5581650" y="4324350"/>
              <a:ext cx="5715000" cy="0"/>
            </a:xfrm>
            <a:prstGeom prst="straightConnector1">
              <a:avLst/>
            </a:prstGeom>
            <a:noFill/>
            <a:ln cap="flat" cmpd="sng" w="25400">
              <a:solidFill>
                <a:srgbClr val="BFBFBF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360" name="Google Shape;360;p46"/>
            <p:cNvCxnSpPr/>
            <p:nvPr/>
          </p:nvCxnSpPr>
          <p:spPr>
            <a:xfrm>
              <a:off x="9391650" y="742948"/>
              <a:ext cx="0" cy="5372104"/>
            </a:xfrm>
            <a:prstGeom prst="straightConnector1">
              <a:avLst/>
            </a:prstGeom>
            <a:noFill/>
            <a:ln cap="flat" cmpd="sng" w="25400">
              <a:solidFill>
                <a:srgbClr val="BFBFBF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grpSp>
        <p:nvGrpSpPr>
          <p:cNvPr id="361" name="Google Shape;361;p46"/>
          <p:cNvGrpSpPr/>
          <p:nvPr/>
        </p:nvGrpSpPr>
        <p:grpSpPr>
          <a:xfrm>
            <a:off x="4526296" y="982368"/>
            <a:ext cx="3606134" cy="3178765"/>
            <a:chOff x="6025716" y="1228991"/>
            <a:chExt cx="4808178" cy="4238353"/>
          </a:xfrm>
        </p:grpSpPr>
        <p:grpSp>
          <p:nvGrpSpPr>
            <p:cNvPr id="362" name="Google Shape;362;p46"/>
            <p:cNvGrpSpPr/>
            <p:nvPr/>
          </p:nvGrpSpPr>
          <p:grpSpPr>
            <a:xfrm>
              <a:off x="6084759" y="1228991"/>
              <a:ext cx="653364" cy="663114"/>
              <a:chOff x="11958638" y="314325"/>
              <a:chExt cx="4999037" cy="5073650"/>
            </a:xfrm>
          </p:grpSpPr>
          <p:sp>
            <p:nvSpPr>
              <p:cNvPr id="363" name="Google Shape;363;p46"/>
              <p:cNvSpPr/>
              <p:nvPr/>
            </p:nvSpPr>
            <p:spPr>
              <a:xfrm>
                <a:off x="13001625" y="314325"/>
                <a:ext cx="1811337" cy="2643188"/>
              </a:xfrm>
              <a:custGeom>
                <a:rect b="b" l="l" r="r" t="t"/>
                <a:pathLst>
                  <a:path extrusionOk="0" h="1665" w="1141">
                    <a:moveTo>
                      <a:pt x="909" y="0"/>
                    </a:moveTo>
                    <a:lnTo>
                      <a:pt x="0" y="1665"/>
                    </a:lnTo>
                    <a:lnTo>
                      <a:pt x="1141" y="1272"/>
                    </a:lnTo>
                    <a:lnTo>
                      <a:pt x="909" y="0"/>
                    </a:lnTo>
                    <a:close/>
                    <a:moveTo>
                      <a:pt x="909" y="0"/>
                    </a:moveTo>
                    <a:lnTo>
                      <a:pt x="909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64" name="Google Shape;364;p46"/>
              <p:cNvSpPr/>
              <p:nvPr/>
            </p:nvSpPr>
            <p:spPr>
              <a:xfrm>
                <a:off x="13001625" y="314325"/>
                <a:ext cx="1811337" cy="2643188"/>
              </a:xfrm>
              <a:custGeom>
                <a:rect b="b" l="l" r="r" t="t"/>
                <a:pathLst>
                  <a:path extrusionOk="0" h="1665" w="1141">
                    <a:moveTo>
                      <a:pt x="909" y="0"/>
                    </a:moveTo>
                    <a:lnTo>
                      <a:pt x="0" y="1665"/>
                    </a:lnTo>
                    <a:lnTo>
                      <a:pt x="1141" y="1272"/>
                    </a:lnTo>
                    <a:lnTo>
                      <a:pt x="909" y="0"/>
                    </a:lnTo>
                    <a:moveTo>
                      <a:pt x="909" y="0"/>
                    </a:moveTo>
                    <a:lnTo>
                      <a:pt x="909" y="0"/>
                    </a:ln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65" name="Google Shape;365;p46"/>
              <p:cNvSpPr/>
              <p:nvPr/>
            </p:nvSpPr>
            <p:spPr>
              <a:xfrm>
                <a:off x="13001625" y="1847850"/>
                <a:ext cx="3840162" cy="1901825"/>
              </a:xfrm>
              <a:custGeom>
                <a:rect b="b" l="l" r="r" t="t"/>
                <a:pathLst>
                  <a:path extrusionOk="0" h="1198" w="2419">
                    <a:moveTo>
                      <a:pt x="2419" y="0"/>
                    </a:moveTo>
                    <a:lnTo>
                      <a:pt x="0" y="765"/>
                    </a:lnTo>
                    <a:lnTo>
                      <a:pt x="693" y="1198"/>
                    </a:lnTo>
                    <a:lnTo>
                      <a:pt x="2419" y="0"/>
                    </a:lnTo>
                    <a:close/>
                    <a:moveTo>
                      <a:pt x="2419" y="0"/>
                    </a:moveTo>
                    <a:lnTo>
                      <a:pt x="2419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66" name="Google Shape;366;p46"/>
              <p:cNvSpPr/>
              <p:nvPr/>
            </p:nvSpPr>
            <p:spPr>
              <a:xfrm>
                <a:off x="13001625" y="1847850"/>
                <a:ext cx="3840162" cy="1901825"/>
              </a:xfrm>
              <a:custGeom>
                <a:rect b="b" l="l" r="r" t="t"/>
                <a:pathLst>
                  <a:path extrusionOk="0" h="1198" w="2419">
                    <a:moveTo>
                      <a:pt x="2419" y="0"/>
                    </a:moveTo>
                    <a:lnTo>
                      <a:pt x="0" y="765"/>
                    </a:lnTo>
                    <a:lnTo>
                      <a:pt x="693" y="1198"/>
                    </a:lnTo>
                    <a:lnTo>
                      <a:pt x="2419" y="0"/>
                    </a:lnTo>
                    <a:moveTo>
                      <a:pt x="2419" y="0"/>
                    </a:moveTo>
                    <a:lnTo>
                      <a:pt x="2419" y="0"/>
                    </a:ln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67" name="Google Shape;367;p46"/>
              <p:cNvSpPr/>
              <p:nvPr/>
            </p:nvSpPr>
            <p:spPr>
              <a:xfrm>
                <a:off x="11958638" y="1898650"/>
                <a:ext cx="4999037" cy="3489325"/>
              </a:xfrm>
              <a:custGeom>
                <a:rect b="b" l="l" r="r" t="t"/>
                <a:pathLst>
                  <a:path extrusionOk="0" h="2198" w="3149">
                    <a:moveTo>
                      <a:pt x="0" y="2198"/>
                    </a:moveTo>
                    <a:lnTo>
                      <a:pt x="2180" y="1699"/>
                    </a:lnTo>
                    <a:lnTo>
                      <a:pt x="3149" y="0"/>
                    </a:lnTo>
                    <a:lnTo>
                      <a:pt x="0" y="2198"/>
                    </a:lnTo>
                    <a:close/>
                    <a:moveTo>
                      <a:pt x="0" y="2198"/>
                    </a:moveTo>
                    <a:lnTo>
                      <a:pt x="0" y="2198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68" name="Google Shape;368;p46"/>
              <p:cNvSpPr/>
              <p:nvPr/>
            </p:nvSpPr>
            <p:spPr>
              <a:xfrm>
                <a:off x="11958638" y="1898650"/>
                <a:ext cx="4999037" cy="3489325"/>
              </a:xfrm>
              <a:custGeom>
                <a:rect b="b" l="l" r="r" t="t"/>
                <a:pathLst>
                  <a:path extrusionOk="0" h="2198" w="3149">
                    <a:moveTo>
                      <a:pt x="0" y="2198"/>
                    </a:moveTo>
                    <a:lnTo>
                      <a:pt x="2180" y="1699"/>
                    </a:lnTo>
                    <a:lnTo>
                      <a:pt x="3149" y="0"/>
                    </a:lnTo>
                    <a:lnTo>
                      <a:pt x="0" y="2198"/>
                    </a:lnTo>
                    <a:moveTo>
                      <a:pt x="0" y="2198"/>
                    </a:moveTo>
                    <a:lnTo>
                      <a:pt x="0" y="2198"/>
                    </a:ln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369" name="Google Shape;369;p46"/>
            <p:cNvGrpSpPr/>
            <p:nvPr/>
          </p:nvGrpSpPr>
          <p:grpSpPr>
            <a:xfrm>
              <a:off x="8103463" y="1340584"/>
              <a:ext cx="671374" cy="439928"/>
              <a:chOff x="11891963" y="98425"/>
              <a:chExt cx="5291137" cy="3467100"/>
            </a:xfrm>
          </p:grpSpPr>
          <p:sp>
            <p:nvSpPr>
              <p:cNvPr id="370" name="Google Shape;370;p46"/>
              <p:cNvSpPr/>
              <p:nvPr/>
            </p:nvSpPr>
            <p:spPr>
              <a:xfrm>
                <a:off x="15808325" y="98425"/>
                <a:ext cx="1374775" cy="3217863"/>
              </a:xfrm>
              <a:custGeom>
                <a:rect b="b" l="l" r="r" t="t"/>
                <a:pathLst>
                  <a:path extrusionOk="0" h="893" w="381">
                    <a:moveTo>
                      <a:pt x="331" y="0"/>
                    </a:moveTo>
                    <a:cubicBezTo>
                      <a:pt x="155" y="0"/>
                      <a:pt x="155" y="0"/>
                      <a:pt x="155" y="0"/>
                    </a:cubicBezTo>
                    <a:cubicBezTo>
                      <a:pt x="155" y="0"/>
                      <a:pt x="91" y="0"/>
                      <a:pt x="75" y="58"/>
                    </a:cubicBezTo>
                    <a:cubicBezTo>
                      <a:pt x="0" y="445"/>
                      <a:pt x="0" y="445"/>
                      <a:pt x="0" y="445"/>
                    </a:cubicBezTo>
                    <a:cubicBezTo>
                      <a:pt x="0" y="445"/>
                      <a:pt x="149" y="820"/>
                      <a:pt x="168" y="842"/>
                    </a:cubicBezTo>
                    <a:cubicBezTo>
                      <a:pt x="183" y="864"/>
                      <a:pt x="233" y="893"/>
                      <a:pt x="249" y="836"/>
                    </a:cubicBezTo>
                    <a:cubicBezTo>
                      <a:pt x="381" y="57"/>
                      <a:pt x="381" y="57"/>
                      <a:pt x="381" y="57"/>
                    </a:cubicBezTo>
                    <a:cubicBezTo>
                      <a:pt x="381" y="50"/>
                      <a:pt x="381" y="50"/>
                      <a:pt x="381" y="50"/>
                    </a:cubicBezTo>
                    <a:cubicBezTo>
                      <a:pt x="381" y="50"/>
                      <a:pt x="379" y="0"/>
                      <a:pt x="331" y="0"/>
                    </a:cubicBezTo>
                    <a:close/>
                    <a:moveTo>
                      <a:pt x="331" y="0"/>
                    </a:moveTo>
                    <a:cubicBezTo>
                      <a:pt x="331" y="0"/>
                      <a:pt x="331" y="0"/>
                      <a:pt x="331" y="0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71" name="Google Shape;371;p46"/>
              <p:cNvSpPr/>
              <p:nvPr/>
            </p:nvSpPr>
            <p:spPr>
              <a:xfrm>
                <a:off x="11891963" y="138113"/>
                <a:ext cx="1379537" cy="3217863"/>
              </a:xfrm>
              <a:custGeom>
                <a:rect b="b" l="l" r="r" t="t"/>
                <a:pathLst>
                  <a:path extrusionOk="0" h="893" w="382">
                    <a:moveTo>
                      <a:pt x="213" y="843"/>
                    </a:moveTo>
                    <a:cubicBezTo>
                      <a:pt x="233" y="821"/>
                      <a:pt x="382" y="456"/>
                      <a:pt x="382" y="456"/>
                    </a:cubicBezTo>
                    <a:cubicBezTo>
                      <a:pt x="306" y="59"/>
                      <a:pt x="306" y="59"/>
                      <a:pt x="306" y="59"/>
                    </a:cubicBezTo>
                    <a:cubicBezTo>
                      <a:pt x="290" y="0"/>
                      <a:pt x="226" y="0"/>
                      <a:pt x="226" y="0"/>
                    </a:cubicBezTo>
                    <a:cubicBezTo>
                      <a:pt x="50" y="0"/>
                      <a:pt x="50" y="0"/>
                      <a:pt x="50" y="0"/>
                    </a:cubicBezTo>
                    <a:cubicBezTo>
                      <a:pt x="2" y="0"/>
                      <a:pt x="0" y="51"/>
                      <a:pt x="0" y="51"/>
                    </a:cubicBezTo>
                    <a:cubicBezTo>
                      <a:pt x="0" y="57"/>
                      <a:pt x="0" y="57"/>
                      <a:pt x="0" y="57"/>
                    </a:cubicBezTo>
                    <a:cubicBezTo>
                      <a:pt x="132" y="836"/>
                      <a:pt x="132" y="836"/>
                      <a:pt x="132" y="836"/>
                    </a:cubicBezTo>
                    <a:cubicBezTo>
                      <a:pt x="148" y="893"/>
                      <a:pt x="199" y="865"/>
                      <a:pt x="213" y="843"/>
                    </a:cubicBezTo>
                    <a:close/>
                    <a:moveTo>
                      <a:pt x="213" y="843"/>
                    </a:moveTo>
                    <a:cubicBezTo>
                      <a:pt x="213" y="843"/>
                      <a:pt x="213" y="843"/>
                      <a:pt x="213" y="843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72" name="Google Shape;372;p46"/>
              <p:cNvSpPr/>
              <p:nvPr/>
            </p:nvSpPr>
            <p:spPr>
              <a:xfrm>
                <a:off x="12458700" y="206375"/>
                <a:ext cx="4143375" cy="3359150"/>
              </a:xfrm>
              <a:custGeom>
                <a:rect b="b" l="l" r="r" t="t"/>
                <a:pathLst>
                  <a:path extrusionOk="0" h="932" w="1148">
                    <a:moveTo>
                      <a:pt x="1075" y="824"/>
                    </a:moveTo>
                    <a:cubicBezTo>
                      <a:pt x="1062" y="797"/>
                      <a:pt x="741" y="58"/>
                      <a:pt x="741" y="58"/>
                    </a:cubicBezTo>
                    <a:cubicBezTo>
                      <a:pt x="741" y="58"/>
                      <a:pt x="711" y="0"/>
                      <a:pt x="618" y="0"/>
                    </a:cubicBezTo>
                    <a:cubicBezTo>
                      <a:pt x="545" y="0"/>
                      <a:pt x="545" y="0"/>
                      <a:pt x="545" y="0"/>
                    </a:cubicBezTo>
                    <a:cubicBezTo>
                      <a:pt x="440" y="0"/>
                      <a:pt x="417" y="57"/>
                      <a:pt x="417" y="57"/>
                    </a:cubicBezTo>
                    <a:cubicBezTo>
                      <a:pt x="417" y="57"/>
                      <a:pt x="156" y="689"/>
                      <a:pt x="106" y="787"/>
                    </a:cubicBezTo>
                    <a:cubicBezTo>
                      <a:pt x="69" y="902"/>
                      <a:pt x="8" y="895"/>
                      <a:pt x="8" y="895"/>
                    </a:cubicBezTo>
                    <a:cubicBezTo>
                      <a:pt x="0" y="932"/>
                      <a:pt x="44" y="925"/>
                      <a:pt x="44" y="925"/>
                    </a:cubicBezTo>
                    <a:cubicBezTo>
                      <a:pt x="296" y="925"/>
                      <a:pt x="296" y="925"/>
                      <a:pt x="296" y="925"/>
                    </a:cubicBezTo>
                    <a:cubicBezTo>
                      <a:pt x="360" y="925"/>
                      <a:pt x="388" y="864"/>
                      <a:pt x="388" y="864"/>
                    </a:cubicBezTo>
                    <a:cubicBezTo>
                      <a:pt x="572" y="412"/>
                      <a:pt x="572" y="412"/>
                      <a:pt x="572" y="412"/>
                    </a:cubicBezTo>
                    <a:cubicBezTo>
                      <a:pt x="769" y="864"/>
                      <a:pt x="769" y="864"/>
                      <a:pt x="769" y="864"/>
                    </a:cubicBezTo>
                    <a:cubicBezTo>
                      <a:pt x="795" y="917"/>
                      <a:pt x="838" y="925"/>
                      <a:pt x="838" y="925"/>
                    </a:cubicBezTo>
                    <a:cubicBezTo>
                      <a:pt x="1076" y="925"/>
                      <a:pt x="1076" y="925"/>
                      <a:pt x="1076" y="925"/>
                    </a:cubicBezTo>
                    <a:cubicBezTo>
                      <a:pt x="1145" y="925"/>
                      <a:pt x="1148" y="877"/>
                      <a:pt x="1148" y="877"/>
                    </a:cubicBezTo>
                    <a:cubicBezTo>
                      <a:pt x="1100" y="874"/>
                      <a:pt x="1087" y="851"/>
                      <a:pt x="1075" y="824"/>
                    </a:cubicBezTo>
                    <a:close/>
                    <a:moveTo>
                      <a:pt x="1075" y="824"/>
                    </a:moveTo>
                    <a:cubicBezTo>
                      <a:pt x="1075" y="824"/>
                      <a:pt x="1075" y="824"/>
                      <a:pt x="1075" y="824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73" name="Google Shape;373;p46"/>
              <p:cNvSpPr/>
              <p:nvPr/>
            </p:nvSpPr>
            <p:spPr>
              <a:xfrm>
                <a:off x="14195425" y="2663825"/>
                <a:ext cx="669925" cy="666750"/>
              </a:xfrm>
              <a:custGeom>
                <a:rect b="b" l="l" r="r" t="t"/>
                <a:pathLst>
                  <a:path extrusionOk="0" h="185" w="186">
                    <a:moveTo>
                      <a:pt x="93" y="0"/>
                    </a:moveTo>
                    <a:cubicBezTo>
                      <a:pt x="42" y="0"/>
                      <a:pt x="0" y="41"/>
                      <a:pt x="0" y="92"/>
                    </a:cubicBezTo>
                    <a:cubicBezTo>
                      <a:pt x="0" y="144"/>
                      <a:pt x="42" y="185"/>
                      <a:pt x="93" y="185"/>
                    </a:cubicBezTo>
                    <a:cubicBezTo>
                      <a:pt x="144" y="185"/>
                      <a:pt x="186" y="144"/>
                      <a:pt x="186" y="92"/>
                    </a:cubicBezTo>
                    <a:cubicBezTo>
                      <a:pt x="186" y="41"/>
                      <a:pt x="144" y="0"/>
                      <a:pt x="93" y="0"/>
                    </a:cubicBezTo>
                    <a:close/>
                    <a:moveTo>
                      <a:pt x="93" y="0"/>
                    </a:moveTo>
                    <a:cubicBezTo>
                      <a:pt x="93" y="0"/>
                      <a:pt x="93" y="0"/>
                      <a:pt x="93" y="0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374" name="Google Shape;374;p46"/>
            <p:cNvGrpSpPr/>
            <p:nvPr/>
          </p:nvGrpSpPr>
          <p:grpSpPr>
            <a:xfrm>
              <a:off x="9948265" y="1253462"/>
              <a:ext cx="791770" cy="614172"/>
              <a:chOff x="13204825" y="1770063"/>
              <a:chExt cx="2625726" cy="2036763"/>
            </a:xfrm>
          </p:grpSpPr>
          <p:sp>
            <p:nvSpPr>
              <p:cNvPr id="375" name="Google Shape;375;p46"/>
              <p:cNvSpPr/>
              <p:nvPr/>
            </p:nvSpPr>
            <p:spPr>
              <a:xfrm>
                <a:off x="14322425" y="2058988"/>
                <a:ext cx="350838" cy="346075"/>
              </a:xfrm>
              <a:custGeom>
                <a:rect b="b" l="l" r="r" t="t"/>
                <a:pathLst>
                  <a:path extrusionOk="0" h="96" w="97">
                    <a:moveTo>
                      <a:pt x="48" y="0"/>
                    </a:moveTo>
                    <a:cubicBezTo>
                      <a:pt x="22" y="0"/>
                      <a:pt x="0" y="22"/>
                      <a:pt x="0" y="48"/>
                    </a:cubicBezTo>
                    <a:cubicBezTo>
                      <a:pt x="0" y="75"/>
                      <a:pt x="22" y="96"/>
                      <a:pt x="48" y="96"/>
                    </a:cubicBezTo>
                    <a:cubicBezTo>
                      <a:pt x="75" y="96"/>
                      <a:pt x="97" y="75"/>
                      <a:pt x="97" y="48"/>
                    </a:cubicBezTo>
                    <a:cubicBezTo>
                      <a:pt x="97" y="22"/>
                      <a:pt x="75" y="0"/>
                      <a:pt x="48" y="0"/>
                    </a:cubicBezTo>
                    <a:close/>
                    <a:moveTo>
                      <a:pt x="45" y="81"/>
                    </a:moveTo>
                    <a:cubicBezTo>
                      <a:pt x="30" y="81"/>
                      <a:pt x="17" y="69"/>
                      <a:pt x="17" y="54"/>
                    </a:cubicBezTo>
                    <a:cubicBezTo>
                      <a:pt x="17" y="39"/>
                      <a:pt x="30" y="27"/>
                      <a:pt x="45" y="27"/>
                    </a:cubicBezTo>
                    <a:cubicBezTo>
                      <a:pt x="61" y="27"/>
                      <a:pt x="74" y="39"/>
                      <a:pt x="74" y="54"/>
                    </a:cubicBezTo>
                    <a:cubicBezTo>
                      <a:pt x="74" y="69"/>
                      <a:pt x="61" y="81"/>
                      <a:pt x="45" y="81"/>
                    </a:cubicBezTo>
                    <a:close/>
                    <a:moveTo>
                      <a:pt x="45" y="81"/>
                    </a:moveTo>
                    <a:cubicBezTo>
                      <a:pt x="45" y="81"/>
                      <a:pt x="45" y="81"/>
                      <a:pt x="45" y="81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76" name="Google Shape;376;p46"/>
              <p:cNvSpPr/>
              <p:nvPr/>
            </p:nvSpPr>
            <p:spPr>
              <a:xfrm>
                <a:off x="13204825" y="1770063"/>
                <a:ext cx="2625726" cy="2036763"/>
              </a:xfrm>
              <a:custGeom>
                <a:rect b="b" l="l" r="r" t="t"/>
                <a:pathLst>
                  <a:path extrusionOk="0" h="564" w="726">
                    <a:moveTo>
                      <a:pt x="707" y="453"/>
                    </a:moveTo>
                    <a:cubicBezTo>
                      <a:pt x="608" y="412"/>
                      <a:pt x="559" y="354"/>
                      <a:pt x="535" y="306"/>
                    </a:cubicBezTo>
                    <a:cubicBezTo>
                      <a:pt x="523" y="274"/>
                      <a:pt x="521" y="243"/>
                      <a:pt x="521" y="243"/>
                    </a:cubicBezTo>
                    <a:cubicBezTo>
                      <a:pt x="521" y="174"/>
                      <a:pt x="521" y="174"/>
                      <a:pt x="521" y="174"/>
                    </a:cubicBezTo>
                    <a:cubicBezTo>
                      <a:pt x="545" y="166"/>
                      <a:pt x="562" y="142"/>
                      <a:pt x="562" y="114"/>
                    </a:cubicBezTo>
                    <a:cubicBezTo>
                      <a:pt x="562" y="79"/>
                      <a:pt x="535" y="50"/>
                      <a:pt x="502" y="50"/>
                    </a:cubicBezTo>
                    <a:cubicBezTo>
                      <a:pt x="497" y="50"/>
                      <a:pt x="492" y="51"/>
                      <a:pt x="488" y="52"/>
                    </a:cubicBezTo>
                    <a:cubicBezTo>
                      <a:pt x="487" y="52"/>
                      <a:pt x="486" y="52"/>
                      <a:pt x="486" y="52"/>
                    </a:cubicBezTo>
                    <a:cubicBezTo>
                      <a:pt x="485" y="52"/>
                      <a:pt x="484" y="52"/>
                      <a:pt x="484" y="51"/>
                    </a:cubicBezTo>
                    <a:cubicBezTo>
                      <a:pt x="439" y="0"/>
                      <a:pt x="380" y="3"/>
                      <a:pt x="380" y="3"/>
                    </a:cubicBezTo>
                    <a:cubicBezTo>
                      <a:pt x="227" y="3"/>
                      <a:pt x="223" y="139"/>
                      <a:pt x="223" y="139"/>
                    </a:cubicBezTo>
                    <a:cubicBezTo>
                      <a:pt x="223" y="167"/>
                      <a:pt x="213" y="197"/>
                      <a:pt x="213" y="197"/>
                    </a:cubicBezTo>
                    <a:cubicBezTo>
                      <a:pt x="209" y="208"/>
                      <a:pt x="223" y="214"/>
                      <a:pt x="223" y="214"/>
                    </a:cubicBezTo>
                    <a:cubicBezTo>
                      <a:pt x="223" y="249"/>
                      <a:pt x="223" y="249"/>
                      <a:pt x="223" y="249"/>
                    </a:cubicBezTo>
                    <a:cubicBezTo>
                      <a:pt x="221" y="257"/>
                      <a:pt x="219" y="264"/>
                      <a:pt x="217" y="271"/>
                    </a:cubicBezTo>
                    <a:cubicBezTo>
                      <a:pt x="205" y="296"/>
                      <a:pt x="131" y="439"/>
                      <a:pt x="64" y="447"/>
                    </a:cubicBezTo>
                    <a:cubicBezTo>
                      <a:pt x="51" y="450"/>
                      <a:pt x="39" y="452"/>
                      <a:pt x="29" y="451"/>
                    </a:cubicBezTo>
                    <a:cubicBezTo>
                      <a:pt x="25" y="450"/>
                      <a:pt x="21" y="451"/>
                      <a:pt x="17" y="451"/>
                    </a:cubicBezTo>
                    <a:cubicBezTo>
                      <a:pt x="7" y="450"/>
                      <a:pt x="0" y="456"/>
                      <a:pt x="1" y="464"/>
                    </a:cubicBezTo>
                    <a:cubicBezTo>
                      <a:pt x="2" y="474"/>
                      <a:pt x="13" y="473"/>
                      <a:pt x="13" y="473"/>
                    </a:cubicBezTo>
                    <a:cubicBezTo>
                      <a:pt x="13" y="473"/>
                      <a:pt x="25" y="473"/>
                      <a:pt x="31" y="473"/>
                    </a:cubicBezTo>
                    <a:cubicBezTo>
                      <a:pt x="51" y="473"/>
                      <a:pt x="71" y="471"/>
                      <a:pt x="91" y="471"/>
                    </a:cubicBezTo>
                    <a:cubicBezTo>
                      <a:pt x="97" y="471"/>
                      <a:pt x="106" y="471"/>
                      <a:pt x="107" y="476"/>
                    </a:cubicBezTo>
                    <a:cubicBezTo>
                      <a:pt x="109" y="482"/>
                      <a:pt x="99" y="485"/>
                      <a:pt x="94" y="487"/>
                    </a:cubicBezTo>
                    <a:cubicBezTo>
                      <a:pt x="87" y="489"/>
                      <a:pt x="78" y="487"/>
                      <a:pt x="71" y="490"/>
                    </a:cubicBezTo>
                    <a:cubicBezTo>
                      <a:pt x="64" y="493"/>
                      <a:pt x="55" y="498"/>
                      <a:pt x="54" y="506"/>
                    </a:cubicBezTo>
                    <a:cubicBezTo>
                      <a:pt x="54" y="508"/>
                      <a:pt x="54" y="515"/>
                      <a:pt x="66" y="521"/>
                    </a:cubicBezTo>
                    <a:cubicBezTo>
                      <a:pt x="82" y="530"/>
                      <a:pt x="98" y="529"/>
                      <a:pt x="113" y="520"/>
                    </a:cubicBezTo>
                    <a:cubicBezTo>
                      <a:pt x="116" y="518"/>
                      <a:pt x="120" y="512"/>
                      <a:pt x="124" y="507"/>
                    </a:cubicBezTo>
                    <a:cubicBezTo>
                      <a:pt x="128" y="502"/>
                      <a:pt x="130" y="490"/>
                      <a:pt x="133" y="487"/>
                    </a:cubicBezTo>
                    <a:cubicBezTo>
                      <a:pt x="142" y="475"/>
                      <a:pt x="172" y="490"/>
                      <a:pt x="163" y="506"/>
                    </a:cubicBezTo>
                    <a:cubicBezTo>
                      <a:pt x="162" y="509"/>
                      <a:pt x="156" y="511"/>
                      <a:pt x="153" y="512"/>
                    </a:cubicBezTo>
                    <a:cubicBezTo>
                      <a:pt x="145" y="514"/>
                      <a:pt x="140" y="514"/>
                      <a:pt x="136" y="524"/>
                    </a:cubicBezTo>
                    <a:cubicBezTo>
                      <a:pt x="132" y="535"/>
                      <a:pt x="159" y="544"/>
                      <a:pt x="163" y="544"/>
                    </a:cubicBezTo>
                    <a:cubicBezTo>
                      <a:pt x="186" y="550"/>
                      <a:pt x="227" y="545"/>
                      <a:pt x="220" y="531"/>
                    </a:cubicBezTo>
                    <a:cubicBezTo>
                      <a:pt x="216" y="527"/>
                      <a:pt x="201" y="524"/>
                      <a:pt x="199" y="521"/>
                    </a:cubicBezTo>
                    <a:cubicBezTo>
                      <a:pt x="197" y="516"/>
                      <a:pt x="215" y="508"/>
                      <a:pt x="217" y="507"/>
                    </a:cubicBezTo>
                    <a:cubicBezTo>
                      <a:pt x="244" y="498"/>
                      <a:pt x="269" y="498"/>
                      <a:pt x="291" y="505"/>
                    </a:cubicBezTo>
                    <a:cubicBezTo>
                      <a:pt x="291" y="505"/>
                      <a:pt x="291" y="505"/>
                      <a:pt x="291" y="505"/>
                    </a:cubicBezTo>
                    <a:cubicBezTo>
                      <a:pt x="291" y="505"/>
                      <a:pt x="292" y="505"/>
                      <a:pt x="292" y="505"/>
                    </a:cubicBezTo>
                    <a:cubicBezTo>
                      <a:pt x="298" y="507"/>
                      <a:pt x="305" y="510"/>
                      <a:pt x="310" y="513"/>
                    </a:cubicBezTo>
                    <a:cubicBezTo>
                      <a:pt x="317" y="521"/>
                      <a:pt x="300" y="529"/>
                      <a:pt x="300" y="529"/>
                    </a:cubicBezTo>
                    <a:cubicBezTo>
                      <a:pt x="272" y="542"/>
                      <a:pt x="333" y="556"/>
                      <a:pt x="333" y="556"/>
                    </a:cubicBezTo>
                    <a:cubicBezTo>
                      <a:pt x="379" y="564"/>
                      <a:pt x="423" y="554"/>
                      <a:pt x="423" y="554"/>
                    </a:cubicBezTo>
                    <a:cubicBezTo>
                      <a:pt x="452" y="547"/>
                      <a:pt x="435" y="536"/>
                      <a:pt x="418" y="518"/>
                    </a:cubicBezTo>
                    <a:cubicBezTo>
                      <a:pt x="400" y="501"/>
                      <a:pt x="417" y="497"/>
                      <a:pt x="417" y="497"/>
                    </a:cubicBezTo>
                    <a:cubicBezTo>
                      <a:pt x="437" y="497"/>
                      <a:pt x="437" y="497"/>
                      <a:pt x="437" y="497"/>
                    </a:cubicBezTo>
                    <a:cubicBezTo>
                      <a:pt x="446" y="498"/>
                      <a:pt x="441" y="514"/>
                      <a:pt x="441" y="514"/>
                    </a:cubicBezTo>
                    <a:cubicBezTo>
                      <a:pt x="439" y="529"/>
                      <a:pt x="497" y="519"/>
                      <a:pt x="497" y="519"/>
                    </a:cubicBezTo>
                    <a:cubicBezTo>
                      <a:pt x="534" y="511"/>
                      <a:pt x="494" y="487"/>
                      <a:pt x="494" y="487"/>
                    </a:cubicBezTo>
                    <a:cubicBezTo>
                      <a:pt x="478" y="476"/>
                      <a:pt x="514" y="478"/>
                      <a:pt x="514" y="478"/>
                    </a:cubicBezTo>
                    <a:cubicBezTo>
                      <a:pt x="528" y="479"/>
                      <a:pt x="526" y="484"/>
                      <a:pt x="526" y="484"/>
                    </a:cubicBezTo>
                    <a:cubicBezTo>
                      <a:pt x="521" y="508"/>
                      <a:pt x="555" y="504"/>
                      <a:pt x="555" y="504"/>
                    </a:cubicBezTo>
                    <a:cubicBezTo>
                      <a:pt x="612" y="504"/>
                      <a:pt x="612" y="504"/>
                      <a:pt x="612" y="504"/>
                    </a:cubicBezTo>
                    <a:cubicBezTo>
                      <a:pt x="670" y="506"/>
                      <a:pt x="580" y="463"/>
                      <a:pt x="580" y="463"/>
                    </a:cubicBezTo>
                    <a:cubicBezTo>
                      <a:pt x="577" y="456"/>
                      <a:pt x="605" y="451"/>
                      <a:pt x="661" y="459"/>
                    </a:cubicBezTo>
                    <a:cubicBezTo>
                      <a:pt x="726" y="469"/>
                      <a:pt x="707" y="453"/>
                      <a:pt x="707" y="453"/>
                    </a:cubicBezTo>
                    <a:close/>
                    <a:moveTo>
                      <a:pt x="142" y="441"/>
                    </a:moveTo>
                    <a:cubicBezTo>
                      <a:pt x="138" y="438"/>
                      <a:pt x="133" y="436"/>
                      <a:pt x="127" y="436"/>
                    </a:cubicBezTo>
                    <a:cubicBezTo>
                      <a:pt x="144" y="417"/>
                      <a:pt x="144" y="417"/>
                      <a:pt x="144" y="417"/>
                    </a:cubicBezTo>
                    <a:cubicBezTo>
                      <a:pt x="144" y="417"/>
                      <a:pt x="179" y="380"/>
                      <a:pt x="191" y="348"/>
                    </a:cubicBezTo>
                    <a:cubicBezTo>
                      <a:pt x="191" y="348"/>
                      <a:pt x="196" y="330"/>
                      <a:pt x="205" y="318"/>
                    </a:cubicBezTo>
                    <a:cubicBezTo>
                      <a:pt x="195" y="349"/>
                      <a:pt x="161" y="457"/>
                      <a:pt x="142" y="441"/>
                    </a:cubicBezTo>
                    <a:close/>
                    <a:moveTo>
                      <a:pt x="445" y="134"/>
                    </a:moveTo>
                    <a:cubicBezTo>
                      <a:pt x="443" y="183"/>
                      <a:pt x="404" y="222"/>
                      <a:pt x="355" y="222"/>
                    </a:cubicBezTo>
                    <a:cubicBezTo>
                      <a:pt x="305" y="222"/>
                      <a:pt x="265" y="182"/>
                      <a:pt x="265" y="132"/>
                    </a:cubicBezTo>
                    <a:cubicBezTo>
                      <a:pt x="265" y="82"/>
                      <a:pt x="305" y="42"/>
                      <a:pt x="355" y="42"/>
                    </a:cubicBezTo>
                    <a:cubicBezTo>
                      <a:pt x="396" y="42"/>
                      <a:pt x="431" y="70"/>
                      <a:pt x="442" y="109"/>
                    </a:cubicBezTo>
                    <a:cubicBezTo>
                      <a:pt x="442" y="109"/>
                      <a:pt x="443" y="116"/>
                      <a:pt x="444" y="121"/>
                    </a:cubicBezTo>
                    <a:cubicBezTo>
                      <a:pt x="445" y="127"/>
                      <a:pt x="445" y="134"/>
                      <a:pt x="445" y="134"/>
                    </a:cubicBezTo>
                    <a:close/>
                    <a:moveTo>
                      <a:pt x="508" y="169"/>
                    </a:moveTo>
                    <a:cubicBezTo>
                      <a:pt x="479" y="169"/>
                      <a:pt x="454" y="144"/>
                      <a:pt x="454" y="112"/>
                    </a:cubicBezTo>
                    <a:cubicBezTo>
                      <a:pt x="454" y="81"/>
                      <a:pt x="479" y="55"/>
                      <a:pt x="508" y="55"/>
                    </a:cubicBezTo>
                    <a:cubicBezTo>
                      <a:pt x="538" y="55"/>
                      <a:pt x="562" y="81"/>
                      <a:pt x="562" y="112"/>
                    </a:cubicBezTo>
                    <a:cubicBezTo>
                      <a:pt x="562" y="144"/>
                      <a:pt x="538" y="169"/>
                      <a:pt x="508" y="169"/>
                    </a:cubicBezTo>
                    <a:close/>
                    <a:moveTo>
                      <a:pt x="592" y="422"/>
                    </a:moveTo>
                    <a:cubicBezTo>
                      <a:pt x="580" y="418"/>
                      <a:pt x="567" y="394"/>
                      <a:pt x="567" y="394"/>
                    </a:cubicBezTo>
                    <a:cubicBezTo>
                      <a:pt x="583" y="396"/>
                      <a:pt x="601" y="422"/>
                      <a:pt x="601" y="422"/>
                    </a:cubicBezTo>
                    <a:lnTo>
                      <a:pt x="592" y="422"/>
                    </a:lnTo>
                    <a:close/>
                    <a:moveTo>
                      <a:pt x="592" y="422"/>
                    </a:moveTo>
                    <a:cubicBezTo>
                      <a:pt x="592" y="422"/>
                      <a:pt x="592" y="422"/>
                      <a:pt x="592" y="422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77" name="Google Shape;377;p46"/>
              <p:cNvSpPr/>
              <p:nvPr/>
            </p:nvSpPr>
            <p:spPr>
              <a:xfrm>
                <a:off x="13436600" y="3376613"/>
                <a:ext cx="42863" cy="7938"/>
              </a:xfrm>
              <a:custGeom>
                <a:rect b="b" l="l" r="r" t="t"/>
                <a:pathLst>
                  <a:path extrusionOk="0" h="2" w="12">
                    <a:moveTo>
                      <a:pt x="0" y="2"/>
                    </a:moveTo>
                    <a:cubicBezTo>
                      <a:pt x="0" y="2"/>
                      <a:pt x="0" y="2"/>
                      <a:pt x="0" y="2"/>
                    </a:cubicBezTo>
                    <a:cubicBezTo>
                      <a:pt x="4" y="2"/>
                      <a:pt x="8" y="1"/>
                      <a:pt x="12" y="0"/>
                    </a:cubicBezTo>
                    <a:lnTo>
                      <a:pt x="0" y="2"/>
                    </a:lnTo>
                    <a:close/>
                    <a:moveTo>
                      <a:pt x="0" y="2"/>
                    </a:moveTo>
                    <a:cubicBezTo>
                      <a:pt x="0" y="2"/>
                      <a:pt x="0" y="2"/>
                      <a:pt x="0" y="2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78" name="Google Shape;378;p46"/>
              <p:cNvSpPr/>
              <p:nvPr/>
            </p:nvSpPr>
            <p:spPr>
              <a:xfrm>
                <a:off x="14885988" y="2058988"/>
                <a:ext cx="254000" cy="255588"/>
              </a:xfrm>
              <a:custGeom>
                <a:rect b="b" l="l" r="r" t="t"/>
                <a:pathLst>
                  <a:path extrusionOk="0" h="71" w="70">
                    <a:moveTo>
                      <a:pt x="35" y="0"/>
                    </a:moveTo>
                    <a:cubicBezTo>
                      <a:pt x="16" y="0"/>
                      <a:pt x="0" y="16"/>
                      <a:pt x="0" y="35"/>
                    </a:cubicBezTo>
                    <a:cubicBezTo>
                      <a:pt x="0" y="55"/>
                      <a:pt x="16" y="71"/>
                      <a:pt x="35" y="71"/>
                    </a:cubicBezTo>
                    <a:cubicBezTo>
                      <a:pt x="55" y="71"/>
                      <a:pt x="70" y="55"/>
                      <a:pt x="70" y="35"/>
                    </a:cubicBezTo>
                    <a:cubicBezTo>
                      <a:pt x="70" y="16"/>
                      <a:pt x="55" y="0"/>
                      <a:pt x="35" y="0"/>
                    </a:cubicBezTo>
                    <a:close/>
                    <a:moveTo>
                      <a:pt x="34" y="57"/>
                    </a:moveTo>
                    <a:cubicBezTo>
                      <a:pt x="22" y="57"/>
                      <a:pt x="12" y="47"/>
                      <a:pt x="12" y="35"/>
                    </a:cubicBezTo>
                    <a:cubicBezTo>
                      <a:pt x="12" y="23"/>
                      <a:pt x="22" y="14"/>
                      <a:pt x="34" y="14"/>
                    </a:cubicBezTo>
                    <a:cubicBezTo>
                      <a:pt x="45" y="14"/>
                      <a:pt x="55" y="23"/>
                      <a:pt x="55" y="35"/>
                    </a:cubicBezTo>
                    <a:cubicBezTo>
                      <a:pt x="55" y="47"/>
                      <a:pt x="45" y="57"/>
                      <a:pt x="34" y="57"/>
                    </a:cubicBezTo>
                    <a:close/>
                    <a:moveTo>
                      <a:pt x="34" y="57"/>
                    </a:moveTo>
                    <a:cubicBezTo>
                      <a:pt x="34" y="57"/>
                      <a:pt x="34" y="57"/>
                      <a:pt x="34" y="57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sp>
          <p:nvSpPr>
            <p:cNvPr id="379" name="Google Shape;379;p46"/>
            <p:cNvSpPr/>
            <p:nvPr/>
          </p:nvSpPr>
          <p:spPr>
            <a:xfrm>
              <a:off x="6025716" y="3045168"/>
              <a:ext cx="771450" cy="767664"/>
            </a:xfrm>
            <a:custGeom>
              <a:rect b="b" l="l" r="r" t="t"/>
              <a:pathLst>
                <a:path extrusionOk="0" h="355" w="356">
                  <a:moveTo>
                    <a:pt x="288" y="109"/>
                  </a:moveTo>
                  <a:cubicBezTo>
                    <a:pt x="299" y="109"/>
                    <a:pt x="309" y="99"/>
                    <a:pt x="308" y="88"/>
                  </a:cubicBezTo>
                  <a:cubicBezTo>
                    <a:pt x="308" y="78"/>
                    <a:pt x="299" y="69"/>
                    <a:pt x="288" y="69"/>
                  </a:cubicBezTo>
                  <a:cubicBezTo>
                    <a:pt x="277" y="69"/>
                    <a:pt x="268" y="78"/>
                    <a:pt x="268" y="89"/>
                  </a:cubicBezTo>
                  <a:cubicBezTo>
                    <a:pt x="268" y="100"/>
                    <a:pt x="277" y="109"/>
                    <a:pt x="288" y="109"/>
                  </a:cubicBezTo>
                  <a:close/>
                  <a:moveTo>
                    <a:pt x="284" y="80"/>
                  </a:moveTo>
                  <a:cubicBezTo>
                    <a:pt x="287" y="80"/>
                    <a:pt x="289" y="81"/>
                    <a:pt x="290" y="85"/>
                  </a:cubicBezTo>
                  <a:cubicBezTo>
                    <a:pt x="290" y="88"/>
                    <a:pt x="288" y="90"/>
                    <a:pt x="285" y="90"/>
                  </a:cubicBezTo>
                  <a:cubicBezTo>
                    <a:pt x="281" y="90"/>
                    <a:pt x="279" y="88"/>
                    <a:pt x="279" y="85"/>
                  </a:cubicBezTo>
                  <a:cubicBezTo>
                    <a:pt x="279" y="82"/>
                    <a:pt x="281" y="80"/>
                    <a:pt x="284" y="80"/>
                  </a:cubicBezTo>
                  <a:close/>
                  <a:moveTo>
                    <a:pt x="241" y="99"/>
                  </a:moveTo>
                  <a:cubicBezTo>
                    <a:pt x="252" y="99"/>
                    <a:pt x="261" y="90"/>
                    <a:pt x="261" y="79"/>
                  </a:cubicBezTo>
                  <a:cubicBezTo>
                    <a:pt x="261" y="68"/>
                    <a:pt x="252" y="59"/>
                    <a:pt x="241" y="59"/>
                  </a:cubicBezTo>
                  <a:cubicBezTo>
                    <a:pt x="230" y="59"/>
                    <a:pt x="221" y="68"/>
                    <a:pt x="221" y="79"/>
                  </a:cubicBezTo>
                  <a:cubicBezTo>
                    <a:pt x="221" y="90"/>
                    <a:pt x="230" y="99"/>
                    <a:pt x="241" y="99"/>
                  </a:cubicBezTo>
                  <a:close/>
                  <a:moveTo>
                    <a:pt x="236" y="70"/>
                  </a:moveTo>
                  <a:cubicBezTo>
                    <a:pt x="239" y="70"/>
                    <a:pt x="241" y="72"/>
                    <a:pt x="241" y="75"/>
                  </a:cubicBezTo>
                  <a:cubicBezTo>
                    <a:pt x="241" y="78"/>
                    <a:pt x="240" y="80"/>
                    <a:pt x="236" y="80"/>
                  </a:cubicBezTo>
                  <a:cubicBezTo>
                    <a:pt x="233" y="80"/>
                    <a:pt x="231" y="78"/>
                    <a:pt x="231" y="75"/>
                  </a:cubicBezTo>
                  <a:cubicBezTo>
                    <a:pt x="231" y="71"/>
                    <a:pt x="233" y="69"/>
                    <a:pt x="236" y="70"/>
                  </a:cubicBezTo>
                  <a:close/>
                  <a:moveTo>
                    <a:pt x="202" y="143"/>
                  </a:moveTo>
                  <a:cubicBezTo>
                    <a:pt x="203" y="141"/>
                    <a:pt x="205" y="139"/>
                    <a:pt x="207" y="138"/>
                  </a:cubicBezTo>
                  <a:cubicBezTo>
                    <a:pt x="208" y="137"/>
                    <a:pt x="210" y="136"/>
                    <a:pt x="212" y="136"/>
                  </a:cubicBezTo>
                  <a:cubicBezTo>
                    <a:pt x="214" y="136"/>
                    <a:pt x="215" y="137"/>
                    <a:pt x="215" y="138"/>
                  </a:cubicBezTo>
                  <a:cubicBezTo>
                    <a:pt x="216" y="139"/>
                    <a:pt x="215" y="140"/>
                    <a:pt x="215" y="141"/>
                  </a:cubicBezTo>
                  <a:cubicBezTo>
                    <a:pt x="210" y="147"/>
                    <a:pt x="214" y="152"/>
                    <a:pt x="216" y="157"/>
                  </a:cubicBezTo>
                  <a:cubicBezTo>
                    <a:pt x="217" y="161"/>
                    <a:pt x="221" y="162"/>
                    <a:pt x="225" y="162"/>
                  </a:cubicBezTo>
                  <a:cubicBezTo>
                    <a:pt x="226" y="162"/>
                    <a:pt x="227" y="162"/>
                    <a:pt x="228" y="162"/>
                  </a:cubicBezTo>
                  <a:cubicBezTo>
                    <a:pt x="228" y="162"/>
                    <a:pt x="230" y="161"/>
                    <a:pt x="230" y="162"/>
                  </a:cubicBezTo>
                  <a:cubicBezTo>
                    <a:pt x="230" y="164"/>
                    <a:pt x="229" y="164"/>
                    <a:pt x="228" y="164"/>
                  </a:cubicBezTo>
                  <a:cubicBezTo>
                    <a:pt x="223" y="168"/>
                    <a:pt x="216" y="167"/>
                    <a:pt x="211" y="162"/>
                  </a:cubicBezTo>
                  <a:cubicBezTo>
                    <a:pt x="208" y="158"/>
                    <a:pt x="207" y="154"/>
                    <a:pt x="206" y="150"/>
                  </a:cubicBezTo>
                  <a:cubicBezTo>
                    <a:pt x="205" y="148"/>
                    <a:pt x="205" y="147"/>
                    <a:pt x="205" y="146"/>
                  </a:cubicBezTo>
                  <a:cubicBezTo>
                    <a:pt x="204" y="145"/>
                    <a:pt x="201" y="146"/>
                    <a:pt x="202" y="143"/>
                  </a:cubicBezTo>
                  <a:close/>
                  <a:moveTo>
                    <a:pt x="257" y="107"/>
                  </a:moveTo>
                  <a:cubicBezTo>
                    <a:pt x="269" y="109"/>
                    <a:pt x="278" y="117"/>
                    <a:pt x="280" y="126"/>
                  </a:cubicBezTo>
                  <a:cubicBezTo>
                    <a:pt x="266" y="111"/>
                    <a:pt x="249" y="105"/>
                    <a:pt x="229" y="111"/>
                  </a:cubicBezTo>
                  <a:cubicBezTo>
                    <a:pt x="238" y="105"/>
                    <a:pt x="248" y="104"/>
                    <a:pt x="257" y="107"/>
                  </a:cubicBezTo>
                  <a:close/>
                  <a:moveTo>
                    <a:pt x="249" y="124"/>
                  </a:moveTo>
                  <a:cubicBezTo>
                    <a:pt x="249" y="128"/>
                    <a:pt x="246" y="131"/>
                    <a:pt x="242" y="131"/>
                  </a:cubicBezTo>
                  <a:cubicBezTo>
                    <a:pt x="239" y="131"/>
                    <a:pt x="235" y="128"/>
                    <a:pt x="236" y="124"/>
                  </a:cubicBezTo>
                  <a:cubicBezTo>
                    <a:pt x="236" y="121"/>
                    <a:pt x="239" y="118"/>
                    <a:pt x="242" y="118"/>
                  </a:cubicBezTo>
                  <a:cubicBezTo>
                    <a:pt x="246" y="118"/>
                    <a:pt x="249" y="121"/>
                    <a:pt x="249" y="124"/>
                  </a:cubicBezTo>
                  <a:close/>
                  <a:moveTo>
                    <a:pt x="265" y="128"/>
                  </a:moveTo>
                  <a:cubicBezTo>
                    <a:pt x="265" y="131"/>
                    <a:pt x="262" y="133"/>
                    <a:pt x="259" y="134"/>
                  </a:cubicBezTo>
                  <a:cubicBezTo>
                    <a:pt x="256" y="134"/>
                    <a:pt x="253" y="131"/>
                    <a:pt x="253" y="128"/>
                  </a:cubicBezTo>
                  <a:cubicBezTo>
                    <a:pt x="253" y="124"/>
                    <a:pt x="255" y="122"/>
                    <a:pt x="259" y="122"/>
                  </a:cubicBezTo>
                  <a:cubicBezTo>
                    <a:pt x="262" y="122"/>
                    <a:pt x="265" y="124"/>
                    <a:pt x="265" y="128"/>
                  </a:cubicBezTo>
                  <a:close/>
                  <a:moveTo>
                    <a:pt x="53" y="82"/>
                  </a:moveTo>
                  <a:cubicBezTo>
                    <a:pt x="47" y="86"/>
                    <a:pt x="38" y="85"/>
                    <a:pt x="30" y="81"/>
                  </a:cubicBezTo>
                  <a:cubicBezTo>
                    <a:pt x="23" y="78"/>
                    <a:pt x="18" y="73"/>
                    <a:pt x="17" y="64"/>
                  </a:cubicBezTo>
                  <a:cubicBezTo>
                    <a:pt x="25" y="78"/>
                    <a:pt x="37" y="83"/>
                    <a:pt x="53" y="82"/>
                  </a:cubicBezTo>
                  <a:close/>
                  <a:moveTo>
                    <a:pt x="150" y="37"/>
                  </a:moveTo>
                  <a:cubicBezTo>
                    <a:pt x="148" y="41"/>
                    <a:pt x="147" y="44"/>
                    <a:pt x="145" y="47"/>
                  </a:cubicBezTo>
                  <a:cubicBezTo>
                    <a:pt x="145" y="47"/>
                    <a:pt x="144" y="47"/>
                    <a:pt x="144" y="47"/>
                  </a:cubicBezTo>
                  <a:cubicBezTo>
                    <a:pt x="145" y="43"/>
                    <a:pt x="147" y="40"/>
                    <a:pt x="148" y="36"/>
                  </a:cubicBezTo>
                  <a:cubicBezTo>
                    <a:pt x="148" y="35"/>
                    <a:pt x="149" y="33"/>
                    <a:pt x="150" y="34"/>
                  </a:cubicBezTo>
                  <a:cubicBezTo>
                    <a:pt x="152" y="35"/>
                    <a:pt x="150" y="36"/>
                    <a:pt x="150" y="37"/>
                  </a:cubicBezTo>
                  <a:close/>
                  <a:moveTo>
                    <a:pt x="330" y="73"/>
                  </a:moveTo>
                  <a:cubicBezTo>
                    <a:pt x="327" y="73"/>
                    <a:pt x="327" y="73"/>
                    <a:pt x="327" y="69"/>
                  </a:cubicBezTo>
                  <a:cubicBezTo>
                    <a:pt x="330" y="53"/>
                    <a:pt x="329" y="37"/>
                    <a:pt x="311" y="28"/>
                  </a:cubicBezTo>
                  <a:cubicBezTo>
                    <a:pt x="311" y="28"/>
                    <a:pt x="311" y="27"/>
                    <a:pt x="310" y="27"/>
                  </a:cubicBezTo>
                  <a:cubicBezTo>
                    <a:pt x="297" y="13"/>
                    <a:pt x="280" y="6"/>
                    <a:pt x="261" y="4"/>
                  </a:cubicBezTo>
                  <a:cubicBezTo>
                    <a:pt x="228" y="0"/>
                    <a:pt x="193" y="16"/>
                    <a:pt x="181" y="50"/>
                  </a:cubicBezTo>
                  <a:cubicBezTo>
                    <a:pt x="180" y="53"/>
                    <a:pt x="179" y="52"/>
                    <a:pt x="177" y="51"/>
                  </a:cubicBezTo>
                  <a:cubicBezTo>
                    <a:pt x="171" y="47"/>
                    <a:pt x="165" y="46"/>
                    <a:pt x="157" y="49"/>
                  </a:cubicBezTo>
                  <a:cubicBezTo>
                    <a:pt x="157" y="47"/>
                    <a:pt x="157" y="47"/>
                    <a:pt x="157" y="46"/>
                  </a:cubicBezTo>
                  <a:cubicBezTo>
                    <a:pt x="159" y="37"/>
                    <a:pt x="160" y="27"/>
                    <a:pt x="162" y="17"/>
                  </a:cubicBezTo>
                  <a:cubicBezTo>
                    <a:pt x="162" y="12"/>
                    <a:pt x="159" y="10"/>
                    <a:pt x="155" y="9"/>
                  </a:cubicBezTo>
                  <a:cubicBezTo>
                    <a:pt x="152" y="8"/>
                    <a:pt x="149" y="8"/>
                    <a:pt x="146" y="12"/>
                  </a:cubicBezTo>
                  <a:cubicBezTo>
                    <a:pt x="141" y="20"/>
                    <a:pt x="136" y="27"/>
                    <a:pt x="129" y="33"/>
                  </a:cubicBezTo>
                  <a:cubicBezTo>
                    <a:pt x="127" y="35"/>
                    <a:pt x="126" y="36"/>
                    <a:pt x="124" y="35"/>
                  </a:cubicBezTo>
                  <a:cubicBezTo>
                    <a:pt x="120" y="33"/>
                    <a:pt x="115" y="33"/>
                    <a:pt x="110" y="33"/>
                  </a:cubicBezTo>
                  <a:cubicBezTo>
                    <a:pt x="95" y="36"/>
                    <a:pt x="82" y="44"/>
                    <a:pt x="74" y="58"/>
                  </a:cubicBezTo>
                  <a:cubicBezTo>
                    <a:pt x="72" y="62"/>
                    <a:pt x="69" y="62"/>
                    <a:pt x="66" y="62"/>
                  </a:cubicBezTo>
                  <a:cubicBezTo>
                    <a:pt x="52" y="62"/>
                    <a:pt x="40" y="58"/>
                    <a:pt x="29" y="51"/>
                  </a:cubicBezTo>
                  <a:cubicBezTo>
                    <a:pt x="25" y="49"/>
                    <a:pt x="19" y="48"/>
                    <a:pt x="17" y="42"/>
                  </a:cubicBezTo>
                  <a:cubicBezTo>
                    <a:pt x="16" y="41"/>
                    <a:pt x="15" y="41"/>
                    <a:pt x="14" y="42"/>
                  </a:cubicBezTo>
                  <a:cubicBezTo>
                    <a:pt x="11" y="42"/>
                    <a:pt x="8" y="43"/>
                    <a:pt x="6" y="43"/>
                  </a:cubicBezTo>
                  <a:cubicBezTo>
                    <a:pt x="0" y="45"/>
                    <a:pt x="0" y="47"/>
                    <a:pt x="4" y="52"/>
                  </a:cubicBezTo>
                  <a:cubicBezTo>
                    <a:pt x="5" y="54"/>
                    <a:pt x="7" y="54"/>
                    <a:pt x="7" y="57"/>
                  </a:cubicBezTo>
                  <a:cubicBezTo>
                    <a:pt x="5" y="80"/>
                    <a:pt x="17" y="94"/>
                    <a:pt x="36" y="103"/>
                  </a:cubicBezTo>
                  <a:cubicBezTo>
                    <a:pt x="50" y="110"/>
                    <a:pt x="65" y="112"/>
                    <a:pt x="81" y="110"/>
                  </a:cubicBezTo>
                  <a:cubicBezTo>
                    <a:pt x="82" y="110"/>
                    <a:pt x="102" y="107"/>
                    <a:pt x="107" y="110"/>
                  </a:cubicBezTo>
                  <a:cubicBezTo>
                    <a:pt x="115" y="113"/>
                    <a:pt x="123" y="111"/>
                    <a:pt x="130" y="109"/>
                  </a:cubicBezTo>
                  <a:cubicBezTo>
                    <a:pt x="132" y="108"/>
                    <a:pt x="137" y="106"/>
                    <a:pt x="137" y="105"/>
                  </a:cubicBezTo>
                  <a:cubicBezTo>
                    <a:pt x="141" y="103"/>
                    <a:pt x="143" y="99"/>
                    <a:pt x="145" y="95"/>
                  </a:cubicBezTo>
                  <a:cubicBezTo>
                    <a:pt x="146" y="96"/>
                    <a:pt x="146" y="98"/>
                    <a:pt x="147" y="100"/>
                  </a:cubicBezTo>
                  <a:cubicBezTo>
                    <a:pt x="149" y="107"/>
                    <a:pt x="154" y="112"/>
                    <a:pt x="161" y="114"/>
                  </a:cubicBezTo>
                  <a:cubicBezTo>
                    <a:pt x="164" y="115"/>
                    <a:pt x="165" y="115"/>
                    <a:pt x="164" y="118"/>
                  </a:cubicBezTo>
                  <a:cubicBezTo>
                    <a:pt x="163" y="120"/>
                    <a:pt x="163" y="122"/>
                    <a:pt x="163" y="124"/>
                  </a:cubicBezTo>
                  <a:cubicBezTo>
                    <a:pt x="163" y="125"/>
                    <a:pt x="164" y="131"/>
                    <a:pt x="166" y="136"/>
                  </a:cubicBezTo>
                  <a:cubicBezTo>
                    <a:pt x="163" y="132"/>
                    <a:pt x="159" y="129"/>
                    <a:pt x="155" y="127"/>
                  </a:cubicBezTo>
                  <a:cubicBezTo>
                    <a:pt x="149" y="124"/>
                    <a:pt x="144" y="119"/>
                    <a:pt x="140" y="115"/>
                  </a:cubicBezTo>
                  <a:cubicBezTo>
                    <a:pt x="137" y="113"/>
                    <a:pt x="134" y="112"/>
                    <a:pt x="131" y="113"/>
                  </a:cubicBezTo>
                  <a:cubicBezTo>
                    <a:pt x="123" y="116"/>
                    <a:pt x="114" y="118"/>
                    <a:pt x="107" y="114"/>
                  </a:cubicBezTo>
                  <a:cubicBezTo>
                    <a:pt x="101" y="111"/>
                    <a:pt x="97" y="113"/>
                    <a:pt x="92" y="114"/>
                  </a:cubicBezTo>
                  <a:cubicBezTo>
                    <a:pt x="89" y="114"/>
                    <a:pt x="89" y="116"/>
                    <a:pt x="90" y="118"/>
                  </a:cubicBezTo>
                  <a:cubicBezTo>
                    <a:pt x="93" y="122"/>
                    <a:pt x="96" y="127"/>
                    <a:pt x="100" y="131"/>
                  </a:cubicBezTo>
                  <a:cubicBezTo>
                    <a:pt x="117" y="148"/>
                    <a:pt x="138" y="161"/>
                    <a:pt x="158" y="174"/>
                  </a:cubicBezTo>
                  <a:cubicBezTo>
                    <a:pt x="161" y="176"/>
                    <a:pt x="162" y="175"/>
                    <a:pt x="162" y="172"/>
                  </a:cubicBezTo>
                  <a:cubicBezTo>
                    <a:pt x="164" y="165"/>
                    <a:pt x="166" y="159"/>
                    <a:pt x="168" y="153"/>
                  </a:cubicBezTo>
                  <a:cubicBezTo>
                    <a:pt x="168" y="152"/>
                    <a:pt x="169" y="152"/>
                    <a:pt x="170" y="151"/>
                  </a:cubicBezTo>
                  <a:cubicBezTo>
                    <a:pt x="170" y="151"/>
                    <a:pt x="169" y="151"/>
                    <a:pt x="169" y="151"/>
                  </a:cubicBezTo>
                  <a:cubicBezTo>
                    <a:pt x="170" y="151"/>
                    <a:pt x="171" y="151"/>
                    <a:pt x="172" y="151"/>
                  </a:cubicBezTo>
                  <a:cubicBezTo>
                    <a:pt x="174" y="150"/>
                    <a:pt x="175" y="152"/>
                    <a:pt x="175" y="153"/>
                  </a:cubicBezTo>
                  <a:cubicBezTo>
                    <a:pt x="176" y="154"/>
                    <a:pt x="176" y="154"/>
                    <a:pt x="176" y="154"/>
                  </a:cubicBezTo>
                  <a:cubicBezTo>
                    <a:pt x="180" y="160"/>
                    <a:pt x="185" y="165"/>
                    <a:pt x="193" y="170"/>
                  </a:cubicBezTo>
                  <a:cubicBezTo>
                    <a:pt x="194" y="171"/>
                    <a:pt x="195" y="172"/>
                    <a:pt x="196" y="174"/>
                  </a:cubicBezTo>
                  <a:cubicBezTo>
                    <a:pt x="201" y="182"/>
                    <a:pt x="208" y="186"/>
                    <a:pt x="218" y="184"/>
                  </a:cubicBezTo>
                  <a:cubicBezTo>
                    <a:pt x="221" y="184"/>
                    <a:pt x="224" y="184"/>
                    <a:pt x="227" y="184"/>
                  </a:cubicBezTo>
                  <a:cubicBezTo>
                    <a:pt x="245" y="187"/>
                    <a:pt x="263" y="185"/>
                    <a:pt x="280" y="179"/>
                  </a:cubicBezTo>
                  <a:cubicBezTo>
                    <a:pt x="287" y="176"/>
                    <a:pt x="293" y="172"/>
                    <a:pt x="297" y="167"/>
                  </a:cubicBezTo>
                  <a:cubicBezTo>
                    <a:pt x="298" y="166"/>
                    <a:pt x="307" y="154"/>
                    <a:pt x="308" y="139"/>
                  </a:cubicBezTo>
                  <a:cubicBezTo>
                    <a:pt x="309" y="136"/>
                    <a:pt x="310" y="135"/>
                    <a:pt x="312" y="135"/>
                  </a:cubicBezTo>
                  <a:cubicBezTo>
                    <a:pt x="315" y="135"/>
                    <a:pt x="318" y="134"/>
                    <a:pt x="321" y="133"/>
                  </a:cubicBezTo>
                  <a:cubicBezTo>
                    <a:pt x="327" y="132"/>
                    <a:pt x="332" y="128"/>
                    <a:pt x="333" y="121"/>
                  </a:cubicBezTo>
                  <a:cubicBezTo>
                    <a:pt x="335" y="115"/>
                    <a:pt x="337" y="108"/>
                    <a:pt x="340" y="102"/>
                  </a:cubicBezTo>
                  <a:cubicBezTo>
                    <a:pt x="342" y="99"/>
                    <a:pt x="343" y="95"/>
                    <a:pt x="344" y="91"/>
                  </a:cubicBezTo>
                  <a:cubicBezTo>
                    <a:pt x="345" y="83"/>
                    <a:pt x="339" y="74"/>
                    <a:pt x="330" y="73"/>
                  </a:cubicBezTo>
                  <a:close/>
                  <a:moveTo>
                    <a:pt x="153" y="13"/>
                  </a:moveTo>
                  <a:cubicBezTo>
                    <a:pt x="156" y="13"/>
                    <a:pt x="158" y="14"/>
                    <a:pt x="158" y="18"/>
                  </a:cubicBezTo>
                  <a:cubicBezTo>
                    <a:pt x="156" y="20"/>
                    <a:pt x="159" y="25"/>
                    <a:pt x="154" y="26"/>
                  </a:cubicBezTo>
                  <a:cubicBezTo>
                    <a:pt x="151" y="26"/>
                    <a:pt x="145" y="23"/>
                    <a:pt x="146" y="21"/>
                  </a:cubicBezTo>
                  <a:cubicBezTo>
                    <a:pt x="146" y="20"/>
                    <a:pt x="152" y="13"/>
                    <a:pt x="153" y="13"/>
                  </a:cubicBezTo>
                  <a:close/>
                  <a:moveTo>
                    <a:pt x="76" y="68"/>
                  </a:moveTo>
                  <a:cubicBezTo>
                    <a:pt x="84" y="51"/>
                    <a:pt x="97" y="41"/>
                    <a:pt x="115" y="38"/>
                  </a:cubicBezTo>
                  <a:cubicBezTo>
                    <a:pt x="118" y="38"/>
                    <a:pt x="119" y="38"/>
                    <a:pt x="123" y="39"/>
                  </a:cubicBezTo>
                  <a:cubicBezTo>
                    <a:pt x="122" y="40"/>
                    <a:pt x="121" y="42"/>
                    <a:pt x="119" y="42"/>
                  </a:cubicBezTo>
                  <a:cubicBezTo>
                    <a:pt x="118" y="42"/>
                    <a:pt x="116" y="42"/>
                    <a:pt x="116" y="44"/>
                  </a:cubicBezTo>
                  <a:cubicBezTo>
                    <a:pt x="116" y="46"/>
                    <a:pt x="118" y="46"/>
                    <a:pt x="119" y="47"/>
                  </a:cubicBezTo>
                  <a:cubicBezTo>
                    <a:pt x="124" y="49"/>
                    <a:pt x="128" y="51"/>
                    <a:pt x="132" y="55"/>
                  </a:cubicBezTo>
                  <a:cubicBezTo>
                    <a:pt x="134" y="57"/>
                    <a:pt x="136" y="59"/>
                    <a:pt x="136" y="62"/>
                  </a:cubicBezTo>
                  <a:cubicBezTo>
                    <a:pt x="136" y="67"/>
                    <a:pt x="133" y="70"/>
                    <a:pt x="128" y="68"/>
                  </a:cubicBezTo>
                  <a:cubicBezTo>
                    <a:pt x="121" y="67"/>
                    <a:pt x="115" y="62"/>
                    <a:pt x="109" y="58"/>
                  </a:cubicBezTo>
                  <a:cubicBezTo>
                    <a:pt x="108" y="57"/>
                    <a:pt x="106" y="55"/>
                    <a:pt x="104" y="56"/>
                  </a:cubicBezTo>
                  <a:cubicBezTo>
                    <a:pt x="102" y="58"/>
                    <a:pt x="105" y="60"/>
                    <a:pt x="105" y="62"/>
                  </a:cubicBezTo>
                  <a:cubicBezTo>
                    <a:pt x="109" y="67"/>
                    <a:pt x="111" y="73"/>
                    <a:pt x="113" y="79"/>
                  </a:cubicBezTo>
                  <a:cubicBezTo>
                    <a:pt x="114" y="82"/>
                    <a:pt x="114" y="84"/>
                    <a:pt x="113" y="87"/>
                  </a:cubicBezTo>
                  <a:cubicBezTo>
                    <a:pt x="112" y="93"/>
                    <a:pt x="107" y="94"/>
                    <a:pt x="103" y="90"/>
                  </a:cubicBezTo>
                  <a:cubicBezTo>
                    <a:pt x="99" y="87"/>
                    <a:pt x="97" y="82"/>
                    <a:pt x="95" y="77"/>
                  </a:cubicBezTo>
                  <a:cubicBezTo>
                    <a:pt x="94" y="75"/>
                    <a:pt x="93" y="73"/>
                    <a:pt x="92" y="71"/>
                  </a:cubicBezTo>
                  <a:cubicBezTo>
                    <a:pt x="91" y="70"/>
                    <a:pt x="91" y="69"/>
                    <a:pt x="89" y="69"/>
                  </a:cubicBezTo>
                  <a:cubicBezTo>
                    <a:pt x="87" y="69"/>
                    <a:pt x="87" y="71"/>
                    <a:pt x="87" y="72"/>
                  </a:cubicBezTo>
                  <a:cubicBezTo>
                    <a:pt x="87" y="77"/>
                    <a:pt x="88" y="81"/>
                    <a:pt x="86" y="86"/>
                  </a:cubicBezTo>
                  <a:cubicBezTo>
                    <a:pt x="86" y="90"/>
                    <a:pt x="85" y="94"/>
                    <a:pt x="80" y="94"/>
                  </a:cubicBezTo>
                  <a:cubicBezTo>
                    <a:pt x="76" y="94"/>
                    <a:pt x="73" y="90"/>
                    <a:pt x="72" y="85"/>
                  </a:cubicBezTo>
                  <a:cubicBezTo>
                    <a:pt x="72" y="79"/>
                    <a:pt x="73" y="73"/>
                    <a:pt x="76" y="68"/>
                  </a:cubicBezTo>
                  <a:close/>
                  <a:moveTo>
                    <a:pt x="7" y="49"/>
                  </a:moveTo>
                  <a:cubicBezTo>
                    <a:pt x="6" y="48"/>
                    <a:pt x="7" y="47"/>
                    <a:pt x="8" y="47"/>
                  </a:cubicBezTo>
                  <a:cubicBezTo>
                    <a:pt x="10" y="46"/>
                    <a:pt x="12" y="46"/>
                    <a:pt x="14" y="46"/>
                  </a:cubicBezTo>
                  <a:cubicBezTo>
                    <a:pt x="12" y="47"/>
                    <a:pt x="11" y="48"/>
                    <a:pt x="9" y="50"/>
                  </a:cubicBezTo>
                  <a:cubicBezTo>
                    <a:pt x="8" y="51"/>
                    <a:pt x="7" y="50"/>
                    <a:pt x="7" y="49"/>
                  </a:cubicBezTo>
                  <a:close/>
                  <a:moveTo>
                    <a:pt x="133" y="103"/>
                  </a:moveTo>
                  <a:cubicBezTo>
                    <a:pt x="125" y="107"/>
                    <a:pt x="116" y="107"/>
                    <a:pt x="107" y="105"/>
                  </a:cubicBezTo>
                  <a:cubicBezTo>
                    <a:pt x="120" y="100"/>
                    <a:pt x="131" y="93"/>
                    <a:pt x="140" y="84"/>
                  </a:cubicBezTo>
                  <a:cubicBezTo>
                    <a:pt x="143" y="91"/>
                    <a:pt x="140" y="99"/>
                    <a:pt x="133" y="103"/>
                  </a:cubicBezTo>
                  <a:close/>
                  <a:moveTo>
                    <a:pt x="150" y="55"/>
                  </a:moveTo>
                  <a:cubicBezTo>
                    <a:pt x="146" y="59"/>
                    <a:pt x="143" y="65"/>
                    <a:pt x="143" y="71"/>
                  </a:cubicBezTo>
                  <a:cubicBezTo>
                    <a:pt x="142" y="75"/>
                    <a:pt x="141" y="77"/>
                    <a:pt x="138" y="80"/>
                  </a:cubicBezTo>
                  <a:cubicBezTo>
                    <a:pt x="124" y="96"/>
                    <a:pt x="105" y="103"/>
                    <a:pt x="85" y="106"/>
                  </a:cubicBezTo>
                  <a:cubicBezTo>
                    <a:pt x="67" y="108"/>
                    <a:pt x="50" y="106"/>
                    <a:pt x="34" y="98"/>
                  </a:cubicBezTo>
                  <a:cubicBezTo>
                    <a:pt x="19" y="90"/>
                    <a:pt x="9" y="77"/>
                    <a:pt x="10" y="59"/>
                  </a:cubicBezTo>
                  <a:cubicBezTo>
                    <a:pt x="11" y="51"/>
                    <a:pt x="14" y="49"/>
                    <a:pt x="22" y="52"/>
                  </a:cubicBezTo>
                  <a:cubicBezTo>
                    <a:pt x="24" y="53"/>
                    <a:pt x="27" y="54"/>
                    <a:pt x="30" y="56"/>
                  </a:cubicBezTo>
                  <a:cubicBezTo>
                    <a:pt x="41" y="62"/>
                    <a:pt x="53" y="65"/>
                    <a:pt x="66" y="66"/>
                  </a:cubicBezTo>
                  <a:cubicBezTo>
                    <a:pt x="69" y="66"/>
                    <a:pt x="69" y="67"/>
                    <a:pt x="68" y="70"/>
                  </a:cubicBezTo>
                  <a:cubicBezTo>
                    <a:pt x="66" y="77"/>
                    <a:pt x="66" y="83"/>
                    <a:pt x="68" y="90"/>
                  </a:cubicBezTo>
                  <a:cubicBezTo>
                    <a:pt x="69" y="95"/>
                    <a:pt x="72" y="98"/>
                    <a:pt x="77" y="99"/>
                  </a:cubicBezTo>
                  <a:cubicBezTo>
                    <a:pt x="83" y="100"/>
                    <a:pt x="87" y="98"/>
                    <a:pt x="90" y="93"/>
                  </a:cubicBezTo>
                  <a:cubicBezTo>
                    <a:pt x="91" y="90"/>
                    <a:pt x="91" y="87"/>
                    <a:pt x="92" y="83"/>
                  </a:cubicBezTo>
                  <a:cubicBezTo>
                    <a:pt x="95" y="87"/>
                    <a:pt x="97" y="90"/>
                    <a:pt x="100" y="93"/>
                  </a:cubicBezTo>
                  <a:cubicBezTo>
                    <a:pt x="103" y="96"/>
                    <a:pt x="107" y="97"/>
                    <a:pt x="110" y="96"/>
                  </a:cubicBezTo>
                  <a:cubicBezTo>
                    <a:pt x="115" y="94"/>
                    <a:pt x="117" y="91"/>
                    <a:pt x="117" y="86"/>
                  </a:cubicBezTo>
                  <a:cubicBezTo>
                    <a:pt x="118" y="80"/>
                    <a:pt x="116" y="75"/>
                    <a:pt x="114" y="69"/>
                  </a:cubicBezTo>
                  <a:cubicBezTo>
                    <a:pt x="113" y="69"/>
                    <a:pt x="113" y="68"/>
                    <a:pt x="114" y="67"/>
                  </a:cubicBezTo>
                  <a:cubicBezTo>
                    <a:pt x="115" y="66"/>
                    <a:pt x="115" y="67"/>
                    <a:pt x="116" y="67"/>
                  </a:cubicBezTo>
                  <a:cubicBezTo>
                    <a:pt x="120" y="69"/>
                    <a:pt x="123" y="71"/>
                    <a:pt x="128" y="72"/>
                  </a:cubicBezTo>
                  <a:cubicBezTo>
                    <a:pt x="135" y="74"/>
                    <a:pt x="141" y="68"/>
                    <a:pt x="139" y="60"/>
                  </a:cubicBezTo>
                  <a:cubicBezTo>
                    <a:pt x="138" y="56"/>
                    <a:pt x="136" y="52"/>
                    <a:pt x="132" y="50"/>
                  </a:cubicBezTo>
                  <a:cubicBezTo>
                    <a:pt x="130" y="48"/>
                    <a:pt x="128" y="47"/>
                    <a:pt x="125" y="45"/>
                  </a:cubicBezTo>
                  <a:cubicBezTo>
                    <a:pt x="124" y="44"/>
                    <a:pt x="123" y="43"/>
                    <a:pt x="125" y="42"/>
                  </a:cubicBezTo>
                  <a:cubicBezTo>
                    <a:pt x="131" y="37"/>
                    <a:pt x="136" y="32"/>
                    <a:pt x="140" y="27"/>
                  </a:cubicBezTo>
                  <a:cubicBezTo>
                    <a:pt x="142" y="25"/>
                    <a:pt x="143" y="25"/>
                    <a:pt x="145" y="26"/>
                  </a:cubicBezTo>
                  <a:cubicBezTo>
                    <a:pt x="147" y="28"/>
                    <a:pt x="150" y="29"/>
                    <a:pt x="153" y="30"/>
                  </a:cubicBezTo>
                  <a:cubicBezTo>
                    <a:pt x="156" y="30"/>
                    <a:pt x="156" y="31"/>
                    <a:pt x="156" y="33"/>
                  </a:cubicBezTo>
                  <a:cubicBezTo>
                    <a:pt x="155" y="38"/>
                    <a:pt x="154" y="43"/>
                    <a:pt x="153" y="49"/>
                  </a:cubicBezTo>
                  <a:cubicBezTo>
                    <a:pt x="153" y="51"/>
                    <a:pt x="152" y="53"/>
                    <a:pt x="150" y="55"/>
                  </a:cubicBezTo>
                  <a:close/>
                  <a:moveTo>
                    <a:pt x="168" y="100"/>
                  </a:moveTo>
                  <a:cubicBezTo>
                    <a:pt x="169" y="93"/>
                    <a:pt x="169" y="88"/>
                    <a:pt x="169" y="83"/>
                  </a:cubicBezTo>
                  <a:cubicBezTo>
                    <a:pt x="169" y="80"/>
                    <a:pt x="168" y="76"/>
                    <a:pt x="167" y="73"/>
                  </a:cubicBezTo>
                  <a:cubicBezTo>
                    <a:pt x="167" y="72"/>
                    <a:pt x="166" y="70"/>
                    <a:pt x="165" y="70"/>
                  </a:cubicBezTo>
                  <a:cubicBezTo>
                    <a:pt x="163" y="70"/>
                    <a:pt x="162" y="71"/>
                    <a:pt x="162" y="73"/>
                  </a:cubicBezTo>
                  <a:cubicBezTo>
                    <a:pt x="159" y="79"/>
                    <a:pt x="158" y="86"/>
                    <a:pt x="160" y="93"/>
                  </a:cubicBezTo>
                  <a:cubicBezTo>
                    <a:pt x="160" y="94"/>
                    <a:pt x="161" y="95"/>
                    <a:pt x="162" y="95"/>
                  </a:cubicBezTo>
                  <a:cubicBezTo>
                    <a:pt x="163" y="95"/>
                    <a:pt x="163" y="94"/>
                    <a:pt x="163" y="93"/>
                  </a:cubicBezTo>
                  <a:cubicBezTo>
                    <a:pt x="164" y="89"/>
                    <a:pt x="163" y="85"/>
                    <a:pt x="163" y="80"/>
                  </a:cubicBezTo>
                  <a:cubicBezTo>
                    <a:pt x="167" y="84"/>
                    <a:pt x="168" y="94"/>
                    <a:pt x="164" y="98"/>
                  </a:cubicBezTo>
                  <a:cubicBezTo>
                    <a:pt x="162" y="100"/>
                    <a:pt x="160" y="99"/>
                    <a:pt x="158" y="97"/>
                  </a:cubicBezTo>
                  <a:cubicBezTo>
                    <a:pt x="153" y="91"/>
                    <a:pt x="155" y="73"/>
                    <a:pt x="160" y="68"/>
                  </a:cubicBezTo>
                  <a:cubicBezTo>
                    <a:pt x="164" y="65"/>
                    <a:pt x="167" y="65"/>
                    <a:pt x="169" y="68"/>
                  </a:cubicBezTo>
                  <a:cubicBezTo>
                    <a:pt x="174" y="74"/>
                    <a:pt x="174" y="94"/>
                    <a:pt x="168" y="100"/>
                  </a:cubicBezTo>
                  <a:close/>
                  <a:moveTo>
                    <a:pt x="300" y="118"/>
                  </a:moveTo>
                  <a:cubicBezTo>
                    <a:pt x="297" y="122"/>
                    <a:pt x="297" y="122"/>
                    <a:pt x="302" y="122"/>
                  </a:cubicBezTo>
                  <a:cubicBezTo>
                    <a:pt x="304" y="123"/>
                    <a:pt x="303" y="124"/>
                    <a:pt x="303" y="125"/>
                  </a:cubicBezTo>
                  <a:cubicBezTo>
                    <a:pt x="305" y="141"/>
                    <a:pt x="300" y="155"/>
                    <a:pt x="286" y="165"/>
                  </a:cubicBezTo>
                  <a:cubicBezTo>
                    <a:pt x="273" y="175"/>
                    <a:pt x="257" y="179"/>
                    <a:pt x="241" y="180"/>
                  </a:cubicBezTo>
                  <a:cubicBezTo>
                    <a:pt x="237" y="180"/>
                    <a:pt x="233" y="180"/>
                    <a:pt x="228" y="180"/>
                  </a:cubicBezTo>
                  <a:cubicBezTo>
                    <a:pt x="232" y="178"/>
                    <a:pt x="234" y="176"/>
                    <a:pt x="232" y="172"/>
                  </a:cubicBezTo>
                  <a:cubicBezTo>
                    <a:pt x="230" y="169"/>
                    <a:pt x="227" y="170"/>
                    <a:pt x="225" y="172"/>
                  </a:cubicBezTo>
                  <a:cubicBezTo>
                    <a:pt x="221" y="174"/>
                    <a:pt x="218" y="175"/>
                    <a:pt x="214" y="176"/>
                  </a:cubicBezTo>
                  <a:cubicBezTo>
                    <a:pt x="204" y="179"/>
                    <a:pt x="195" y="172"/>
                    <a:pt x="196" y="161"/>
                  </a:cubicBezTo>
                  <a:cubicBezTo>
                    <a:pt x="197" y="157"/>
                    <a:pt x="194" y="155"/>
                    <a:pt x="192" y="152"/>
                  </a:cubicBezTo>
                  <a:cubicBezTo>
                    <a:pt x="188" y="146"/>
                    <a:pt x="186" y="138"/>
                    <a:pt x="187" y="130"/>
                  </a:cubicBezTo>
                  <a:cubicBezTo>
                    <a:pt x="188" y="118"/>
                    <a:pt x="194" y="109"/>
                    <a:pt x="204" y="102"/>
                  </a:cubicBezTo>
                  <a:cubicBezTo>
                    <a:pt x="206" y="100"/>
                    <a:pt x="207" y="98"/>
                    <a:pt x="206" y="94"/>
                  </a:cubicBezTo>
                  <a:cubicBezTo>
                    <a:pt x="204" y="80"/>
                    <a:pt x="205" y="65"/>
                    <a:pt x="211" y="51"/>
                  </a:cubicBezTo>
                  <a:cubicBezTo>
                    <a:pt x="212" y="47"/>
                    <a:pt x="215" y="43"/>
                    <a:pt x="218" y="39"/>
                  </a:cubicBezTo>
                  <a:cubicBezTo>
                    <a:pt x="226" y="29"/>
                    <a:pt x="235" y="27"/>
                    <a:pt x="248" y="33"/>
                  </a:cubicBezTo>
                  <a:cubicBezTo>
                    <a:pt x="256" y="37"/>
                    <a:pt x="264" y="43"/>
                    <a:pt x="269" y="51"/>
                  </a:cubicBezTo>
                  <a:cubicBezTo>
                    <a:pt x="271" y="55"/>
                    <a:pt x="272" y="55"/>
                    <a:pt x="275" y="52"/>
                  </a:cubicBezTo>
                  <a:cubicBezTo>
                    <a:pt x="282" y="44"/>
                    <a:pt x="292" y="42"/>
                    <a:pt x="302" y="41"/>
                  </a:cubicBezTo>
                  <a:cubicBezTo>
                    <a:pt x="308" y="41"/>
                    <a:pt x="312" y="45"/>
                    <a:pt x="315" y="50"/>
                  </a:cubicBezTo>
                  <a:cubicBezTo>
                    <a:pt x="320" y="59"/>
                    <a:pt x="320" y="68"/>
                    <a:pt x="317" y="78"/>
                  </a:cubicBezTo>
                  <a:cubicBezTo>
                    <a:pt x="314" y="92"/>
                    <a:pt x="307" y="105"/>
                    <a:pt x="300" y="118"/>
                  </a:cubicBezTo>
                  <a:close/>
                  <a:moveTo>
                    <a:pt x="326" y="105"/>
                  </a:moveTo>
                  <a:cubicBezTo>
                    <a:pt x="325" y="111"/>
                    <a:pt x="324" y="117"/>
                    <a:pt x="319" y="121"/>
                  </a:cubicBezTo>
                  <a:cubicBezTo>
                    <a:pt x="317" y="123"/>
                    <a:pt x="314" y="123"/>
                    <a:pt x="313" y="120"/>
                  </a:cubicBezTo>
                  <a:cubicBezTo>
                    <a:pt x="310" y="116"/>
                    <a:pt x="314" y="106"/>
                    <a:pt x="319" y="103"/>
                  </a:cubicBezTo>
                  <a:cubicBezTo>
                    <a:pt x="318" y="107"/>
                    <a:pt x="316" y="111"/>
                    <a:pt x="315" y="115"/>
                  </a:cubicBezTo>
                  <a:cubicBezTo>
                    <a:pt x="315" y="116"/>
                    <a:pt x="315" y="117"/>
                    <a:pt x="316" y="118"/>
                  </a:cubicBezTo>
                  <a:cubicBezTo>
                    <a:pt x="317" y="118"/>
                    <a:pt x="318" y="117"/>
                    <a:pt x="318" y="116"/>
                  </a:cubicBezTo>
                  <a:cubicBezTo>
                    <a:pt x="322" y="109"/>
                    <a:pt x="323" y="102"/>
                    <a:pt x="322" y="95"/>
                  </a:cubicBezTo>
                  <a:cubicBezTo>
                    <a:pt x="322" y="94"/>
                    <a:pt x="321" y="93"/>
                    <a:pt x="320" y="93"/>
                  </a:cubicBezTo>
                  <a:cubicBezTo>
                    <a:pt x="319" y="92"/>
                    <a:pt x="319" y="94"/>
                    <a:pt x="318" y="95"/>
                  </a:cubicBezTo>
                  <a:cubicBezTo>
                    <a:pt x="316" y="98"/>
                    <a:pt x="322" y="86"/>
                    <a:pt x="322" y="87"/>
                  </a:cubicBezTo>
                  <a:cubicBezTo>
                    <a:pt x="321" y="88"/>
                    <a:pt x="321" y="89"/>
                    <a:pt x="322" y="90"/>
                  </a:cubicBezTo>
                  <a:cubicBezTo>
                    <a:pt x="327" y="94"/>
                    <a:pt x="326" y="100"/>
                    <a:pt x="326" y="105"/>
                  </a:cubicBezTo>
                  <a:close/>
                  <a:moveTo>
                    <a:pt x="227" y="275"/>
                  </a:moveTo>
                  <a:cubicBezTo>
                    <a:pt x="202" y="275"/>
                    <a:pt x="175" y="250"/>
                    <a:pt x="165" y="223"/>
                  </a:cubicBezTo>
                  <a:cubicBezTo>
                    <a:pt x="161" y="237"/>
                    <a:pt x="160" y="249"/>
                    <a:pt x="162" y="262"/>
                  </a:cubicBezTo>
                  <a:cubicBezTo>
                    <a:pt x="162" y="263"/>
                    <a:pt x="163" y="264"/>
                    <a:pt x="163" y="265"/>
                  </a:cubicBezTo>
                  <a:cubicBezTo>
                    <a:pt x="161" y="263"/>
                    <a:pt x="159" y="262"/>
                    <a:pt x="158" y="262"/>
                  </a:cubicBezTo>
                  <a:cubicBezTo>
                    <a:pt x="153" y="261"/>
                    <a:pt x="149" y="260"/>
                    <a:pt x="145" y="260"/>
                  </a:cubicBezTo>
                  <a:cubicBezTo>
                    <a:pt x="144" y="260"/>
                    <a:pt x="143" y="260"/>
                    <a:pt x="142" y="260"/>
                  </a:cubicBezTo>
                  <a:cubicBezTo>
                    <a:pt x="133" y="260"/>
                    <a:pt x="126" y="263"/>
                    <a:pt x="120" y="270"/>
                  </a:cubicBezTo>
                  <a:cubicBezTo>
                    <a:pt x="117" y="275"/>
                    <a:pt x="114" y="280"/>
                    <a:pt x="113" y="285"/>
                  </a:cubicBezTo>
                  <a:cubicBezTo>
                    <a:pt x="112" y="288"/>
                    <a:pt x="111" y="291"/>
                    <a:pt x="113" y="294"/>
                  </a:cubicBezTo>
                  <a:cubicBezTo>
                    <a:pt x="115" y="297"/>
                    <a:pt x="118" y="297"/>
                    <a:pt x="120" y="297"/>
                  </a:cubicBezTo>
                  <a:cubicBezTo>
                    <a:pt x="121" y="297"/>
                    <a:pt x="121" y="297"/>
                    <a:pt x="122" y="296"/>
                  </a:cubicBezTo>
                  <a:cubicBezTo>
                    <a:pt x="124" y="296"/>
                    <a:pt x="126" y="296"/>
                    <a:pt x="128" y="294"/>
                  </a:cubicBezTo>
                  <a:cubicBezTo>
                    <a:pt x="128" y="294"/>
                    <a:pt x="128" y="294"/>
                    <a:pt x="128" y="294"/>
                  </a:cubicBezTo>
                  <a:cubicBezTo>
                    <a:pt x="130" y="297"/>
                    <a:pt x="133" y="297"/>
                    <a:pt x="136" y="297"/>
                  </a:cubicBezTo>
                  <a:cubicBezTo>
                    <a:pt x="137" y="297"/>
                    <a:pt x="137" y="297"/>
                    <a:pt x="137" y="297"/>
                  </a:cubicBezTo>
                  <a:cubicBezTo>
                    <a:pt x="146" y="297"/>
                    <a:pt x="155" y="296"/>
                    <a:pt x="163" y="294"/>
                  </a:cubicBezTo>
                  <a:cubicBezTo>
                    <a:pt x="168" y="293"/>
                    <a:pt x="173" y="292"/>
                    <a:pt x="179" y="292"/>
                  </a:cubicBezTo>
                  <a:cubicBezTo>
                    <a:pt x="185" y="292"/>
                    <a:pt x="192" y="293"/>
                    <a:pt x="199" y="295"/>
                  </a:cubicBezTo>
                  <a:cubicBezTo>
                    <a:pt x="204" y="297"/>
                    <a:pt x="210" y="298"/>
                    <a:pt x="217" y="298"/>
                  </a:cubicBezTo>
                  <a:cubicBezTo>
                    <a:pt x="219" y="298"/>
                    <a:pt x="220" y="298"/>
                    <a:pt x="221" y="298"/>
                  </a:cubicBezTo>
                  <a:cubicBezTo>
                    <a:pt x="224" y="298"/>
                    <a:pt x="229" y="298"/>
                    <a:pt x="231" y="294"/>
                  </a:cubicBezTo>
                  <a:cubicBezTo>
                    <a:pt x="234" y="291"/>
                    <a:pt x="234" y="286"/>
                    <a:pt x="234" y="283"/>
                  </a:cubicBezTo>
                  <a:cubicBezTo>
                    <a:pt x="233" y="276"/>
                    <a:pt x="229" y="275"/>
                    <a:pt x="227" y="275"/>
                  </a:cubicBezTo>
                  <a:close/>
                  <a:moveTo>
                    <a:pt x="220" y="294"/>
                  </a:moveTo>
                  <a:cubicBezTo>
                    <a:pt x="219" y="294"/>
                    <a:pt x="218" y="294"/>
                    <a:pt x="217" y="294"/>
                  </a:cubicBezTo>
                  <a:cubicBezTo>
                    <a:pt x="212" y="294"/>
                    <a:pt x="206" y="293"/>
                    <a:pt x="200" y="291"/>
                  </a:cubicBezTo>
                  <a:cubicBezTo>
                    <a:pt x="193" y="289"/>
                    <a:pt x="186" y="288"/>
                    <a:pt x="179" y="288"/>
                  </a:cubicBezTo>
                  <a:cubicBezTo>
                    <a:pt x="173" y="288"/>
                    <a:pt x="167" y="289"/>
                    <a:pt x="162" y="290"/>
                  </a:cubicBezTo>
                  <a:cubicBezTo>
                    <a:pt x="153" y="292"/>
                    <a:pt x="145" y="293"/>
                    <a:pt x="137" y="293"/>
                  </a:cubicBezTo>
                  <a:cubicBezTo>
                    <a:pt x="136" y="293"/>
                    <a:pt x="136" y="293"/>
                    <a:pt x="136" y="293"/>
                  </a:cubicBezTo>
                  <a:cubicBezTo>
                    <a:pt x="131" y="293"/>
                    <a:pt x="130" y="292"/>
                    <a:pt x="132" y="287"/>
                  </a:cubicBezTo>
                  <a:cubicBezTo>
                    <a:pt x="134" y="282"/>
                    <a:pt x="138" y="278"/>
                    <a:pt x="144" y="276"/>
                  </a:cubicBezTo>
                  <a:cubicBezTo>
                    <a:pt x="144" y="276"/>
                    <a:pt x="146" y="276"/>
                    <a:pt x="146" y="274"/>
                  </a:cubicBezTo>
                  <a:cubicBezTo>
                    <a:pt x="145" y="274"/>
                    <a:pt x="144" y="274"/>
                    <a:pt x="143" y="274"/>
                  </a:cubicBezTo>
                  <a:cubicBezTo>
                    <a:pt x="138" y="274"/>
                    <a:pt x="134" y="276"/>
                    <a:pt x="130" y="280"/>
                  </a:cubicBezTo>
                  <a:cubicBezTo>
                    <a:pt x="128" y="283"/>
                    <a:pt x="126" y="286"/>
                    <a:pt x="125" y="289"/>
                  </a:cubicBezTo>
                  <a:cubicBezTo>
                    <a:pt x="125" y="291"/>
                    <a:pt x="124" y="292"/>
                    <a:pt x="122" y="292"/>
                  </a:cubicBezTo>
                  <a:cubicBezTo>
                    <a:pt x="121" y="292"/>
                    <a:pt x="121" y="292"/>
                    <a:pt x="120" y="292"/>
                  </a:cubicBezTo>
                  <a:cubicBezTo>
                    <a:pt x="116" y="292"/>
                    <a:pt x="115" y="291"/>
                    <a:pt x="117" y="286"/>
                  </a:cubicBezTo>
                  <a:cubicBezTo>
                    <a:pt x="118" y="281"/>
                    <a:pt x="121" y="276"/>
                    <a:pt x="124" y="272"/>
                  </a:cubicBezTo>
                  <a:cubicBezTo>
                    <a:pt x="128" y="266"/>
                    <a:pt x="135" y="264"/>
                    <a:pt x="142" y="264"/>
                  </a:cubicBezTo>
                  <a:cubicBezTo>
                    <a:pt x="143" y="264"/>
                    <a:pt x="143" y="264"/>
                    <a:pt x="144" y="264"/>
                  </a:cubicBezTo>
                  <a:cubicBezTo>
                    <a:pt x="149" y="264"/>
                    <a:pt x="153" y="265"/>
                    <a:pt x="157" y="266"/>
                  </a:cubicBezTo>
                  <a:cubicBezTo>
                    <a:pt x="159" y="267"/>
                    <a:pt x="160" y="267"/>
                    <a:pt x="161" y="269"/>
                  </a:cubicBezTo>
                  <a:cubicBezTo>
                    <a:pt x="166" y="281"/>
                    <a:pt x="177" y="283"/>
                    <a:pt x="189" y="284"/>
                  </a:cubicBezTo>
                  <a:cubicBezTo>
                    <a:pt x="191" y="284"/>
                    <a:pt x="193" y="285"/>
                    <a:pt x="195" y="285"/>
                  </a:cubicBezTo>
                  <a:cubicBezTo>
                    <a:pt x="205" y="285"/>
                    <a:pt x="215" y="283"/>
                    <a:pt x="224" y="280"/>
                  </a:cubicBezTo>
                  <a:cubicBezTo>
                    <a:pt x="225" y="279"/>
                    <a:pt x="226" y="279"/>
                    <a:pt x="227" y="279"/>
                  </a:cubicBezTo>
                  <a:cubicBezTo>
                    <a:pt x="228" y="279"/>
                    <a:pt x="229" y="281"/>
                    <a:pt x="230" y="283"/>
                  </a:cubicBezTo>
                  <a:cubicBezTo>
                    <a:pt x="231" y="291"/>
                    <a:pt x="228" y="294"/>
                    <a:pt x="220" y="294"/>
                  </a:cubicBezTo>
                  <a:close/>
                  <a:moveTo>
                    <a:pt x="354" y="289"/>
                  </a:moveTo>
                  <a:cubicBezTo>
                    <a:pt x="354" y="289"/>
                    <a:pt x="354" y="289"/>
                    <a:pt x="354" y="288"/>
                  </a:cubicBezTo>
                  <a:cubicBezTo>
                    <a:pt x="349" y="281"/>
                    <a:pt x="344" y="274"/>
                    <a:pt x="337" y="269"/>
                  </a:cubicBezTo>
                  <a:cubicBezTo>
                    <a:pt x="333" y="266"/>
                    <a:pt x="326" y="265"/>
                    <a:pt x="322" y="265"/>
                  </a:cubicBezTo>
                  <a:cubicBezTo>
                    <a:pt x="319" y="265"/>
                    <a:pt x="316" y="266"/>
                    <a:pt x="314" y="267"/>
                  </a:cubicBezTo>
                  <a:cubicBezTo>
                    <a:pt x="321" y="257"/>
                    <a:pt x="323" y="241"/>
                    <a:pt x="318" y="232"/>
                  </a:cubicBezTo>
                  <a:cubicBezTo>
                    <a:pt x="315" y="238"/>
                    <a:pt x="313" y="243"/>
                    <a:pt x="310" y="247"/>
                  </a:cubicBezTo>
                  <a:cubicBezTo>
                    <a:pt x="308" y="249"/>
                    <a:pt x="307" y="250"/>
                    <a:pt x="307" y="253"/>
                  </a:cubicBezTo>
                  <a:cubicBezTo>
                    <a:pt x="306" y="259"/>
                    <a:pt x="306" y="266"/>
                    <a:pt x="308" y="272"/>
                  </a:cubicBezTo>
                  <a:cubicBezTo>
                    <a:pt x="305" y="276"/>
                    <a:pt x="303" y="281"/>
                    <a:pt x="304" y="286"/>
                  </a:cubicBezTo>
                  <a:cubicBezTo>
                    <a:pt x="300" y="274"/>
                    <a:pt x="299" y="261"/>
                    <a:pt x="300" y="248"/>
                  </a:cubicBezTo>
                  <a:cubicBezTo>
                    <a:pt x="300" y="239"/>
                    <a:pt x="302" y="231"/>
                    <a:pt x="305" y="222"/>
                  </a:cubicBezTo>
                  <a:cubicBezTo>
                    <a:pt x="305" y="221"/>
                    <a:pt x="306" y="218"/>
                    <a:pt x="308" y="219"/>
                  </a:cubicBezTo>
                  <a:cubicBezTo>
                    <a:pt x="310" y="219"/>
                    <a:pt x="309" y="222"/>
                    <a:pt x="309" y="223"/>
                  </a:cubicBezTo>
                  <a:cubicBezTo>
                    <a:pt x="309" y="227"/>
                    <a:pt x="308" y="231"/>
                    <a:pt x="308" y="237"/>
                  </a:cubicBezTo>
                  <a:cubicBezTo>
                    <a:pt x="322" y="214"/>
                    <a:pt x="321" y="190"/>
                    <a:pt x="304" y="171"/>
                  </a:cubicBezTo>
                  <a:cubicBezTo>
                    <a:pt x="302" y="168"/>
                    <a:pt x="300" y="169"/>
                    <a:pt x="298" y="171"/>
                  </a:cubicBezTo>
                  <a:cubicBezTo>
                    <a:pt x="293" y="176"/>
                    <a:pt x="287" y="180"/>
                    <a:pt x="280" y="183"/>
                  </a:cubicBezTo>
                  <a:cubicBezTo>
                    <a:pt x="263" y="190"/>
                    <a:pt x="245" y="191"/>
                    <a:pt x="226" y="189"/>
                  </a:cubicBezTo>
                  <a:cubicBezTo>
                    <a:pt x="224" y="188"/>
                    <a:pt x="221" y="188"/>
                    <a:pt x="218" y="189"/>
                  </a:cubicBezTo>
                  <a:cubicBezTo>
                    <a:pt x="208" y="190"/>
                    <a:pt x="200" y="187"/>
                    <a:pt x="195" y="178"/>
                  </a:cubicBezTo>
                  <a:cubicBezTo>
                    <a:pt x="194" y="176"/>
                    <a:pt x="193" y="175"/>
                    <a:pt x="192" y="174"/>
                  </a:cubicBezTo>
                  <a:cubicBezTo>
                    <a:pt x="185" y="170"/>
                    <a:pt x="179" y="164"/>
                    <a:pt x="174" y="157"/>
                  </a:cubicBezTo>
                  <a:cubicBezTo>
                    <a:pt x="174" y="157"/>
                    <a:pt x="173" y="155"/>
                    <a:pt x="172" y="155"/>
                  </a:cubicBezTo>
                  <a:cubicBezTo>
                    <a:pt x="170" y="155"/>
                    <a:pt x="170" y="157"/>
                    <a:pt x="170" y="158"/>
                  </a:cubicBezTo>
                  <a:cubicBezTo>
                    <a:pt x="166" y="174"/>
                    <a:pt x="165" y="190"/>
                    <a:pt x="168" y="206"/>
                  </a:cubicBezTo>
                  <a:cubicBezTo>
                    <a:pt x="171" y="224"/>
                    <a:pt x="179" y="240"/>
                    <a:pt x="192" y="253"/>
                  </a:cubicBezTo>
                  <a:cubicBezTo>
                    <a:pt x="210" y="269"/>
                    <a:pt x="232" y="274"/>
                    <a:pt x="255" y="270"/>
                  </a:cubicBezTo>
                  <a:cubicBezTo>
                    <a:pt x="258" y="270"/>
                    <a:pt x="260" y="268"/>
                    <a:pt x="260" y="265"/>
                  </a:cubicBezTo>
                  <a:cubicBezTo>
                    <a:pt x="260" y="257"/>
                    <a:pt x="260" y="250"/>
                    <a:pt x="259" y="242"/>
                  </a:cubicBezTo>
                  <a:cubicBezTo>
                    <a:pt x="257" y="230"/>
                    <a:pt x="255" y="218"/>
                    <a:pt x="246" y="209"/>
                  </a:cubicBezTo>
                  <a:cubicBezTo>
                    <a:pt x="245" y="209"/>
                    <a:pt x="244" y="208"/>
                    <a:pt x="245" y="206"/>
                  </a:cubicBezTo>
                  <a:cubicBezTo>
                    <a:pt x="246" y="205"/>
                    <a:pt x="247" y="206"/>
                    <a:pt x="248" y="206"/>
                  </a:cubicBezTo>
                  <a:cubicBezTo>
                    <a:pt x="255" y="210"/>
                    <a:pt x="259" y="216"/>
                    <a:pt x="262" y="223"/>
                  </a:cubicBezTo>
                  <a:cubicBezTo>
                    <a:pt x="267" y="234"/>
                    <a:pt x="268" y="247"/>
                    <a:pt x="267" y="259"/>
                  </a:cubicBezTo>
                  <a:cubicBezTo>
                    <a:pt x="266" y="274"/>
                    <a:pt x="264" y="288"/>
                    <a:pt x="260" y="302"/>
                  </a:cubicBezTo>
                  <a:cubicBezTo>
                    <a:pt x="260" y="303"/>
                    <a:pt x="260" y="304"/>
                    <a:pt x="260" y="305"/>
                  </a:cubicBezTo>
                  <a:cubicBezTo>
                    <a:pt x="251" y="306"/>
                    <a:pt x="244" y="312"/>
                    <a:pt x="238" y="318"/>
                  </a:cubicBezTo>
                  <a:cubicBezTo>
                    <a:pt x="234" y="322"/>
                    <a:pt x="234" y="328"/>
                    <a:pt x="238" y="333"/>
                  </a:cubicBezTo>
                  <a:cubicBezTo>
                    <a:pt x="240" y="335"/>
                    <a:pt x="243" y="337"/>
                    <a:pt x="246" y="337"/>
                  </a:cubicBezTo>
                  <a:cubicBezTo>
                    <a:pt x="248" y="337"/>
                    <a:pt x="250" y="337"/>
                    <a:pt x="252" y="336"/>
                  </a:cubicBezTo>
                  <a:cubicBezTo>
                    <a:pt x="255" y="334"/>
                    <a:pt x="257" y="333"/>
                    <a:pt x="259" y="331"/>
                  </a:cubicBezTo>
                  <a:cubicBezTo>
                    <a:pt x="258" y="335"/>
                    <a:pt x="257" y="339"/>
                    <a:pt x="257" y="342"/>
                  </a:cubicBezTo>
                  <a:cubicBezTo>
                    <a:pt x="257" y="342"/>
                    <a:pt x="257" y="342"/>
                    <a:pt x="257" y="342"/>
                  </a:cubicBezTo>
                  <a:cubicBezTo>
                    <a:pt x="257" y="343"/>
                    <a:pt x="257" y="343"/>
                    <a:pt x="257" y="343"/>
                  </a:cubicBezTo>
                  <a:cubicBezTo>
                    <a:pt x="257" y="348"/>
                    <a:pt x="258" y="350"/>
                    <a:pt x="260" y="352"/>
                  </a:cubicBezTo>
                  <a:cubicBezTo>
                    <a:pt x="262" y="354"/>
                    <a:pt x="264" y="355"/>
                    <a:pt x="267" y="355"/>
                  </a:cubicBezTo>
                  <a:cubicBezTo>
                    <a:pt x="269" y="355"/>
                    <a:pt x="271" y="354"/>
                    <a:pt x="273" y="353"/>
                  </a:cubicBezTo>
                  <a:cubicBezTo>
                    <a:pt x="277" y="351"/>
                    <a:pt x="280" y="347"/>
                    <a:pt x="282" y="344"/>
                  </a:cubicBezTo>
                  <a:cubicBezTo>
                    <a:pt x="283" y="341"/>
                    <a:pt x="285" y="339"/>
                    <a:pt x="286" y="335"/>
                  </a:cubicBezTo>
                  <a:cubicBezTo>
                    <a:pt x="287" y="340"/>
                    <a:pt x="289" y="346"/>
                    <a:pt x="293" y="351"/>
                  </a:cubicBezTo>
                  <a:cubicBezTo>
                    <a:pt x="295" y="354"/>
                    <a:pt x="299" y="355"/>
                    <a:pt x="302" y="355"/>
                  </a:cubicBezTo>
                  <a:cubicBezTo>
                    <a:pt x="306" y="355"/>
                    <a:pt x="310" y="352"/>
                    <a:pt x="312" y="347"/>
                  </a:cubicBezTo>
                  <a:cubicBezTo>
                    <a:pt x="313" y="345"/>
                    <a:pt x="313" y="342"/>
                    <a:pt x="313" y="340"/>
                  </a:cubicBezTo>
                  <a:cubicBezTo>
                    <a:pt x="313" y="336"/>
                    <a:pt x="312" y="333"/>
                    <a:pt x="311" y="330"/>
                  </a:cubicBezTo>
                  <a:cubicBezTo>
                    <a:pt x="312" y="331"/>
                    <a:pt x="312" y="331"/>
                    <a:pt x="313" y="332"/>
                  </a:cubicBezTo>
                  <a:cubicBezTo>
                    <a:pt x="313" y="332"/>
                    <a:pt x="313" y="332"/>
                    <a:pt x="313" y="332"/>
                  </a:cubicBezTo>
                  <a:cubicBezTo>
                    <a:pt x="315" y="334"/>
                    <a:pt x="318" y="337"/>
                    <a:pt x="322" y="337"/>
                  </a:cubicBezTo>
                  <a:cubicBezTo>
                    <a:pt x="324" y="337"/>
                    <a:pt x="326" y="336"/>
                    <a:pt x="328" y="334"/>
                  </a:cubicBezTo>
                  <a:cubicBezTo>
                    <a:pt x="335" y="328"/>
                    <a:pt x="330" y="321"/>
                    <a:pt x="328" y="318"/>
                  </a:cubicBezTo>
                  <a:cubicBezTo>
                    <a:pt x="327" y="317"/>
                    <a:pt x="326" y="316"/>
                    <a:pt x="326" y="315"/>
                  </a:cubicBezTo>
                  <a:cubicBezTo>
                    <a:pt x="324" y="313"/>
                    <a:pt x="323" y="312"/>
                    <a:pt x="321" y="310"/>
                  </a:cubicBezTo>
                  <a:cubicBezTo>
                    <a:pt x="319" y="307"/>
                    <a:pt x="316" y="304"/>
                    <a:pt x="314" y="301"/>
                  </a:cubicBezTo>
                  <a:cubicBezTo>
                    <a:pt x="313" y="298"/>
                    <a:pt x="311" y="298"/>
                    <a:pt x="312" y="298"/>
                  </a:cubicBezTo>
                  <a:cubicBezTo>
                    <a:pt x="312" y="298"/>
                    <a:pt x="312" y="298"/>
                    <a:pt x="312" y="298"/>
                  </a:cubicBezTo>
                  <a:cubicBezTo>
                    <a:pt x="314" y="298"/>
                    <a:pt x="316" y="298"/>
                    <a:pt x="318" y="299"/>
                  </a:cubicBezTo>
                  <a:cubicBezTo>
                    <a:pt x="321" y="300"/>
                    <a:pt x="324" y="301"/>
                    <a:pt x="327" y="301"/>
                  </a:cubicBezTo>
                  <a:cubicBezTo>
                    <a:pt x="328" y="301"/>
                    <a:pt x="329" y="301"/>
                    <a:pt x="329" y="301"/>
                  </a:cubicBezTo>
                  <a:cubicBezTo>
                    <a:pt x="330" y="301"/>
                    <a:pt x="330" y="301"/>
                    <a:pt x="330" y="301"/>
                  </a:cubicBezTo>
                  <a:cubicBezTo>
                    <a:pt x="332" y="301"/>
                    <a:pt x="332" y="301"/>
                    <a:pt x="332" y="301"/>
                  </a:cubicBezTo>
                  <a:cubicBezTo>
                    <a:pt x="335" y="301"/>
                    <a:pt x="338" y="301"/>
                    <a:pt x="340" y="298"/>
                  </a:cubicBezTo>
                  <a:cubicBezTo>
                    <a:pt x="340" y="298"/>
                    <a:pt x="340" y="298"/>
                    <a:pt x="340" y="298"/>
                  </a:cubicBezTo>
                  <a:cubicBezTo>
                    <a:pt x="341" y="299"/>
                    <a:pt x="343" y="300"/>
                    <a:pt x="346" y="300"/>
                  </a:cubicBezTo>
                  <a:cubicBezTo>
                    <a:pt x="347" y="300"/>
                    <a:pt x="349" y="300"/>
                    <a:pt x="350" y="299"/>
                  </a:cubicBezTo>
                  <a:cubicBezTo>
                    <a:pt x="350" y="299"/>
                    <a:pt x="351" y="299"/>
                    <a:pt x="351" y="299"/>
                  </a:cubicBezTo>
                  <a:cubicBezTo>
                    <a:pt x="354" y="298"/>
                    <a:pt x="355" y="297"/>
                    <a:pt x="355" y="295"/>
                  </a:cubicBezTo>
                  <a:cubicBezTo>
                    <a:pt x="356" y="293"/>
                    <a:pt x="355" y="290"/>
                    <a:pt x="354" y="289"/>
                  </a:cubicBezTo>
                  <a:close/>
                  <a:moveTo>
                    <a:pt x="230" y="260"/>
                  </a:moveTo>
                  <a:cubicBezTo>
                    <a:pt x="227" y="260"/>
                    <a:pt x="225" y="258"/>
                    <a:pt x="225" y="254"/>
                  </a:cubicBezTo>
                  <a:cubicBezTo>
                    <a:pt x="225" y="251"/>
                    <a:pt x="227" y="249"/>
                    <a:pt x="231" y="249"/>
                  </a:cubicBezTo>
                  <a:cubicBezTo>
                    <a:pt x="234" y="249"/>
                    <a:pt x="236" y="250"/>
                    <a:pt x="237" y="254"/>
                  </a:cubicBezTo>
                  <a:cubicBezTo>
                    <a:pt x="237" y="257"/>
                    <a:pt x="234" y="260"/>
                    <a:pt x="230" y="260"/>
                  </a:cubicBezTo>
                  <a:close/>
                  <a:moveTo>
                    <a:pt x="311" y="303"/>
                  </a:moveTo>
                  <a:cubicBezTo>
                    <a:pt x="314" y="309"/>
                    <a:pt x="319" y="313"/>
                    <a:pt x="322" y="318"/>
                  </a:cubicBezTo>
                  <a:cubicBezTo>
                    <a:pt x="323" y="319"/>
                    <a:pt x="324" y="320"/>
                    <a:pt x="325" y="321"/>
                  </a:cubicBezTo>
                  <a:cubicBezTo>
                    <a:pt x="327" y="324"/>
                    <a:pt x="329" y="328"/>
                    <a:pt x="325" y="331"/>
                  </a:cubicBezTo>
                  <a:cubicBezTo>
                    <a:pt x="324" y="332"/>
                    <a:pt x="323" y="333"/>
                    <a:pt x="322" y="333"/>
                  </a:cubicBezTo>
                  <a:cubicBezTo>
                    <a:pt x="319" y="333"/>
                    <a:pt x="317" y="330"/>
                    <a:pt x="315" y="329"/>
                  </a:cubicBezTo>
                  <a:cubicBezTo>
                    <a:pt x="313" y="326"/>
                    <a:pt x="311" y="323"/>
                    <a:pt x="309" y="321"/>
                  </a:cubicBezTo>
                  <a:cubicBezTo>
                    <a:pt x="308" y="320"/>
                    <a:pt x="307" y="317"/>
                    <a:pt x="306" y="317"/>
                  </a:cubicBezTo>
                  <a:cubicBezTo>
                    <a:pt x="305" y="317"/>
                    <a:pt x="305" y="318"/>
                    <a:pt x="305" y="318"/>
                  </a:cubicBezTo>
                  <a:cubicBezTo>
                    <a:pt x="302" y="319"/>
                    <a:pt x="304" y="322"/>
                    <a:pt x="305" y="323"/>
                  </a:cubicBezTo>
                  <a:cubicBezTo>
                    <a:pt x="307" y="329"/>
                    <a:pt x="308" y="334"/>
                    <a:pt x="308" y="340"/>
                  </a:cubicBezTo>
                  <a:cubicBezTo>
                    <a:pt x="309" y="342"/>
                    <a:pt x="308" y="344"/>
                    <a:pt x="308" y="346"/>
                  </a:cubicBezTo>
                  <a:cubicBezTo>
                    <a:pt x="307" y="349"/>
                    <a:pt x="304" y="351"/>
                    <a:pt x="302" y="351"/>
                  </a:cubicBezTo>
                  <a:cubicBezTo>
                    <a:pt x="300" y="351"/>
                    <a:pt x="298" y="350"/>
                    <a:pt x="296" y="348"/>
                  </a:cubicBezTo>
                  <a:cubicBezTo>
                    <a:pt x="293" y="344"/>
                    <a:pt x="291" y="338"/>
                    <a:pt x="289" y="332"/>
                  </a:cubicBezTo>
                  <a:cubicBezTo>
                    <a:pt x="289" y="331"/>
                    <a:pt x="289" y="330"/>
                    <a:pt x="288" y="328"/>
                  </a:cubicBezTo>
                  <a:cubicBezTo>
                    <a:pt x="288" y="327"/>
                    <a:pt x="288" y="326"/>
                    <a:pt x="286" y="326"/>
                  </a:cubicBezTo>
                  <a:cubicBezTo>
                    <a:pt x="286" y="326"/>
                    <a:pt x="286" y="326"/>
                    <a:pt x="286" y="326"/>
                  </a:cubicBezTo>
                  <a:cubicBezTo>
                    <a:pt x="285" y="326"/>
                    <a:pt x="284" y="327"/>
                    <a:pt x="284" y="328"/>
                  </a:cubicBezTo>
                  <a:cubicBezTo>
                    <a:pt x="282" y="333"/>
                    <a:pt x="281" y="338"/>
                    <a:pt x="278" y="342"/>
                  </a:cubicBezTo>
                  <a:cubicBezTo>
                    <a:pt x="276" y="345"/>
                    <a:pt x="274" y="348"/>
                    <a:pt x="271" y="349"/>
                  </a:cubicBezTo>
                  <a:cubicBezTo>
                    <a:pt x="270" y="350"/>
                    <a:pt x="268" y="351"/>
                    <a:pt x="267" y="351"/>
                  </a:cubicBezTo>
                  <a:cubicBezTo>
                    <a:pt x="263" y="351"/>
                    <a:pt x="261" y="348"/>
                    <a:pt x="261" y="343"/>
                  </a:cubicBezTo>
                  <a:cubicBezTo>
                    <a:pt x="261" y="337"/>
                    <a:pt x="263" y="332"/>
                    <a:pt x="266" y="326"/>
                  </a:cubicBezTo>
                  <a:cubicBezTo>
                    <a:pt x="266" y="324"/>
                    <a:pt x="268" y="323"/>
                    <a:pt x="266" y="321"/>
                  </a:cubicBezTo>
                  <a:cubicBezTo>
                    <a:pt x="266" y="321"/>
                    <a:pt x="265" y="321"/>
                    <a:pt x="265" y="321"/>
                  </a:cubicBezTo>
                  <a:cubicBezTo>
                    <a:pt x="263" y="321"/>
                    <a:pt x="263" y="322"/>
                    <a:pt x="262" y="323"/>
                  </a:cubicBezTo>
                  <a:cubicBezTo>
                    <a:pt x="258" y="327"/>
                    <a:pt x="255" y="330"/>
                    <a:pt x="250" y="332"/>
                  </a:cubicBezTo>
                  <a:cubicBezTo>
                    <a:pt x="249" y="332"/>
                    <a:pt x="248" y="333"/>
                    <a:pt x="246" y="333"/>
                  </a:cubicBezTo>
                  <a:cubicBezTo>
                    <a:pt x="244" y="333"/>
                    <a:pt x="243" y="332"/>
                    <a:pt x="241" y="330"/>
                  </a:cubicBezTo>
                  <a:cubicBezTo>
                    <a:pt x="239" y="327"/>
                    <a:pt x="239" y="323"/>
                    <a:pt x="241" y="321"/>
                  </a:cubicBezTo>
                  <a:cubicBezTo>
                    <a:pt x="247" y="315"/>
                    <a:pt x="253" y="309"/>
                    <a:pt x="262" y="309"/>
                  </a:cubicBezTo>
                  <a:cubicBezTo>
                    <a:pt x="263" y="309"/>
                    <a:pt x="265" y="309"/>
                    <a:pt x="266" y="310"/>
                  </a:cubicBezTo>
                  <a:cubicBezTo>
                    <a:pt x="271" y="311"/>
                    <a:pt x="276" y="311"/>
                    <a:pt x="281" y="311"/>
                  </a:cubicBezTo>
                  <a:cubicBezTo>
                    <a:pt x="290" y="311"/>
                    <a:pt x="299" y="309"/>
                    <a:pt x="308" y="303"/>
                  </a:cubicBezTo>
                  <a:cubicBezTo>
                    <a:pt x="308" y="302"/>
                    <a:pt x="309" y="302"/>
                    <a:pt x="309" y="302"/>
                  </a:cubicBezTo>
                  <a:cubicBezTo>
                    <a:pt x="310" y="302"/>
                    <a:pt x="310" y="302"/>
                    <a:pt x="311" y="303"/>
                  </a:cubicBezTo>
                  <a:close/>
                  <a:moveTo>
                    <a:pt x="350" y="295"/>
                  </a:moveTo>
                  <a:cubicBezTo>
                    <a:pt x="349" y="295"/>
                    <a:pt x="347" y="296"/>
                    <a:pt x="346" y="296"/>
                  </a:cubicBezTo>
                  <a:cubicBezTo>
                    <a:pt x="344" y="296"/>
                    <a:pt x="343" y="296"/>
                    <a:pt x="342" y="294"/>
                  </a:cubicBezTo>
                  <a:cubicBezTo>
                    <a:pt x="341" y="291"/>
                    <a:pt x="340" y="289"/>
                    <a:pt x="339" y="287"/>
                  </a:cubicBezTo>
                  <a:cubicBezTo>
                    <a:pt x="336" y="284"/>
                    <a:pt x="333" y="281"/>
                    <a:pt x="329" y="281"/>
                  </a:cubicBezTo>
                  <a:cubicBezTo>
                    <a:pt x="328" y="281"/>
                    <a:pt x="328" y="280"/>
                    <a:pt x="327" y="280"/>
                  </a:cubicBezTo>
                  <a:cubicBezTo>
                    <a:pt x="327" y="280"/>
                    <a:pt x="326" y="281"/>
                    <a:pt x="326" y="281"/>
                  </a:cubicBezTo>
                  <a:cubicBezTo>
                    <a:pt x="325" y="283"/>
                    <a:pt x="327" y="283"/>
                    <a:pt x="328" y="284"/>
                  </a:cubicBezTo>
                  <a:cubicBezTo>
                    <a:pt x="331" y="285"/>
                    <a:pt x="333" y="288"/>
                    <a:pt x="335" y="291"/>
                  </a:cubicBezTo>
                  <a:cubicBezTo>
                    <a:pt x="337" y="296"/>
                    <a:pt x="337" y="297"/>
                    <a:pt x="332" y="297"/>
                  </a:cubicBezTo>
                  <a:cubicBezTo>
                    <a:pt x="331" y="297"/>
                    <a:pt x="330" y="297"/>
                    <a:pt x="329" y="297"/>
                  </a:cubicBezTo>
                  <a:cubicBezTo>
                    <a:pt x="328" y="297"/>
                    <a:pt x="328" y="297"/>
                    <a:pt x="327" y="297"/>
                  </a:cubicBezTo>
                  <a:cubicBezTo>
                    <a:pt x="322" y="297"/>
                    <a:pt x="317" y="294"/>
                    <a:pt x="312" y="294"/>
                  </a:cubicBezTo>
                  <a:cubicBezTo>
                    <a:pt x="312" y="294"/>
                    <a:pt x="312" y="294"/>
                    <a:pt x="312" y="294"/>
                  </a:cubicBezTo>
                  <a:cubicBezTo>
                    <a:pt x="312" y="294"/>
                    <a:pt x="312" y="294"/>
                    <a:pt x="312" y="294"/>
                  </a:cubicBezTo>
                  <a:cubicBezTo>
                    <a:pt x="311" y="294"/>
                    <a:pt x="310" y="292"/>
                    <a:pt x="310" y="291"/>
                  </a:cubicBezTo>
                  <a:cubicBezTo>
                    <a:pt x="306" y="282"/>
                    <a:pt x="308" y="277"/>
                    <a:pt x="315" y="271"/>
                  </a:cubicBezTo>
                  <a:cubicBezTo>
                    <a:pt x="316" y="270"/>
                    <a:pt x="319" y="269"/>
                    <a:pt x="322" y="269"/>
                  </a:cubicBezTo>
                  <a:cubicBezTo>
                    <a:pt x="326" y="269"/>
                    <a:pt x="332" y="271"/>
                    <a:pt x="334" y="273"/>
                  </a:cubicBezTo>
                  <a:cubicBezTo>
                    <a:pt x="341" y="277"/>
                    <a:pt x="346" y="283"/>
                    <a:pt x="350" y="290"/>
                  </a:cubicBezTo>
                  <a:cubicBezTo>
                    <a:pt x="351" y="292"/>
                    <a:pt x="353" y="294"/>
                    <a:pt x="350" y="295"/>
                  </a:cubicBezTo>
                  <a:close/>
                  <a:moveTo>
                    <a:pt x="246" y="292"/>
                  </a:moveTo>
                  <a:cubicBezTo>
                    <a:pt x="244" y="289"/>
                    <a:pt x="244" y="285"/>
                    <a:pt x="245" y="281"/>
                  </a:cubicBezTo>
                  <a:cubicBezTo>
                    <a:pt x="245" y="279"/>
                    <a:pt x="246" y="279"/>
                    <a:pt x="248" y="279"/>
                  </a:cubicBezTo>
                  <a:cubicBezTo>
                    <a:pt x="250" y="279"/>
                    <a:pt x="253" y="278"/>
                    <a:pt x="256" y="278"/>
                  </a:cubicBezTo>
                  <a:cubicBezTo>
                    <a:pt x="258" y="277"/>
                    <a:pt x="259" y="279"/>
                    <a:pt x="259" y="281"/>
                  </a:cubicBezTo>
                  <a:cubicBezTo>
                    <a:pt x="258" y="284"/>
                    <a:pt x="258" y="287"/>
                    <a:pt x="258" y="290"/>
                  </a:cubicBezTo>
                  <a:cubicBezTo>
                    <a:pt x="257" y="292"/>
                    <a:pt x="258" y="295"/>
                    <a:pt x="255" y="295"/>
                  </a:cubicBezTo>
                  <a:cubicBezTo>
                    <a:pt x="252" y="296"/>
                    <a:pt x="248" y="295"/>
                    <a:pt x="246" y="292"/>
                  </a:cubicBezTo>
                  <a:close/>
                  <a:moveTo>
                    <a:pt x="234" y="255"/>
                  </a:moveTo>
                  <a:cubicBezTo>
                    <a:pt x="234" y="256"/>
                    <a:pt x="233" y="257"/>
                    <a:pt x="232" y="257"/>
                  </a:cubicBezTo>
                  <a:cubicBezTo>
                    <a:pt x="230" y="258"/>
                    <a:pt x="229" y="257"/>
                    <a:pt x="229" y="255"/>
                  </a:cubicBezTo>
                  <a:cubicBezTo>
                    <a:pt x="229" y="253"/>
                    <a:pt x="230" y="253"/>
                    <a:pt x="231" y="252"/>
                  </a:cubicBezTo>
                  <a:cubicBezTo>
                    <a:pt x="233" y="252"/>
                    <a:pt x="234" y="253"/>
                    <a:pt x="234" y="255"/>
                  </a:cubicBezTo>
                  <a:close/>
                  <a:moveTo>
                    <a:pt x="234" y="255"/>
                  </a:moveTo>
                  <a:cubicBezTo>
                    <a:pt x="234" y="255"/>
                    <a:pt x="234" y="255"/>
                    <a:pt x="234" y="255"/>
                  </a:cubicBezTo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grpSp>
          <p:nvGrpSpPr>
            <p:cNvPr id="380" name="Google Shape;380;p46"/>
            <p:cNvGrpSpPr/>
            <p:nvPr/>
          </p:nvGrpSpPr>
          <p:grpSpPr>
            <a:xfrm>
              <a:off x="7928992" y="4875281"/>
              <a:ext cx="1020316" cy="521012"/>
              <a:chOff x="1874838" y="120650"/>
              <a:chExt cx="3357562" cy="1714500"/>
            </a:xfrm>
          </p:grpSpPr>
          <p:sp>
            <p:nvSpPr>
              <p:cNvPr id="381" name="Google Shape;381;p46"/>
              <p:cNvSpPr/>
              <p:nvPr/>
            </p:nvSpPr>
            <p:spPr>
              <a:xfrm>
                <a:off x="1874838" y="120650"/>
                <a:ext cx="1646237" cy="1714500"/>
              </a:xfrm>
              <a:custGeom>
                <a:rect b="b" l="l" r="r" t="t"/>
                <a:pathLst>
                  <a:path extrusionOk="0" h="474" w="456">
                    <a:moveTo>
                      <a:pt x="397" y="315"/>
                    </a:moveTo>
                    <a:cubicBezTo>
                      <a:pt x="368" y="297"/>
                      <a:pt x="355" y="260"/>
                      <a:pt x="362" y="220"/>
                    </a:cubicBezTo>
                    <a:cubicBezTo>
                      <a:pt x="370" y="173"/>
                      <a:pt x="405" y="144"/>
                      <a:pt x="455" y="143"/>
                    </a:cubicBezTo>
                    <a:cubicBezTo>
                      <a:pt x="418" y="59"/>
                      <a:pt x="335" y="0"/>
                      <a:pt x="237" y="0"/>
                    </a:cubicBezTo>
                    <a:cubicBezTo>
                      <a:pt x="106" y="0"/>
                      <a:pt x="0" y="106"/>
                      <a:pt x="0" y="237"/>
                    </a:cubicBezTo>
                    <a:cubicBezTo>
                      <a:pt x="0" y="368"/>
                      <a:pt x="106" y="474"/>
                      <a:pt x="237" y="474"/>
                    </a:cubicBezTo>
                    <a:cubicBezTo>
                      <a:pt x="336" y="474"/>
                      <a:pt x="420" y="414"/>
                      <a:pt x="456" y="328"/>
                    </a:cubicBezTo>
                    <a:cubicBezTo>
                      <a:pt x="453" y="328"/>
                      <a:pt x="451" y="328"/>
                      <a:pt x="448" y="328"/>
                    </a:cubicBezTo>
                    <a:cubicBezTo>
                      <a:pt x="429" y="328"/>
                      <a:pt x="411" y="323"/>
                      <a:pt x="397" y="315"/>
                    </a:cubicBezTo>
                    <a:close/>
                    <a:moveTo>
                      <a:pt x="166" y="295"/>
                    </a:moveTo>
                    <a:cubicBezTo>
                      <a:pt x="152" y="287"/>
                      <a:pt x="142" y="272"/>
                      <a:pt x="142" y="255"/>
                    </a:cubicBezTo>
                    <a:cubicBezTo>
                      <a:pt x="142" y="231"/>
                      <a:pt x="186" y="161"/>
                      <a:pt x="186" y="161"/>
                    </a:cubicBezTo>
                    <a:cubicBezTo>
                      <a:pt x="186" y="161"/>
                      <a:pt x="189" y="166"/>
                      <a:pt x="194" y="174"/>
                    </a:cubicBezTo>
                    <a:cubicBezTo>
                      <a:pt x="213" y="211"/>
                      <a:pt x="225" y="241"/>
                      <a:pt x="225" y="254"/>
                    </a:cubicBezTo>
                    <a:cubicBezTo>
                      <a:pt x="225" y="279"/>
                      <a:pt x="207" y="299"/>
                      <a:pt x="184" y="299"/>
                    </a:cubicBezTo>
                    <a:cubicBezTo>
                      <a:pt x="178" y="299"/>
                      <a:pt x="172" y="298"/>
                      <a:pt x="166" y="295"/>
                    </a:cubicBezTo>
                    <a:close/>
                    <a:moveTo>
                      <a:pt x="237" y="348"/>
                    </a:moveTo>
                    <a:cubicBezTo>
                      <a:pt x="209" y="348"/>
                      <a:pt x="185" y="333"/>
                      <a:pt x="173" y="310"/>
                    </a:cubicBezTo>
                    <a:cubicBezTo>
                      <a:pt x="177" y="311"/>
                      <a:pt x="180" y="312"/>
                      <a:pt x="184" y="312"/>
                    </a:cubicBezTo>
                    <a:cubicBezTo>
                      <a:pt x="214" y="312"/>
                      <a:pt x="238" y="286"/>
                      <a:pt x="238" y="254"/>
                    </a:cubicBezTo>
                    <a:cubicBezTo>
                      <a:pt x="238" y="233"/>
                      <a:pt x="217" y="191"/>
                      <a:pt x="206" y="171"/>
                    </a:cubicBezTo>
                    <a:cubicBezTo>
                      <a:pt x="223" y="142"/>
                      <a:pt x="237" y="119"/>
                      <a:pt x="237" y="119"/>
                    </a:cubicBezTo>
                    <a:cubicBezTo>
                      <a:pt x="237" y="119"/>
                      <a:pt x="311" y="234"/>
                      <a:pt x="311" y="275"/>
                    </a:cubicBezTo>
                    <a:cubicBezTo>
                      <a:pt x="311" y="315"/>
                      <a:pt x="278" y="348"/>
                      <a:pt x="237" y="348"/>
                    </a:cubicBezTo>
                    <a:close/>
                    <a:moveTo>
                      <a:pt x="237" y="348"/>
                    </a:moveTo>
                    <a:cubicBezTo>
                      <a:pt x="237" y="348"/>
                      <a:pt x="237" y="348"/>
                      <a:pt x="237" y="348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82" name="Google Shape;382;p46"/>
              <p:cNvSpPr/>
              <p:nvPr/>
            </p:nvSpPr>
            <p:spPr>
              <a:xfrm>
                <a:off x="4224338" y="392113"/>
                <a:ext cx="1008062" cy="871538"/>
              </a:xfrm>
              <a:custGeom>
                <a:rect b="b" l="l" r="r" t="t"/>
                <a:pathLst>
                  <a:path extrusionOk="0" h="241" w="279">
                    <a:moveTo>
                      <a:pt x="212" y="114"/>
                    </a:moveTo>
                    <a:cubicBezTo>
                      <a:pt x="212" y="89"/>
                      <a:pt x="212" y="89"/>
                      <a:pt x="212" y="89"/>
                    </a:cubicBezTo>
                    <a:cubicBezTo>
                      <a:pt x="178" y="89"/>
                      <a:pt x="178" y="89"/>
                      <a:pt x="178" y="89"/>
                    </a:cubicBezTo>
                    <a:cubicBezTo>
                      <a:pt x="178" y="175"/>
                      <a:pt x="178" y="175"/>
                      <a:pt x="178" y="175"/>
                    </a:cubicBezTo>
                    <a:cubicBezTo>
                      <a:pt x="178" y="189"/>
                      <a:pt x="167" y="200"/>
                      <a:pt x="154" y="200"/>
                    </a:cubicBezTo>
                    <a:cubicBezTo>
                      <a:pt x="143" y="200"/>
                      <a:pt x="138" y="194"/>
                      <a:pt x="138" y="176"/>
                    </a:cubicBezTo>
                    <a:cubicBezTo>
                      <a:pt x="138" y="0"/>
                      <a:pt x="138" y="0"/>
                      <a:pt x="138" y="0"/>
                    </a:cubicBezTo>
                    <a:cubicBezTo>
                      <a:pt x="88" y="0"/>
                      <a:pt x="88" y="0"/>
                      <a:pt x="88" y="0"/>
                    </a:cubicBezTo>
                    <a:cubicBezTo>
                      <a:pt x="88" y="29"/>
                      <a:pt x="88" y="29"/>
                      <a:pt x="88" y="29"/>
                    </a:cubicBezTo>
                    <a:cubicBezTo>
                      <a:pt x="100" y="29"/>
                      <a:pt x="100" y="29"/>
                      <a:pt x="100" y="29"/>
                    </a:cubicBezTo>
                    <a:cubicBezTo>
                      <a:pt x="104" y="29"/>
                      <a:pt x="104" y="35"/>
                      <a:pt x="104" y="38"/>
                    </a:cubicBezTo>
                    <a:cubicBezTo>
                      <a:pt x="104" y="50"/>
                      <a:pt x="103" y="63"/>
                      <a:pt x="104" y="75"/>
                    </a:cubicBezTo>
                    <a:cubicBezTo>
                      <a:pt x="104" y="83"/>
                      <a:pt x="101" y="84"/>
                      <a:pt x="94" y="84"/>
                    </a:cubicBezTo>
                    <a:cubicBezTo>
                      <a:pt x="83" y="84"/>
                      <a:pt x="71" y="86"/>
                      <a:pt x="60" y="90"/>
                    </a:cubicBezTo>
                    <a:cubicBezTo>
                      <a:pt x="21" y="104"/>
                      <a:pt x="0" y="146"/>
                      <a:pt x="9" y="189"/>
                    </a:cubicBezTo>
                    <a:cubicBezTo>
                      <a:pt x="13" y="210"/>
                      <a:pt x="23" y="228"/>
                      <a:pt x="44" y="234"/>
                    </a:cubicBezTo>
                    <a:cubicBezTo>
                      <a:pt x="70" y="241"/>
                      <a:pt x="93" y="236"/>
                      <a:pt x="109" y="213"/>
                    </a:cubicBezTo>
                    <a:cubicBezTo>
                      <a:pt x="124" y="234"/>
                      <a:pt x="137" y="239"/>
                      <a:pt x="158" y="234"/>
                    </a:cubicBezTo>
                    <a:cubicBezTo>
                      <a:pt x="165" y="232"/>
                      <a:pt x="178" y="225"/>
                      <a:pt x="178" y="225"/>
                    </a:cubicBezTo>
                    <a:cubicBezTo>
                      <a:pt x="178" y="235"/>
                      <a:pt x="178" y="235"/>
                      <a:pt x="178" y="235"/>
                    </a:cubicBezTo>
                    <a:cubicBezTo>
                      <a:pt x="214" y="235"/>
                      <a:pt x="214" y="235"/>
                      <a:pt x="214" y="235"/>
                    </a:cubicBezTo>
                    <a:cubicBezTo>
                      <a:pt x="214" y="168"/>
                      <a:pt x="214" y="168"/>
                      <a:pt x="214" y="168"/>
                    </a:cubicBezTo>
                    <a:cubicBezTo>
                      <a:pt x="214" y="152"/>
                      <a:pt x="221" y="136"/>
                      <a:pt x="236" y="126"/>
                    </a:cubicBezTo>
                    <a:cubicBezTo>
                      <a:pt x="240" y="124"/>
                      <a:pt x="242" y="122"/>
                      <a:pt x="246" y="123"/>
                    </a:cubicBezTo>
                    <a:cubicBezTo>
                      <a:pt x="251" y="125"/>
                      <a:pt x="250" y="133"/>
                      <a:pt x="250" y="133"/>
                    </a:cubicBezTo>
                    <a:cubicBezTo>
                      <a:pt x="250" y="144"/>
                      <a:pt x="250" y="144"/>
                      <a:pt x="250" y="144"/>
                    </a:cubicBezTo>
                    <a:cubicBezTo>
                      <a:pt x="279" y="144"/>
                      <a:pt x="279" y="144"/>
                      <a:pt x="279" y="144"/>
                    </a:cubicBezTo>
                    <a:cubicBezTo>
                      <a:pt x="279" y="95"/>
                      <a:pt x="279" y="95"/>
                      <a:pt x="279" y="95"/>
                    </a:cubicBezTo>
                    <a:cubicBezTo>
                      <a:pt x="279" y="85"/>
                      <a:pt x="279" y="85"/>
                      <a:pt x="279" y="85"/>
                    </a:cubicBezTo>
                    <a:cubicBezTo>
                      <a:pt x="270" y="86"/>
                      <a:pt x="270" y="86"/>
                      <a:pt x="270" y="86"/>
                    </a:cubicBezTo>
                    <a:cubicBezTo>
                      <a:pt x="246" y="85"/>
                      <a:pt x="212" y="114"/>
                      <a:pt x="212" y="114"/>
                    </a:cubicBezTo>
                    <a:close/>
                    <a:moveTo>
                      <a:pt x="102" y="179"/>
                    </a:moveTo>
                    <a:cubicBezTo>
                      <a:pt x="97" y="194"/>
                      <a:pt x="83" y="204"/>
                      <a:pt x="68" y="202"/>
                    </a:cubicBezTo>
                    <a:cubicBezTo>
                      <a:pt x="54" y="201"/>
                      <a:pt x="46" y="192"/>
                      <a:pt x="44" y="175"/>
                    </a:cubicBezTo>
                    <a:cubicBezTo>
                      <a:pt x="41" y="149"/>
                      <a:pt x="52" y="127"/>
                      <a:pt x="72" y="117"/>
                    </a:cubicBezTo>
                    <a:cubicBezTo>
                      <a:pt x="80" y="114"/>
                      <a:pt x="89" y="114"/>
                      <a:pt x="98" y="114"/>
                    </a:cubicBezTo>
                    <a:cubicBezTo>
                      <a:pt x="103" y="115"/>
                      <a:pt x="104" y="118"/>
                      <a:pt x="104" y="122"/>
                    </a:cubicBezTo>
                    <a:cubicBezTo>
                      <a:pt x="104" y="130"/>
                      <a:pt x="104" y="138"/>
                      <a:pt x="104" y="148"/>
                    </a:cubicBezTo>
                    <a:cubicBezTo>
                      <a:pt x="103" y="157"/>
                      <a:pt x="105" y="168"/>
                      <a:pt x="102" y="179"/>
                    </a:cubicBezTo>
                    <a:close/>
                    <a:moveTo>
                      <a:pt x="102" y="179"/>
                    </a:moveTo>
                    <a:cubicBezTo>
                      <a:pt x="102" y="179"/>
                      <a:pt x="102" y="179"/>
                      <a:pt x="102" y="179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83" name="Google Shape;383;p46"/>
              <p:cNvSpPr/>
              <p:nvPr/>
            </p:nvSpPr>
            <p:spPr>
              <a:xfrm>
                <a:off x="3221038" y="681038"/>
                <a:ext cx="993775" cy="593725"/>
              </a:xfrm>
              <a:custGeom>
                <a:rect b="b" l="l" r="r" t="t"/>
                <a:pathLst>
                  <a:path extrusionOk="0" h="164" w="275">
                    <a:moveTo>
                      <a:pt x="234" y="12"/>
                    </a:moveTo>
                    <a:cubicBezTo>
                      <a:pt x="209" y="0"/>
                      <a:pt x="183" y="1"/>
                      <a:pt x="160" y="16"/>
                    </a:cubicBezTo>
                    <a:cubicBezTo>
                      <a:pt x="135" y="33"/>
                      <a:pt x="128" y="59"/>
                      <a:pt x="130" y="87"/>
                    </a:cubicBezTo>
                    <a:cubicBezTo>
                      <a:pt x="130" y="93"/>
                      <a:pt x="132" y="100"/>
                      <a:pt x="132" y="100"/>
                    </a:cubicBezTo>
                    <a:cubicBezTo>
                      <a:pt x="132" y="100"/>
                      <a:pt x="123" y="109"/>
                      <a:pt x="120" y="112"/>
                    </a:cubicBezTo>
                    <a:cubicBezTo>
                      <a:pt x="111" y="121"/>
                      <a:pt x="100" y="126"/>
                      <a:pt x="88" y="127"/>
                    </a:cubicBezTo>
                    <a:cubicBezTo>
                      <a:pt x="65" y="130"/>
                      <a:pt x="47" y="118"/>
                      <a:pt x="41" y="99"/>
                    </a:cubicBezTo>
                    <a:cubicBezTo>
                      <a:pt x="34" y="75"/>
                      <a:pt x="45" y="47"/>
                      <a:pt x="64" y="38"/>
                    </a:cubicBezTo>
                    <a:cubicBezTo>
                      <a:pt x="68" y="36"/>
                      <a:pt x="72" y="35"/>
                      <a:pt x="76" y="35"/>
                    </a:cubicBezTo>
                    <a:cubicBezTo>
                      <a:pt x="76" y="35"/>
                      <a:pt x="76" y="35"/>
                      <a:pt x="76" y="35"/>
                    </a:cubicBezTo>
                    <a:cubicBezTo>
                      <a:pt x="76" y="35"/>
                      <a:pt x="76" y="35"/>
                      <a:pt x="77" y="35"/>
                    </a:cubicBezTo>
                    <a:cubicBezTo>
                      <a:pt x="76" y="35"/>
                      <a:pt x="76" y="35"/>
                      <a:pt x="76" y="35"/>
                    </a:cubicBezTo>
                    <a:cubicBezTo>
                      <a:pt x="78" y="35"/>
                      <a:pt x="89" y="35"/>
                      <a:pt x="89" y="46"/>
                    </a:cubicBezTo>
                    <a:cubicBezTo>
                      <a:pt x="89" y="61"/>
                      <a:pt x="89" y="61"/>
                      <a:pt x="89" y="61"/>
                    </a:cubicBezTo>
                    <a:cubicBezTo>
                      <a:pt x="119" y="61"/>
                      <a:pt x="119" y="61"/>
                      <a:pt x="119" y="61"/>
                    </a:cubicBezTo>
                    <a:cubicBezTo>
                      <a:pt x="119" y="7"/>
                      <a:pt x="119" y="7"/>
                      <a:pt x="119" y="7"/>
                    </a:cubicBezTo>
                    <a:cubicBezTo>
                      <a:pt x="119" y="7"/>
                      <a:pt x="108" y="6"/>
                      <a:pt x="96" y="5"/>
                    </a:cubicBezTo>
                    <a:cubicBezTo>
                      <a:pt x="51" y="1"/>
                      <a:pt x="14" y="20"/>
                      <a:pt x="5" y="68"/>
                    </a:cubicBezTo>
                    <a:cubicBezTo>
                      <a:pt x="0" y="101"/>
                      <a:pt x="10" y="132"/>
                      <a:pt x="33" y="146"/>
                    </a:cubicBezTo>
                    <a:cubicBezTo>
                      <a:pt x="62" y="164"/>
                      <a:pt x="112" y="159"/>
                      <a:pt x="136" y="135"/>
                    </a:cubicBezTo>
                    <a:cubicBezTo>
                      <a:pt x="139" y="132"/>
                      <a:pt x="142" y="129"/>
                      <a:pt x="142" y="129"/>
                    </a:cubicBezTo>
                    <a:cubicBezTo>
                      <a:pt x="142" y="129"/>
                      <a:pt x="145" y="132"/>
                      <a:pt x="147" y="134"/>
                    </a:cubicBezTo>
                    <a:cubicBezTo>
                      <a:pt x="169" y="158"/>
                      <a:pt x="206" y="164"/>
                      <a:pt x="234" y="148"/>
                    </a:cubicBezTo>
                    <a:cubicBezTo>
                      <a:pt x="261" y="134"/>
                      <a:pt x="275" y="100"/>
                      <a:pt x="269" y="65"/>
                    </a:cubicBezTo>
                    <a:cubicBezTo>
                      <a:pt x="265" y="42"/>
                      <a:pt x="256" y="22"/>
                      <a:pt x="234" y="12"/>
                    </a:cubicBezTo>
                    <a:close/>
                    <a:moveTo>
                      <a:pt x="227" y="110"/>
                    </a:moveTo>
                    <a:cubicBezTo>
                      <a:pt x="222" y="121"/>
                      <a:pt x="213" y="127"/>
                      <a:pt x="201" y="127"/>
                    </a:cubicBezTo>
                    <a:cubicBezTo>
                      <a:pt x="188" y="128"/>
                      <a:pt x="178" y="122"/>
                      <a:pt x="173" y="111"/>
                    </a:cubicBezTo>
                    <a:cubicBezTo>
                      <a:pt x="163" y="90"/>
                      <a:pt x="163" y="70"/>
                      <a:pt x="173" y="49"/>
                    </a:cubicBezTo>
                    <a:cubicBezTo>
                      <a:pt x="179" y="39"/>
                      <a:pt x="187" y="35"/>
                      <a:pt x="199" y="35"/>
                    </a:cubicBezTo>
                    <a:cubicBezTo>
                      <a:pt x="212" y="34"/>
                      <a:pt x="221" y="40"/>
                      <a:pt x="227" y="51"/>
                    </a:cubicBezTo>
                    <a:cubicBezTo>
                      <a:pt x="236" y="71"/>
                      <a:pt x="236" y="90"/>
                      <a:pt x="227" y="110"/>
                    </a:cubicBezTo>
                    <a:close/>
                    <a:moveTo>
                      <a:pt x="227" y="110"/>
                    </a:moveTo>
                    <a:cubicBezTo>
                      <a:pt x="227" y="110"/>
                      <a:pt x="227" y="110"/>
                      <a:pt x="227" y="110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384" name="Google Shape;384;p46"/>
            <p:cNvGrpSpPr/>
            <p:nvPr/>
          </p:nvGrpSpPr>
          <p:grpSpPr>
            <a:xfrm>
              <a:off x="7870149" y="3175194"/>
              <a:ext cx="1138002" cy="507612"/>
              <a:chOff x="9567863" y="2752725"/>
              <a:chExt cx="2957513" cy="1319213"/>
            </a:xfrm>
          </p:grpSpPr>
          <p:sp>
            <p:nvSpPr>
              <p:cNvPr id="385" name="Google Shape;385;p46"/>
              <p:cNvSpPr/>
              <p:nvPr/>
            </p:nvSpPr>
            <p:spPr>
              <a:xfrm>
                <a:off x="9567863" y="2752725"/>
                <a:ext cx="1714500" cy="1319213"/>
              </a:xfrm>
              <a:custGeom>
                <a:rect b="b" l="l" r="r" t="t"/>
                <a:pathLst>
                  <a:path extrusionOk="0" h="364" w="474">
                    <a:moveTo>
                      <a:pt x="434" y="144"/>
                    </a:moveTo>
                    <a:cubicBezTo>
                      <a:pt x="410" y="157"/>
                      <a:pt x="410" y="157"/>
                      <a:pt x="410" y="157"/>
                    </a:cubicBezTo>
                    <a:cubicBezTo>
                      <a:pt x="391" y="162"/>
                      <a:pt x="394" y="139"/>
                      <a:pt x="394" y="139"/>
                    </a:cubicBezTo>
                    <a:cubicBezTo>
                      <a:pt x="436" y="129"/>
                      <a:pt x="456" y="108"/>
                      <a:pt x="456" y="108"/>
                    </a:cubicBezTo>
                    <a:cubicBezTo>
                      <a:pt x="462" y="84"/>
                      <a:pt x="407" y="45"/>
                      <a:pt x="375" y="30"/>
                    </a:cubicBezTo>
                    <a:cubicBezTo>
                      <a:pt x="366" y="25"/>
                      <a:pt x="367" y="20"/>
                      <a:pt x="356" y="21"/>
                    </a:cubicBezTo>
                    <a:cubicBezTo>
                      <a:pt x="345" y="21"/>
                      <a:pt x="343" y="31"/>
                      <a:pt x="340" y="34"/>
                    </a:cubicBezTo>
                    <a:cubicBezTo>
                      <a:pt x="309" y="59"/>
                      <a:pt x="251" y="118"/>
                      <a:pt x="251" y="118"/>
                    </a:cubicBezTo>
                    <a:cubicBezTo>
                      <a:pt x="221" y="118"/>
                      <a:pt x="221" y="118"/>
                      <a:pt x="221" y="118"/>
                    </a:cubicBezTo>
                    <a:cubicBezTo>
                      <a:pt x="214" y="0"/>
                      <a:pt x="119" y="1"/>
                      <a:pt x="119" y="1"/>
                    </a:cubicBezTo>
                    <a:cubicBezTo>
                      <a:pt x="11" y="9"/>
                      <a:pt x="3" y="138"/>
                      <a:pt x="3" y="138"/>
                    </a:cubicBezTo>
                    <a:cubicBezTo>
                      <a:pt x="3" y="138"/>
                      <a:pt x="0" y="210"/>
                      <a:pt x="47" y="214"/>
                    </a:cubicBezTo>
                    <a:cubicBezTo>
                      <a:pt x="88" y="220"/>
                      <a:pt x="100" y="138"/>
                      <a:pt x="100" y="138"/>
                    </a:cubicBezTo>
                    <a:cubicBezTo>
                      <a:pt x="97" y="183"/>
                      <a:pt x="104" y="263"/>
                      <a:pt x="104" y="263"/>
                    </a:cubicBezTo>
                    <a:cubicBezTo>
                      <a:pt x="111" y="342"/>
                      <a:pt x="200" y="357"/>
                      <a:pt x="201" y="357"/>
                    </a:cubicBezTo>
                    <a:cubicBezTo>
                      <a:pt x="223" y="364"/>
                      <a:pt x="253" y="363"/>
                      <a:pt x="293" y="355"/>
                    </a:cubicBezTo>
                    <a:cubicBezTo>
                      <a:pt x="341" y="347"/>
                      <a:pt x="333" y="331"/>
                      <a:pt x="318" y="331"/>
                    </a:cubicBezTo>
                    <a:cubicBezTo>
                      <a:pt x="310" y="330"/>
                      <a:pt x="306" y="329"/>
                      <a:pt x="306" y="329"/>
                    </a:cubicBezTo>
                    <a:cubicBezTo>
                      <a:pt x="278" y="321"/>
                      <a:pt x="324" y="314"/>
                      <a:pt x="331" y="313"/>
                    </a:cubicBezTo>
                    <a:cubicBezTo>
                      <a:pt x="338" y="313"/>
                      <a:pt x="338" y="302"/>
                      <a:pt x="338" y="302"/>
                    </a:cubicBezTo>
                    <a:cubicBezTo>
                      <a:pt x="345" y="200"/>
                      <a:pt x="405" y="188"/>
                      <a:pt x="453" y="165"/>
                    </a:cubicBezTo>
                    <a:cubicBezTo>
                      <a:pt x="474" y="157"/>
                      <a:pt x="456" y="136"/>
                      <a:pt x="434" y="144"/>
                    </a:cubicBezTo>
                    <a:close/>
                    <a:moveTo>
                      <a:pt x="388" y="77"/>
                    </a:moveTo>
                    <a:cubicBezTo>
                      <a:pt x="384" y="77"/>
                      <a:pt x="381" y="74"/>
                      <a:pt x="381" y="70"/>
                    </a:cubicBezTo>
                    <a:cubicBezTo>
                      <a:pt x="381" y="66"/>
                      <a:pt x="384" y="63"/>
                      <a:pt x="388" y="63"/>
                    </a:cubicBezTo>
                    <a:cubicBezTo>
                      <a:pt x="392" y="63"/>
                      <a:pt x="395" y="66"/>
                      <a:pt x="395" y="70"/>
                    </a:cubicBezTo>
                    <a:cubicBezTo>
                      <a:pt x="395" y="74"/>
                      <a:pt x="392" y="77"/>
                      <a:pt x="388" y="77"/>
                    </a:cubicBezTo>
                    <a:close/>
                    <a:moveTo>
                      <a:pt x="388" y="77"/>
                    </a:moveTo>
                    <a:cubicBezTo>
                      <a:pt x="388" y="77"/>
                      <a:pt x="388" y="77"/>
                      <a:pt x="388" y="77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86" name="Google Shape;386;p46"/>
              <p:cNvSpPr/>
              <p:nvPr/>
            </p:nvSpPr>
            <p:spPr>
              <a:xfrm>
                <a:off x="11112500" y="3246438"/>
                <a:ext cx="628650" cy="731838"/>
              </a:xfrm>
              <a:custGeom>
                <a:rect b="b" l="l" r="r" t="t"/>
                <a:pathLst>
                  <a:path extrusionOk="0" h="202" w="174">
                    <a:moveTo>
                      <a:pt x="109" y="180"/>
                    </a:moveTo>
                    <a:cubicBezTo>
                      <a:pt x="98" y="180"/>
                      <a:pt x="87" y="178"/>
                      <a:pt x="77" y="174"/>
                    </a:cubicBezTo>
                    <a:cubicBezTo>
                      <a:pt x="67" y="170"/>
                      <a:pt x="58" y="164"/>
                      <a:pt x="50" y="157"/>
                    </a:cubicBezTo>
                    <a:cubicBezTo>
                      <a:pt x="43" y="150"/>
                      <a:pt x="37" y="141"/>
                      <a:pt x="33" y="131"/>
                    </a:cubicBezTo>
                    <a:cubicBezTo>
                      <a:pt x="29" y="122"/>
                      <a:pt x="26" y="111"/>
                      <a:pt x="26" y="100"/>
                    </a:cubicBezTo>
                    <a:cubicBezTo>
                      <a:pt x="26" y="89"/>
                      <a:pt x="29" y="78"/>
                      <a:pt x="33" y="69"/>
                    </a:cubicBezTo>
                    <a:cubicBezTo>
                      <a:pt x="37" y="59"/>
                      <a:pt x="43" y="51"/>
                      <a:pt x="50" y="44"/>
                    </a:cubicBezTo>
                    <a:cubicBezTo>
                      <a:pt x="58" y="37"/>
                      <a:pt x="66" y="32"/>
                      <a:pt x="76" y="28"/>
                    </a:cubicBezTo>
                    <a:cubicBezTo>
                      <a:pt x="86" y="24"/>
                      <a:pt x="97" y="22"/>
                      <a:pt x="109" y="22"/>
                    </a:cubicBezTo>
                    <a:cubicBezTo>
                      <a:pt x="115" y="22"/>
                      <a:pt x="122" y="22"/>
                      <a:pt x="128" y="24"/>
                    </a:cubicBezTo>
                    <a:cubicBezTo>
                      <a:pt x="135" y="25"/>
                      <a:pt x="141" y="27"/>
                      <a:pt x="147" y="29"/>
                    </a:cubicBezTo>
                    <a:cubicBezTo>
                      <a:pt x="152" y="32"/>
                      <a:pt x="157" y="35"/>
                      <a:pt x="162" y="38"/>
                    </a:cubicBezTo>
                    <a:cubicBezTo>
                      <a:pt x="166" y="40"/>
                      <a:pt x="169" y="43"/>
                      <a:pt x="172" y="45"/>
                    </a:cubicBezTo>
                    <a:cubicBezTo>
                      <a:pt x="172" y="20"/>
                      <a:pt x="172" y="20"/>
                      <a:pt x="172" y="20"/>
                    </a:cubicBezTo>
                    <a:cubicBezTo>
                      <a:pt x="163" y="13"/>
                      <a:pt x="153" y="8"/>
                      <a:pt x="143" y="5"/>
                    </a:cubicBezTo>
                    <a:cubicBezTo>
                      <a:pt x="132" y="2"/>
                      <a:pt x="121" y="0"/>
                      <a:pt x="108" y="0"/>
                    </a:cubicBezTo>
                    <a:cubicBezTo>
                      <a:pt x="93" y="0"/>
                      <a:pt x="78" y="3"/>
                      <a:pt x="65" y="8"/>
                    </a:cubicBezTo>
                    <a:cubicBezTo>
                      <a:pt x="52" y="13"/>
                      <a:pt x="41" y="20"/>
                      <a:pt x="31" y="29"/>
                    </a:cubicBezTo>
                    <a:cubicBezTo>
                      <a:pt x="21" y="37"/>
                      <a:pt x="14" y="48"/>
                      <a:pt x="8" y="60"/>
                    </a:cubicBezTo>
                    <a:cubicBezTo>
                      <a:pt x="3" y="73"/>
                      <a:pt x="0" y="86"/>
                      <a:pt x="0" y="100"/>
                    </a:cubicBezTo>
                    <a:cubicBezTo>
                      <a:pt x="0" y="115"/>
                      <a:pt x="3" y="129"/>
                      <a:pt x="9" y="142"/>
                    </a:cubicBezTo>
                    <a:cubicBezTo>
                      <a:pt x="14" y="154"/>
                      <a:pt x="22" y="165"/>
                      <a:pt x="32" y="173"/>
                    </a:cubicBezTo>
                    <a:cubicBezTo>
                      <a:pt x="41" y="182"/>
                      <a:pt x="53" y="189"/>
                      <a:pt x="66" y="194"/>
                    </a:cubicBezTo>
                    <a:cubicBezTo>
                      <a:pt x="78" y="199"/>
                      <a:pt x="93" y="202"/>
                      <a:pt x="107" y="202"/>
                    </a:cubicBezTo>
                    <a:cubicBezTo>
                      <a:pt x="120" y="202"/>
                      <a:pt x="133" y="200"/>
                      <a:pt x="144" y="196"/>
                    </a:cubicBezTo>
                    <a:cubicBezTo>
                      <a:pt x="155" y="193"/>
                      <a:pt x="165" y="188"/>
                      <a:pt x="174" y="181"/>
                    </a:cubicBezTo>
                    <a:cubicBezTo>
                      <a:pt x="174" y="155"/>
                      <a:pt x="174" y="155"/>
                      <a:pt x="174" y="155"/>
                    </a:cubicBezTo>
                    <a:cubicBezTo>
                      <a:pt x="167" y="162"/>
                      <a:pt x="158" y="168"/>
                      <a:pt x="148" y="172"/>
                    </a:cubicBezTo>
                    <a:cubicBezTo>
                      <a:pt x="137" y="177"/>
                      <a:pt x="124" y="180"/>
                      <a:pt x="109" y="180"/>
                    </a:cubicBezTo>
                    <a:close/>
                    <a:moveTo>
                      <a:pt x="109" y="180"/>
                    </a:moveTo>
                    <a:cubicBezTo>
                      <a:pt x="109" y="180"/>
                      <a:pt x="109" y="180"/>
                      <a:pt x="109" y="180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87" name="Google Shape;387;p46"/>
              <p:cNvSpPr/>
              <p:nvPr/>
            </p:nvSpPr>
            <p:spPr>
              <a:xfrm>
                <a:off x="11752263" y="3246438"/>
                <a:ext cx="773113" cy="731838"/>
              </a:xfrm>
              <a:custGeom>
                <a:rect b="b" l="l" r="r" t="t"/>
                <a:pathLst>
                  <a:path extrusionOk="0" h="202" w="214">
                    <a:moveTo>
                      <a:pt x="185" y="30"/>
                    </a:moveTo>
                    <a:cubicBezTo>
                      <a:pt x="176" y="20"/>
                      <a:pt x="165" y="13"/>
                      <a:pt x="152" y="8"/>
                    </a:cubicBezTo>
                    <a:cubicBezTo>
                      <a:pt x="139" y="3"/>
                      <a:pt x="124" y="0"/>
                      <a:pt x="108" y="0"/>
                    </a:cubicBezTo>
                    <a:cubicBezTo>
                      <a:pt x="92" y="0"/>
                      <a:pt x="77" y="3"/>
                      <a:pt x="64" y="8"/>
                    </a:cubicBezTo>
                    <a:cubicBezTo>
                      <a:pt x="50" y="13"/>
                      <a:pt x="39" y="20"/>
                      <a:pt x="30" y="29"/>
                    </a:cubicBezTo>
                    <a:cubicBezTo>
                      <a:pt x="20" y="38"/>
                      <a:pt x="13" y="49"/>
                      <a:pt x="8" y="61"/>
                    </a:cubicBezTo>
                    <a:cubicBezTo>
                      <a:pt x="3" y="73"/>
                      <a:pt x="0" y="87"/>
                      <a:pt x="0" y="101"/>
                    </a:cubicBezTo>
                    <a:cubicBezTo>
                      <a:pt x="0" y="115"/>
                      <a:pt x="3" y="128"/>
                      <a:pt x="8" y="140"/>
                    </a:cubicBezTo>
                    <a:cubicBezTo>
                      <a:pt x="13" y="153"/>
                      <a:pt x="20" y="163"/>
                      <a:pt x="29" y="172"/>
                    </a:cubicBezTo>
                    <a:cubicBezTo>
                      <a:pt x="38" y="181"/>
                      <a:pt x="49" y="189"/>
                      <a:pt x="62" y="194"/>
                    </a:cubicBezTo>
                    <a:cubicBezTo>
                      <a:pt x="75" y="199"/>
                      <a:pt x="90" y="202"/>
                      <a:pt x="106" y="202"/>
                    </a:cubicBezTo>
                    <a:cubicBezTo>
                      <a:pt x="122" y="202"/>
                      <a:pt x="137" y="199"/>
                      <a:pt x="150" y="194"/>
                    </a:cubicBezTo>
                    <a:cubicBezTo>
                      <a:pt x="163" y="189"/>
                      <a:pt x="175" y="181"/>
                      <a:pt x="184" y="172"/>
                    </a:cubicBezTo>
                    <a:cubicBezTo>
                      <a:pt x="193" y="163"/>
                      <a:pt x="201" y="153"/>
                      <a:pt x="206" y="140"/>
                    </a:cubicBezTo>
                    <a:cubicBezTo>
                      <a:pt x="211" y="128"/>
                      <a:pt x="214" y="115"/>
                      <a:pt x="214" y="101"/>
                    </a:cubicBezTo>
                    <a:cubicBezTo>
                      <a:pt x="214" y="87"/>
                      <a:pt x="211" y="74"/>
                      <a:pt x="206" y="61"/>
                    </a:cubicBezTo>
                    <a:cubicBezTo>
                      <a:pt x="201" y="49"/>
                      <a:pt x="194" y="39"/>
                      <a:pt x="185" y="30"/>
                    </a:cubicBezTo>
                    <a:close/>
                    <a:moveTo>
                      <a:pt x="181" y="131"/>
                    </a:moveTo>
                    <a:cubicBezTo>
                      <a:pt x="178" y="141"/>
                      <a:pt x="172" y="149"/>
                      <a:pt x="165" y="156"/>
                    </a:cubicBezTo>
                    <a:cubicBezTo>
                      <a:pt x="159" y="164"/>
                      <a:pt x="150" y="170"/>
                      <a:pt x="140" y="174"/>
                    </a:cubicBezTo>
                    <a:cubicBezTo>
                      <a:pt x="130" y="178"/>
                      <a:pt x="119" y="180"/>
                      <a:pt x="106" y="180"/>
                    </a:cubicBezTo>
                    <a:cubicBezTo>
                      <a:pt x="93" y="180"/>
                      <a:pt x="82" y="178"/>
                      <a:pt x="72" y="174"/>
                    </a:cubicBezTo>
                    <a:cubicBezTo>
                      <a:pt x="63" y="169"/>
                      <a:pt x="54" y="164"/>
                      <a:pt x="47" y="156"/>
                    </a:cubicBezTo>
                    <a:cubicBezTo>
                      <a:pt x="41" y="149"/>
                      <a:pt x="35" y="141"/>
                      <a:pt x="32" y="131"/>
                    </a:cubicBezTo>
                    <a:cubicBezTo>
                      <a:pt x="28" y="121"/>
                      <a:pt x="26" y="111"/>
                      <a:pt x="26" y="101"/>
                    </a:cubicBezTo>
                    <a:cubicBezTo>
                      <a:pt x="26" y="90"/>
                      <a:pt x="28" y="80"/>
                      <a:pt x="32" y="71"/>
                    </a:cubicBezTo>
                    <a:cubicBezTo>
                      <a:pt x="36" y="61"/>
                      <a:pt x="41" y="53"/>
                      <a:pt x="49" y="45"/>
                    </a:cubicBezTo>
                    <a:cubicBezTo>
                      <a:pt x="56" y="38"/>
                      <a:pt x="64" y="32"/>
                      <a:pt x="74" y="28"/>
                    </a:cubicBezTo>
                    <a:cubicBezTo>
                      <a:pt x="84" y="24"/>
                      <a:pt x="95" y="22"/>
                      <a:pt x="108" y="22"/>
                    </a:cubicBezTo>
                    <a:cubicBezTo>
                      <a:pt x="120" y="22"/>
                      <a:pt x="131" y="24"/>
                      <a:pt x="141" y="28"/>
                    </a:cubicBezTo>
                    <a:cubicBezTo>
                      <a:pt x="151" y="33"/>
                      <a:pt x="159" y="39"/>
                      <a:pt x="166" y="46"/>
                    </a:cubicBezTo>
                    <a:cubicBezTo>
                      <a:pt x="173" y="53"/>
                      <a:pt x="178" y="62"/>
                      <a:pt x="182" y="71"/>
                    </a:cubicBezTo>
                    <a:cubicBezTo>
                      <a:pt x="185" y="80"/>
                      <a:pt x="187" y="91"/>
                      <a:pt x="187" y="101"/>
                    </a:cubicBezTo>
                    <a:cubicBezTo>
                      <a:pt x="187" y="111"/>
                      <a:pt x="185" y="122"/>
                      <a:pt x="181" y="131"/>
                    </a:cubicBezTo>
                    <a:close/>
                    <a:moveTo>
                      <a:pt x="181" y="131"/>
                    </a:moveTo>
                    <a:cubicBezTo>
                      <a:pt x="181" y="131"/>
                      <a:pt x="181" y="131"/>
                      <a:pt x="181" y="131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388" name="Google Shape;388;p46"/>
            <p:cNvGrpSpPr/>
            <p:nvPr/>
          </p:nvGrpSpPr>
          <p:grpSpPr>
            <a:xfrm>
              <a:off x="9854406" y="3229985"/>
              <a:ext cx="979488" cy="398030"/>
              <a:chOff x="9236075" y="3068638"/>
              <a:chExt cx="2144713" cy="871537"/>
            </a:xfrm>
          </p:grpSpPr>
          <p:sp>
            <p:nvSpPr>
              <p:cNvPr id="389" name="Google Shape;389;p46"/>
              <p:cNvSpPr/>
              <p:nvPr/>
            </p:nvSpPr>
            <p:spPr>
              <a:xfrm>
                <a:off x="9883775" y="3155950"/>
                <a:ext cx="350838" cy="736600"/>
              </a:xfrm>
              <a:custGeom>
                <a:rect b="b" l="l" r="r" t="t"/>
                <a:pathLst>
                  <a:path extrusionOk="0" h="202" w="97">
                    <a:moveTo>
                      <a:pt x="94" y="162"/>
                    </a:moveTo>
                    <a:cubicBezTo>
                      <a:pt x="79" y="163"/>
                      <a:pt x="69" y="157"/>
                      <a:pt x="69" y="157"/>
                    </a:cubicBezTo>
                    <a:cubicBezTo>
                      <a:pt x="68" y="157"/>
                      <a:pt x="68" y="156"/>
                      <a:pt x="68" y="155"/>
                    </a:cubicBezTo>
                    <a:cubicBezTo>
                      <a:pt x="68" y="155"/>
                      <a:pt x="67" y="152"/>
                      <a:pt x="67" y="136"/>
                    </a:cubicBezTo>
                    <a:cubicBezTo>
                      <a:pt x="67" y="82"/>
                      <a:pt x="67" y="82"/>
                      <a:pt x="67" y="82"/>
                    </a:cubicBezTo>
                    <a:cubicBezTo>
                      <a:pt x="88" y="82"/>
                      <a:pt x="88" y="82"/>
                      <a:pt x="88" y="82"/>
                    </a:cubicBezTo>
                    <a:cubicBezTo>
                      <a:pt x="91" y="82"/>
                      <a:pt x="93" y="80"/>
                      <a:pt x="93" y="77"/>
                    </a:cubicBezTo>
                    <a:cubicBezTo>
                      <a:pt x="93" y="46"/>
                      <a:pt x="93" y="46"/>
                      <a:pt x="93" y="46"/>
                    </a:cubicBezTo>
                    <a:cubicBezTo>
                      <a:pt x="93" y="43"/>
                      <a:pt x="91" y="41"/>
                      <a:pt x="88" y="41"/>
                    </a:cubicBezTo>
                    <a:cubicBezTo>
                      <a:pt x="67" y="41"/>
                      <a:pt x="67" y="41"/>
                      <a:pt x="67" y="41"/>
                    </a:cubicBezTo>
                    <a:cubicBezTo>
                      <a:pt x="67" y="5"/>
                      <a:pt x="67" y="5"/>
                      <a:pt x="67" y="5"/>
                    </a:cubicBezTo>
                    <a:cubicBezTo>
                      <a:pt x="67" y="3"/>
                      <a:pt x="66" y="2"/>
                      <a:pt x="65" y="1"/>
                    </a:cubicBezTo>
                    <a:cubicBezTo>
                      <a:pt x="63" y="0"/>
                      <a:pt x="61" y="0"/>
                      <a:pt x="59" y="1"/>
                    </a:cubicBezTo>
                    <a:cubicBezTo>
                      <a:pt x="21" y="13"/>
                      <a:pt x="21" y="13"/>
                      <a:pt x="21" y="13"/>
                    </a:cubicBezTo>
                    <a:cubicBezTo>
                      <a:pt x="19" y="14"/>
                      <a:pt x="18" y="15"/>
                      <a:pt x="18" y="17"/>
                    </a:cubicBezTo>
                    <a:cubicBezTo>
                      <a:pt x="18" y="41"/>
                      <a:pt x="18" y="41"/>
                      <a:pt x="18" y="41"/>
                    </a:cubicBezTo>
                    <a:cubicBezTo>
                      <a:pt x="5" y="41"/>
                      <a:pt x="5" y="41"/>
                      <a:pt x="5" y="41"/>
                    </a:cubicBezTo>
                    <a:cubicBezTo>
                      <a:pt x="3" y="41"/>
                      <a:pt x="0" y="43"/>
                      <a:pt x="0" y="46"/>
                    </a:cubicBezTo>
                    <a:cubicBezTo>
                      <a:pt x="0" y="77"/>
                      <a:pt x="0" y="77"/>
                      <a:pt x="0" y="77"/>
                    </a:cubicBezTo>
                    <a:cubicBezTo>
                      <a:pt x="0" y="80"/>
                      <a:pt x="3" y="82"/>
                      <a:pt x="5" y="82"/>
                    </a:cubicBezTo>
                    <a:cubicBezTo>
                      <a:pt x="18" y="82"/>
                      <a:pt x="18" y="82"/>
                      <a:pt x="18" y="82"/>
                    </a:cubicBezTo>
                    <a:cubicBezTo>
                      <a:pt x="18" y="141"/>
                      <a:pt x="18" y="141"/>
                      <a:pt x="18" y="141"/>
                    </a:cubicBezTo>
                    <a:cubicBezTo>
                      <a:pt x="18" y="155"/>
                      <a:pt x="19" y="164"/>
                      <a:pt x="19" y="169"/>
                    </a:cubicBezTo>
                    <a:cubicBezTo>
                      <a:pt x="21" y="176"/>
                      <a:pt x="23" y="182"/>
                      <a:pt x="26" y="186"/>
                    </a:cubicBezTo>
                    <a:cubicBezTo>
                      <a:pt x="29" y="190"/>
                      <a:pt x="34" y="194"/>
                      <a:pt x="40" y="197"/>
                    </a:cubicBezTo>
                    <a:cubicBezTo>
                      <a:pt x="46" y="199"/>
                      <a:pt x="53" y="200"/>
                      <a:pt x="61" y="201"/>
                    </a:cubicBezTo>
                    <a:cubicBezTo>
                      <a:pt x="73" y="201"/>
                      <a:pt x="84" y="202"/>
                      <a:pt x="94" y="198"/>
                    </a:cubicBezTo>
                    <a:cubicBezTo>
                      <a:pt x="96" y="197"/>
                      <a:pt x="97" y="194"/>
                      <a:pt x="97" y="192"/>
                    </a:cubicBezTo>
                    <a:cubicBezTo>
                      <a:pt x="97" y="165"/>
                      <a:pt x="97" y="165"/>
                      <a:pt x="97" y="165"/>
                    </a:cubicBezTo>
                    <a:cubicBezTo>
                      <a:pt x="97" y="162"/>
                      <a:pt x="96" y="162"/>
                      <a:pt x="94" y="162"/>
                    </a:cubicBezTo>
                    <a:close/>
                    <a:moveTo>
                      <a:pt x="94" y="162"/>
                    </a:moveTo>
                    <a:cubicBezTo>
                      <a:pt x="94" y="162"/>
                      <a:pt x="94" y="162"/>
                      <a:pt x="94" y="162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90" name="Google Shape;390;p46"/>
              <p:cNvSpPr/>
              <p:nvPr/>
            </p:nvSpPr>
            <p:spPr>
              <a:xfrm>
                <a:off x="10280650" y="3105150"/>
                <a:ext cx="517525" cy="768350"/>
              </a:xfrm>
              <a:custGeom>
                <a:rect b="b" l="l" r="r" t="t"/>
                <a:pathLst>
                  <a:path extrusionOk="0" h="211" w="143">
                    <a:moveTo>
                      <a:pt x="133" y="72"/>
                    </a:moveTo>
                    <a:cubicBezTo>
                      <a:pt x="129" y="66"/>
                      <a:pt x="123" y="61"/>
                      <a:pt x="115" y="57"/>
                    </a:cubicBezTo>
                    <a:cubicBezTo>
                      <a:pt x="107" y="54"/>
                      <a:pt x="98" y="52"/>
                      <a:pt x="89" y="52"/>
                    </a:cubicBezTo>
                    <a:cubicBezTo>
                      <a:pt x="74" y="52"/>
                      <a:pt x="61" y="57"/>
                      <a:pt x="49" y="66"/>
                    </a:cubicBezTo>
                    <a:cubicBezTo>
                      <a:pt x="49" y="5"/>
                      <a:pt x="49" y="5"/>
                      <a:pt x="49" y="5"/>
                    </a:cubicBezTo>
                    <a:cubicBezTo>
                      <a:pt x="49" y="2"/>
                      <a:pt x="47" y="0"/>
                      <a:pt x="44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3" y="0"/>
                      <a:pt x="0" y="2"/>
                      <a:pt x="0" y="5"/>
                    </a:cubicBezTo>
                    <a:cubicBezTo>
                      <a:pt x="0" y="206"/>
                      <a:pt x="0" y="206"/>
                      <a:pt x="0" y="206"/>
                    </a:cubicBezTo>
                    <a:cubicBezTo>
                      <a:pt x="0" y="209"/>
                      <a:pt x="2" y="211"/>
                      <a:pt x="5" y="211"/>
                    </a:cubicBezTo>
                    <a:cubicBezTo>
                      <a:pt x="44" y="211"/>
                      <a:pt x="44" y="211"/>
                      <a:pt x="44" y="211"/>
                    </a:cubicBezTo>
                    <a:cubicBezTo>
                      <a:pt x="47" y="211"/>
                      <a:pt x="49" y="209"/>
                      <a:pt x="49" y="206"/>
                    </a:cubicBezTo>
                    <a:cubicBezTo>
                      <a:pt x="49" y="133"/>
                      <a:pt x="49" y="133"/>
                      <a:pt x="49" y="133"/>
                    </a:cubicBezTo>
                    <a:cubicBezTo>
                      <a:pt x="49" y="121"/>
                      <a:pt x="50" y="113"/>
                      <a:pt x="52" y="107"/>
                    </a:cubicBezTo>
                    <a:cubicBezTo>
                      <a:pt x="54" y="102"/>
                      <a:pt x="57" y="98"/>
                      <a:pt x="61" y="95"/>
                    </a:cubicBezTo>
                    <a:cubicBezTo>
                      <a:pt x="65" y="93"/>
                      <a:pt x="70" y="92"/>
                      <a:pt x="76" y="92"/>
                    </a:cubicBezTo>
                    <a:cubicBezTo>
                      <a:pt x="80" y="92"/>
                      <a:pt x="84" y="92"/>
                      <a:pt x="87" y="94"/>
                    </a:cubicBezTo>
                    <a:cubicBezTo>
                      <a:pt x="90" y="96"/>
                      <a:pt x="92" y="99"/>
                      <a:pt x="93" y="102"/>
                    </a:cubicBezTo>
                    <a:cubicBezTo>
                      <a:pt x="93" y="104"/>
                      <a:pt x="95" y="110"/>
                      <a:pt x="95" y="129"/>
                    </a:cubicBezTo>
                    <a:cubicBezTo>
                      <a:pt x="95" y="206"/>
                      <a:pt x="95" y="206"/>
                      <a:pt x="95" y="206"/>
                    </a:cubicBezTo>
                    <a:cubicBezTo>
                      <a:pt x="95" y="209"/>
                      <a:pt x="97" y="211"/>
                      <a:pt x="100" y="211"/>
                    </a:cubicBezTo>
                    <a:cubicBezTo>
                      <a:pt x="138" y="211"/>
                      <a:pt x="138" y="211"/>
                      <a:pt x="138" y="211"/>
                    </a:cubicBezTo>
                    <a:cubicBezTo>
                      <a:pt x="141" y="211"/>
                      <a:pt x="143" y="209"/>
                      <a:pt x="143" y="206"/>
                    </a:cubicBezTo>
                    <a:cubicBezTo>
                      <a:pt x="143" y="121"/>
                      <a:pt x="143" y="121"/>
                      <a:pt x="143" y="121"/>
                    </a:cubicBezTo>
                    <a:cubicBezTo>
                      <a:pt x="143" y="107"/>
                      <a:pt x="143" y="97"/>
                      <a:pt x="141" y="90"/>
                    </a:cubicBezTo>
                    <a:cubicBezTo>
                      <a:pt x="140" y="84"/>
                      <a:pt x="137" y="77"/>
                      <a:pt x="133" y="72"/>
                    </a:cubicBezTo>
                    <a:close/>
                    <a:moveTo>
                      <a:pt x="133" y="72"/>
                    </a:moveTo>
                    <a:cubicBezTo>
                      <a:pt x="133" y="72"/>
                      <a:pt x="133" y="72"/>
                      <a:pt x="133" y="72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91" name="Google Shape;391;p46"/>
              <p:cNvSpPr/>
              <p:nvPr/>
            </p:nvSpPr>
            <p:spPr>
              <a:xfrm>
                <a:off x="10863263" y="3305175"/>
                <a:ext cx="517525" cy="584200"/>
              </a:xfrm>
              <a:custGeom>
                <a:rect b="b" l="l" r="r" t="t"/>
                <a:pathLst>
                  <a:path extrusionOk="0" h="160" w="143">
                    <a:moveTo>
                      <a:pt x="138" y="0"/>
                    </a:moveTo>
                    <a:cubicBezTo>
                      <a:pt x="99" y="0"/>
                      <a:pt x="99" y="0"/>
                      <a:pt x="99" y="0"/>
                    </a:cubicBezTo>
                    <a:cubicBezTo>
                      <a:pt x="96" y="0"/>
                      <a:pt x="94" y="2"/>
                      <a:pt x="94" y="5"/>
                    </a:cubicBezTo>
                    <a:cubicBezTo>
                      <a:pt x="94" y="67"/>
                      <a:pt x="94" y="67"/>
                      <a:pt x="94" y="67"/>
                    </a:cubicBezTo>
                    <a:cubicBezTo>
                      <a:pt x="94" y="92"/>
                      <a:pt x="92" y="101"/>
                      <a:pt x="91" y="104"/>
                    </a:cubicBezTo>
                    <a:cubicBezTo>
                      <a:pt x="90" y="109"/>
                      <a:pt x="87" y="112"/>
                      <a:pt x="82" y="116"/>
                    </a:cubicBezTo>
                    <a:cubicBezTo>
                      <a:pt x="78" y="119"/>
                      <a:pt x="73" y="120"/>
                      <a:pt x="68" y="120"/>
                    </a:cubicBezTo>
                    <a:cubicBezTo>
                      <a:pt x="63" y="120"/>
                      <a:pt x="59" y="119"/>
                      <a:pt x="56" y="117"/>
                    </a:cubicBezTo>
                    <a:cubicBezTo>
                      <a:pt x="53" y="115"/>
                      <a:pt x="51" y="112"/>
                      <a:pt x="50" y="109"/>
                    </a:cubicBezTo>
                    <a:cubicBezTo>
                      <a:pt x="50" y="106"/>
                      <a:pt x="48" y="98"/>
                      <a:pt x="48" y="72"/>
                    </a:cubicBezTo>
                    <a:cubicBezTo>
                      <a:pt x="48" y="5"/>
                      <a:pt x="48" y="5"/>
                      <a:pt x="48" y="5"/>
                    </a:cubicBezTo>
                    <a:cubicBezTo>
                      <a:pt x="48" y="2"/>
                      <a:pt x="46" y="0"/>
                      <a:pt x="43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2" y="0"/>
                      <a:pt x="0" y="2"/>
                      <a:pt x="0" y="5"/>
                    </a:cubicBezTo>
                    <a:cubicBezTo>
                      <a:pt x="0" y="98"/>
                      <a:pt x="0" y="98"/>
                      <a:pt x="0" y="98"/>
                    </a:cubicBezTo>
                    <a:cubicBezTo>
                      <a:pt x="0" y="112"/>
                      <a:pt x="1" y="123"/>
                      <a:pt x="5" y="132"/>
                    </a:cubicBezTo>
                    <a:cubicBezTo>
                      <a:pt x="9" y="141"/>
                      <a:pt x="16" y="148"/>
                      <a:pt x="24" y="153"/>
                    </a:cubicBezTo>
                    <a:cubicBezTo>
                      <a:pt x="33" y="157"/>
                      <a:pt x="43" y="160"/>
                      <a:pt x="53" y="160"/>
                    </a:cubicBezTo>
                    <a:cubicBezTo>
                      <a:pt x="64" y="160"/>
                      <a:pt x="74" y="157"/>
                      <a:pt x="83" y="152"/>
                    </a:cubicBezTo>
                    <a:cubicBezTo>
                      <a:pt x="88" y="150"/>
                      <a:pt x="93" y="147"/>
                      <a:pt x="97" y="143"/>
                    </a:cubicBezTo>
                    <a:cubicBezTo>
                      <a:pt x="97" y="151"/>
                      <a:pt x="97" y="151"/>
                      <a:pt x="97" y="151"/>
                    </a:cubicBezTo>
                    <a:cubicBezTo>
                      <a:pt x="97" y="154"/>
                      <a:pt x="99" y="156"/>
                      <a:pt x="102" y="156"/>
                    </a:cubicBezTo>
                    <a:cubicBezTo>
                      <a:pt x="138" y="156"/>
                      <a:pt x="138" y="156"/>
                      <a:pt x="138" y="156"/>
                    </a:cubicBezTo>
                    <a:cubicBezTo>
                      <a:pt x="140" y="156"/>
                      <a:pt x="143" y="154"/>
                      <a:pt x="143" y="151"/>
                    </a:cubicBezTo>
                    <a:cubicBezTo>
                      <a:pt x="143" y="5"/>
                      <a:pt x="143" y="5"/>
                      <a:pt x="143" y="5"/>
                    </a:cubicBezTo>
                    <a:cubicBezTo>
                      <a:pt x="143" y="2"/>
                      <a:pt x="140" y="0"/>
                      <a:pt x="138" y="0"/>
                    </a:cubicBezTo>
                    <a:close/>
                    <a:moveTo>
                      <a:pt x="138" y="0"/>
                    </a:moveTo>
                    <a:cubicBezTo>
                      <a:pt x="138" y="0"/>
                      <a:pt x="138" y="0"/>
                      <a:pt x="138" y="0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92" name="Google Shape;392;p46"/>
              <p:cNvSpPr/>
              <p:nvPr/>
            </p:nvSpPr>
            <p:spPr>
              <a:xfrm>
                <a:off x="9236075" y="3068638"/>
                <a:ext cx="314325" cy="871537"/>
              </a:xfrm>
              <a:custGeom>
                <a:rect b="b" l="l" r="r" t="t"/>
                <a:pathLst>
                  <a:path extrusionOk="0" h="239" w="87">
                    <a:moveTo>
                      <a:pt x="84" y="80"/>
                    </a:moveTo>
                    <a:cubicBezTo>
                      <a:pt x="50" y="80"/>
                      <a:pt x="50" y="80"/>
                      <a:pt x="50" y="80"/>
                    </a:cubicBezTo>
                    <a:cubicBezTo>
                      <a:pt x="77" y="5"/>
                      <a:pt x="77" y="5"/>
                      <a:pt x="77" y="5"/>
                    </a:cubicBezTo>
                    <a:cubicBezTo>
                      <a:pt x="78" y="4"/>
                      <a:pt x="78" y="3"/>
                      <a:pt x="77" y="2"/>
                    </a:cubicBezTo>
                    <a:cubicBezTo>
                      <a:pt x="76" y="1"/>
                      <a:pt x="75" y="0"/>
                      <a:pt x="74" y="0"/>
                    </a:cubicBezTo>
                    <a:cubicBezTo>
                      <a:pt x="43" y="0"/>
                      <a:pt x="43" y="0"/>
                      <a:pt x="43" y="0"/>
                    </a:cubicBezTo>
                    <a:cubicBezTo>
                      <a:pt x="42" y="0"/>
                      <a:pt x="41" y="1"/>
                      <a:pt x="41" y="2"/>
                    </a:cubicBezTo>
                    <a:cubicBezTo>
                      <a:pt x="0" y="107"/>
                      <a:pt x="0" y="107"/>
                      <a:pt x="0" y="107"/>
                    </a:cubicBezTo>
                    <a:cubicBezTo>
                      <a:pt x="0" y="108"/>
                      <a:pt x="0" y="109"/>
                      <a:pt x="1" y="110"/>
                    </a:cubicBezTo>
                    <a:cubicBezTo>
                      <a:pt x="1" y="111"/>
                      <a:pt x="2" y="111"/>
                      <a:pt x="3" y="111"/>
                    </a:cubicBezTo>
                    <a:cubicBezTo>
                      <a:pt x="43" y="111"/>
                      <a:pt x="43" y="111"/>
                      <a:pt x="43" y="111"/>
                    </a:cubicBezTo>
                    <a:cubicBezTo>
                      <a:pt x="18" y="235"/>
                      <a:pt x="18" y="235"/>
                      <a:pt x="18" y="235"/>
                    </a:cubicBezTo>
                    <a:cubicBezTo>
                      <a:pt x="18" y="237"/>
                      <a:pt x="18" y="238"/>
                      <a:pt x="20" y="239"/>
                    </a:cubicBezTo>
                    <a:cubicBezTo>
                      <a:pt x="20" y="239"/>
                      <a:pt x="21" y="239"/>
                      <a:pt x="21" y="239"/>
                    </a:cubicBezTo>
                    <a:cubicBezTo>
                      <a:pt x="22" y="239"/>
                      <a:pt x="23" y="238"/>
                      <a:pt x="24" y="237"/>
                    </a:cubicBezTo>
                    <a:cubicBezTo>
                      <a:pt x="86" y="84"/>
                      <a:pt x="86" y="84"/>
                      <a:pt x="86" y="84"/>
                    </a:cubicBezTo>
                    <a:cubicBezTo>
                      <a:pt x="87" y="83"/>
                      <a:pt x="87" y="82"/>
                      <a:pt x="86" y="82"/>
                    </a:cubicBezTo>
                    <a:cubicBezTo>
                      <a:pt x="86" y="81"/>
                      <a:pt x="85" y="80"/>
                      <a:pt x="84" y="80"/>
                    </a:cubicBezTo>
                    <a:close/>
                    <a:moveTo>
                      <a:pt x="84" y="80"/>
                    </a:moveTo>
                    <a:cubicBezTo>
                      <a:pt x="84" y="80"/>
                      <a:pt x="84" y="80"/>
                      <a:pt x="84" y="80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393" name="Google Shape;393;p46"/>
            <p:cNvGrpSpPr/>
            <p:nvPr/>
          </p:nvGrpSpPr>
          <p:grpSpPr>
            <a:xfrm>
              <a:off x="6100408" y="4935498"/>
              <a:ext cx="622066" cy="400578"/>
              <a:chOff x="5611813" y="4730750"/>
              <a:chExt cx="1350962" cy="869950"/>
            </a:xfrm>
          </p:grpSpPr>
          <p:sp>
            <p:nvSpPr>
              <p:cNvPr id="394" name="Google Shape;394;p46"/>
              <p:cNvSpPr/>
              <p:nvPr/>
            </p:nvSpPr>
            <p:spPr>
              <a:xfrm>
                <a:off x="5611813" y="4967288"/>
                <a:ext cx="177800" cy="566738"/>
              </a:xfrm>
              <a:custGeom>
                <a:rect b="b" l="l" r="r" t="t"/>
                <a:pathLst>
                  <a:path extrusionOk="0" h="156" w="49">
                    <a:moveTo>
                      <a:pt x="44" y="0"/>
                    </a:moveTo>
                    <a:cubicBezTo>
                      <a:pt x="5" y="0"/>
                      <a:pt x="5" y="0"/>
                      <a:pt x="5" y="0"/>
                    </a:cubicBezTo>
                    <a:cubicBezTo>
                      <a:pt x="2" y="0"/>
                      <a:pt x="0" y="2"/>
                      <a:pt x="0" y="5"/>
                    </a:cubicBezTo>
                    <a:cubicBezTo>
                      <a:pt x="0" y="151"/>
                      <a:pt x="0" y="151"/>
                      <a:pt x="0" y="151"/>
                    </a:cubicBezTo>
                    <a:cubicBezTo>
                      <a:pt x="0" y="154"/>
                      <a:pt x="2" y="156"/>
                      <a:pt x="5" y="156"/>
                    </a:cubicBezTo>
                    <a:cubicBezTo>
                      <a:pt x="44" y="156"/>
                      <a:pt x="44" y="156"/>
                      <a:pt x="44" y="156"/>
                    </a:cubicBezTo>
                    <a:cubicBezTo>
                      <a:pt x="46" y="156"/>
                      <a:pt x="49" y="154"/>
                      <a:pt x="49" y="151"/>
                    </a:cubicBezTo>
                    <a:cubicBezTo>
                      <a:pt x="49" y="5"/>
                      <a:pt x="49" y="5"/>
                      <a:pt x="49" y="5"/>
                    </a:cubicBezTo>
                    <a:cubicBezTo>
                      <a:pt x="49" y="2"/>
                      <a:pt x="46" y="0"/>
                      <a:pt x="44" y="0"/>
                    </a:cubicBezTo>
                    <a:close/>
                    <a:moveTo>
                      <a:pt x="44" y="0"/>
                    </a:moveTo>
                    <a:cubicBezTo>
                      <a:pt x="44" y="0"/>
                      <a:pt x="44" y="0"/>
                      <a:pt x="44" y="0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95" name="Google Shape;395;p46"/>
              <p:cNvSpPr/>
              <p:nvPr/>
            </p:nvSpPr>
            <p:spPr>
              <a:xfrm>
                <a:off x="5611813" y="4767263"/>
                <a:ext cx="177800" cy="163513"/>
              </a:xfrm>
              <a:custGeom>
                <a:rect b="b" l="l" r="r" t="t"/>
                <a:pathLst>
                  <a:path extrusionOk="0" h="45" w="49">
                    <a:moveTo>
                      <a:pt x="44" y="0"/>
                    </a:moveTo>
                    <a:cubicBezTo>
                      <a:pt x="5" y="0"/>
                      <a:pt x="5" y="0"/>
                      <a:pt x="5" y="0"/>
                    </a:cubicBezTo>
                    <a:cubicBezTo>
                      <a:pt x="2" y="0"/>
                      <a:pt x="0" y="2"/>
                      <a:pt x="0" y="5"/>
                    </a:cubicBezTo>
                    <a:cubicBezTo>
                      <a:pt x="0" y="40"/>
                      <a:pt x="0" y="40"/>
                      <a:pt x="0" y="40"/>
                    </a:cubicBezTo>
                    <a:cubicBezTo>
                      <a:pt x="0" y="43"/>
                      <a:pt x="2" y="45"/>
                      <a:pt x="5" y="45"/>
                    </a:cubicBezTo>
                    <a:cubicBezTo>
                      <a:pt x="44" y="45"/>
                      <a:pt x="44" y="45"/>
                      <a:pt x="44" y="45"/>
                    </a:cubicBezTo>
                    <a:cubicBezTo>
                      <a:pt x="46" y="45"/>
                      <a:pt x="49" y="43"/>
                      <a:pt x="49" y="40"/>
                    </a:cubicBezTo>
                    <a:cubicBezTo>
                      <a:pt x="49" y="5"/>
                      <a:pt x="49" y="5"/>
                      <a:pt x="49" y="5"/>
                    </a:cubicBezTo>
                    <a:cubicBezTo>
                      <a:pt x="49" y="2"/>
                      <a:pt x="46" y="0"/>
                      <a:pt x="44" y="0"/>
                    </a:cubicBezTo>
                    <a:close/>
                    <a:moveTo>
                      <a:pt x="44" y="0"/>
                    </a:moveTo>
                    <a:cubicBezTo>
                      <a:pt x="44" y="0"/>
                      <a:pt x="44" y="0"/>
                      <a:pt x="44" y="0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96" name="Google Shape;396;p46"/>
              <p:cNvSpPr/>
              <p:nvPr/>
            </p:nvSpPr>
            <p:spPr>
              <a:xfrm>
                <a:off x="5834063" y="4956175"/>
                <a:ext cx="555625" cy="593725"/>
              </a:xfrm>
              <a:custGeom>
                <a:rect b="b" l="l" r="r" t="t"/>
                <a:pathLst>
                  <a:path extrusionOk="0" h="163" w="153">
                    <a:moveTo>
                      <a:pt x="77" y="0"/>
                    </a:moveTo>
                    <a:cubicBezTo>
                      <a:pt x="62" y="0"/>
                      <a:pt x="48" y="3"/>
                      <a:pt x="36" y="10"/>
                    </a:cubicBezTo>
                    <a:cubicBezTo>
                      <a:pt x="24" y="17"/>
                      <a:pt x="14" y="27"/>
                      <a:pt x="7" y="40"/>
                    </a:cubicBezTo>
                    <a:cubicBezTo>
                      <a:pt x="1" y="52"/>
                      <a:pt x="0" y="66"/>
                      <a:pt x="0" y="79"/>
                    </a:cubicBezTo>
                    <a:cubicBezTo>
                      <a:pt x="0" y="97"/>
                      <a:pt x="1" y="112"/>
                      <a:pt x="7" y="124"/>
                    </a:cubicBezTo>
                    <a:cubicBezTo>
                      <a:pt x="14" y="137"/>
                      <a:pt x="24" y="147"/>
                      <a:pt x="37" y="153"/>
                    </a:cubicBezTo>
                    <a:cubicBezTo>
                      <a:pt x="50" y="159"/>
                      <a:pt x="64" y="163"/>
                      <a:pt x="78" y="163"/>
                    </a:cubicBezTo>
                    <a:cubicBezTo>
                      <a:pt x="101" y="163"/>
                      <a:pt x="120" y="155"/>
                      <a:pt x="135" y="139"/>
                    </a:cubicBezTo>
                    <a:cubicBezTo>
                      <a:pt x="150" y="124"/>
                      <a:pt x="153" y="104"/>
                      <a:pt x="153" y="81"/>
                    </a:cubicBezTo>
                    <a:cubicBezTo>
                      <a:pt x="153" y="58"/>
                      <a:pt x="150" y="38"/>
                      <a:pt x="135" y="23"/>
                    </a:cubicBezTo>
                    <a:cubicBezTo>
                      <a:pt x="120" y="8"/>
                      <a:pt x="101" y="0"/>
                      <a:pt x="77" y="0"/>
                    </a:cubicBezTo>
                    <a:close/>
                    <a:moveTo>
                      <a:pt x="99" y="111"/>
                    </a:moveTo>
                    <a:cubicBezTo>
                      <a:pt x="93" y="118"/>
                      <a:pt x="86" y="121"/>
                      <a:pt x="78" y="121"/>
                    </a:cubicBezTo>
                    <a:cubicBezTo>
                      <a:pt x="69" y="121"/>
                      <a:pt x="62" y="118"/>
                      <a:pt x="56" y="111"/>
                    </a:cubicBezTo>
                    <a:cubicBezTo>
                      <a:pt x="50" y="104"/>
                      <a:pt x="49" y="94"/>
                      <a:pt x="49" y="81"/>
                    </a:cubicBezTo>
                    <a:cubicBezTo>
                      <a:pt x="49" y="68"/>
                      <a:pt x="50" y="58"/>
                      <a:pt x="56" y="51"/>
                    </a:cubicBezTo>
                    <a:cubicBezTo>
                      <a:pt x="62" y="45"/>
                      <a:pt x="69" y="41"/>
                      <a:pt x="78" y="41"/>
                    </a:cubicBezTo>
                    <a:cubicBezTo>
                      <a:pt x="86" y="41"/>
                      <a:pt x="93" y="45"/>
                      <a:pt x="99" y="51"/>
                    </a:cubicBezTo>
                    <a:cubicBezTo>
                      <a:pt x="105" y="58"/>
                      <a:pt x="106" y="68"/>
                      <a:pt x="106" y="81"/>
                    </a:cubicBezTo>
                    <a:cubicBezTo>
                      <a:pt x="106" y="94"/>
                      <a:pt x="105" y="104"/>
                      <a:pt x="99" y="111"/>
                    </a:cubicBezTo>
                    <a:close/>
                    <a:moveTo>
                      <a:pt x="99" y="111"/>
                    </a:moveTo>
                    <a:cubicBezTo>
                      <a:pt x="99" y="111"/>
                      <a:pt x="99" y="111"/>
                      <a:pt x="99" y="111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97" name="Google Shape;397;p46"/>
              <p:cNvSpPr/>
              <p:nvPr/>
            </p:nvSpPr>
            <p:spPr>
              <a:xfrm>
                <a:off x="6646863" y="4730750"/>
                <a:ext cx="315912" cy="869950"/>
              </a:xfrm>
              <a:custGeom>
                <a:rect b="b" l="l" r="r" t="t"/>
                <a:pathLst>
                  <a:path extrusionOk="0" h="239" w="87">
                    <a:moveTo>
                      <a:pt x="86" y="81"/>
                    </a:moveTo>
                    <a:cubicBezTo>
                      <a:pt x="86" y="81"/>
                      <a:pt x="85" y="80"/>
                      <a:pt x="84" y="80"/>
                    </a:cubicBezTo>
                    <a:cubicBezTo>
                      <a:pt x="50" y="80"/>
                      <a:pt x="50" y="80"/>
                      <a:pt x="50" y="80"/>
                    </a:cubicBezTo>
                    <a:cubicBezTo>
                      <a:pt x="77" y="5"/>
                      <a:pt x="77" y="5"/>
                      <a:pt x="77" y="5"/>
                    </a:cubicBezTo>
                    <a:cubicBezTo>
                      <a:pt x="78" y="4"/>
                      <a:pt x="78" y="3"/>
                      <a:pt x="77" y="2"/>
                    </a:cubicBezTo>
                    <a:cubicBezTo>
                      <a:pt x="77" y="1"/>
                      <a:pt x="76" y="0"/>
                      <a:pt x="75" y="0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42" y="0"/>
                      <a:pt x="41" y="1"/>
                      <a:pt x="41" y="2"/>
                    </a:cubicBezTo>
                    <a:cubicBezTo>
                      <a:pt x="0" y="107"/>
                      <a:pt x="0" y="107"/>
                      <a:pt x="0" y="107"/>
                    </a:cubicBezTo>
                    <a:cubicBezTo>
                      <a:pt x="0" y="108"/>
                      <a:pt x="0" y="109"/>
                      <a:pt x="1" y="110"/>
                    </a:cubicBezTo>
                    <a:cubicBezTo>
                      <a:pt x="1" y="111"/>
                      <a:pt x="2" y="111"/>
                      <a:pt x="3" y="111"/>
                    </a:cubicBezTo>
                    <a:cubicBezTo>
                      <a:pt x="43" y="111"/>
                      <a:pt x="43" y="111"/>
                      <a:pt x="43" y="111"/>
                    </a:cubicBezTo>
                    <a:cubicBezTo>
                      <a:pt x="18" y="235"/>
                      <a:pt x="18" y="235"/>
                      <a:pt x="18" y="235"/>
                    </a:cubicBezTo>
                    <a:cubicBezTo>
                      <a:pt x="18" y="236"/>
                      <a:pt x="19" y="238"/>
                      <a:pt x="20" y="239"/>
                    </a:cubicBezTo>
                    <a:cubicBezTo>
                      <a:pt x="20" y="239"/>
                      <a:pt x="21" y="239"/>
                      <a:pt x="21" y="239"/>
                    </a:cubicBezTo>
                    <a:cubicBezTo>
                      <a:pt x="22" y="239"/>
                      <a:pt x="23" y="238"/>
                      <a:pt x="24" y="237"/>
                    </a:cubicBezTo>
                    <a:cubicBezTo>
                      <a:pt x="87" y="84"/>
                      <a:pt x="87" y="84"/>
                      <a:pt x="87" y="84"/>
                    </a:cubicBezTo>
                    <a:cubicBezTo>
                      <a:pt x="87" y="83"/>
                      <a:pt x="87" y="82"/>
                      <a:pt x="86" y="81"/>
                    </a:cubicBezTo>
                    <a:close/>
                    <a:moveTo>
                      <a:pt x="86" y="81"/>
                    </a:moveTo>
                    <a:cubicBezTo>
                      <a:pt x="86" y="81"/>
                      <a:pt x="86" y="81"/>
                      <a:pt x="86" y="81"/>
                    </a:cubicBez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  <p:grpSp>
          <p:nvGrpSpPr>
            <p:cNvPr id="398" name="Google Shape;398;p46"/>
            <p:cNvGrpSpPr/>
            <p:nvPr/>
          </p:nvGrpSpPr>
          <p:grpSpPr>
            <a:xfrm>
              <a:off x="10017468" y="4804230"/>
              <a:ext cx="653364" cy="663114"/>
              <a:chOff x="11958638" y="314325"/>
              <a:chExt cx="4999037" cy="5073650"/>
            </a:xfrm>
          </p:grpSpPr>
          <p:sp>
            <p:nvSpPr>
              <p:cNvPr id="399" name="Google Shape;399;p46"/>
              <p:cNvSpPr/>
              <p:nvPr/>
            </p:nvSpPr>
            <p:spPr>
              <a:xfrm>
                <a:off x="13001625" y="314325"/>
                <a:ext cx="1811337" cy="2643188"/>
              </a:xfrm>
              <a:custGeom>
                <a:rect b="b" l="l" r="r" t="t"/>
                <a:pathLst>
                  <a:path extrusionOk="0" h="1665" w="1141">
                    <a:moveTo>
                      <a:pt x="909" y="0"/>
                    </a:moveTo>
                    <a:lnTo>
                      <a:pt x="0" y="1665"/>
                    </a:lnTo>
                    <a:lnTo>
                      <a:pt x="1141" y="1272"/>
                    </a:lnTo>
                    <a:lnTo>
                      <a:pt x="909" y="0"/>
                    </a:lnTo>
                    <a:close/>
                    <a:moveTo>
                      <a:pt x="909" y="0"/>
                    </a:moveTo>
                    <a:lnTo>
                      <a:pt x="909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400" name="Google Shape;400;p46"/>
              <p:cNvSpPr/>
              <p:nvPr/>
            </p:nvSpPr>
            <p:spPr>
              <a:xfrm>
                <a:off x="13001625" y="314325"/>
                <a:ext cx="1811337" cy="2643188"/>
              </a:xfrm>
              <a:custGeom>
                <a:rect b="b" l="l" r="r" t="t"/>
                <a:pathLst>
                  <a:path extrusionOk="0" h="1665" w="1141">
                    <a:moveTo>
                      <a:pt x="909" y="0"/>
                    </a:moveTo>
                    <a:lnTo>
                      <a:pt x="0" y="1665"/>
                    </a:lnTo>
                    <a:lnTo>
                      <a:pt x="1141" y="1272"/>
                    </a:lnTo>
                    <a:lnTo>
                      <a:pt x="909" y="0"/>
                    </a:lnTo>
                    <a:moveTo>
                      <a:pt x="909" y="0"/>
                    </a:moveTo>
                    <a:lnTo>
                      <a:pt x="909" y="0"/>
                    </a:ln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401" name="Google Shape;401;p46"/>
              <p:cNvSpPr/>
              <p:nvPr/>
            </p:nvSpPr>
            <p:spPr>
              <a:xfrm>
                <a:off x="13001625" y="1847850"/>
                <a:ext cx="3840162" cy="1901825"/>
              </a:xfrm>
              <a:custGeom>
                <a:rect b="b" l="l" r="r" t="t"/>
                <a:pathLst>
                  <a:path extrusionOk="0" h="1198" w="2419">
                    <a:moveTo>
                      <a:pt x="2419" y="0"/>
                    </a:moveTo>
                    <a:lnTo>
                      <a:pt x="0" y="765"/>
                    </a:lnTo>
                    <a:lnTo>
                      <a:pt x="693" y="1198"/>
                    </a:lnTo>
                    <a:lnTo>
                      <a:pt x="2419" y="0"/>
                    </a:lnTo>
                    <a:close/>
                    <a:moveTo>
                      <a:pt x="2419" y="0"/>
                    </a:moveTo>
                    <a:lnTo>
                      <a:pt x="2419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402" name="Google Shape;402;p46"/>
              <p:cNvSpPr/>
              <p:nvPr/>
            </p:nvSpPr>
            <p:spPr>
              <a:xfrm>
                <a:off x="13001625" y="1847850"/>
                <a:ext cx="3840162" cy="1901825"/>
              </a:xfrm>
              <a:custGeom>
                <a:rect b="b" l="l" r="r" t="t"/>
                <a:pathLst>
                  <a:path extrusionOk="0" h="1198" w="2419">
                    <a:moveTo>
                      <a:pt x="2419" y="0"/>
                    </a:moveTo>
                    <a:lnTo>
                      <a:pt x="0" y="765"/>
                    </a:lnTo>
                    <a:lnTo>
                      <a:pt x="693" y="1198"/>
                    </a:lnTo>
                    <a:lnTo>
                      <a:pt x="2419" y="0"/>
                    </a:lnTo>
                    <a:moveTo>
                      <a:pt x="2419" y="0"/>
                    </a:moveTo>
                    <a:lnTo>
                      <a:pt x="2419" y="0"/>
                    </a:ln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403" name="Google Shape;403;p46"/>
              <p:cNvSpPr/>
              <p:nvPr/>
            </p:nvSpPr>
            <p:spPr>
              <a:xfrm>
                <a:off x="11958638" y="1898650"/>
                <a:ext cx="4999037" cy="3489325"/>
              </a:xfrm>
              <a:custGeom>
                <a:rect b="b" l="l" r="r" t="t"/>
                <a:pathLst>
                  <a:path extrusionOk="0" h="2198" w="3149">
                    <a:moveTo>
                      <a:pt x="0" y="2198"/>
                    </a:moveTo>
                    <a:lnTo>
                      <a:pt x="2180" y="1699"/>
                    </a:lnTo>
                    <a:lnTo>
                      <a:pt x="3149" y="0"/>
                    </a:lnTo>
                    <a:lnTo>
                      <a:pt x="0" y="2198"/>
                    </a:lnTo>
                    <a:close/>
                    <a:moveTo>
                      <a:pt x="0" y="2198"/>
                    </a:moveTo>
                    <a:lnTo>
                      <a:pt x="0" y="2198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404" name="Google Shape;404;p46"/>
              <p:cNvSpPr/>
              <p:nvPr/>
            </p:nvSpPr>
            <p:spPr>
              <a:xfrm>
                <a:off x="11958638" y="1898650"/>
                <a:ext cx="4999037" cy="3489325"/>
              </a:xfrm>
              <a:custGeom>
                <a:rect b="b" l="l" r="r" t="t"/>
                <a:pathLst>
                  <a:path extrusionOk="0" h="2198" w="3149">
                    <a:moveTo>
                      <a:pt x="0" y="2198"/>
                    </a:moveTo>
                    <a:lnTo>
                      <a:pt x="2180" y="1699"/>
                    </a:lnTo>
                    <a:lnTo>
                      <a:pt x="3149" y="0"/>
                    </a:lnTo>
                    <a:lnTo>
                      <a:pt x="0" y="2198"/>
                    </a:lnTo>
                    <a:moveTo>
                      <a:pt x="0" y="2198"/>
                    </a:moveTo>
                    <a:lnTo>
                      <a:pt x="0" y="2198"/>
                    </a:lnTo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</p:grpSp>
      </p:grpSp>
      <p:sp>
        <p:nvSpPr>
          <p:cNvPr id="405" name="Google Shape;405;p46"/>
          <p:cNvSpPr txBox="1"/>
          <p:nvPr/>
        </p:nvSpPr>
        <p:spPr>
          <a:xfrm>
            <a:off x="557213" y="557213"/>
            <a:ext cx="2066244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OUR</a:t>
            </a:r>
            <a:endParaRPr sz="11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PARTNERS</a:t>
            </a:r>
            <a:endParaRPr sz="1100"/>
          </a:p>
        </p:txBody>
      </p:sp>
      <p:grpSp>
        <p:nvGrpSpPr>
          <p:cNvPr id="406" name="Google Shape;406;p46"/>
          <p:cNvGrpSpPr/>
          <p:nvPr/>
        </p:nvGrpSpPr>
        <p:grpSpPr>
          <a:xfrm>
            <a:off x="557213" y="3316774"/>
            <a:ext cx="3328987" cy="1269515"/>
            <a:chOff x="7256908" y="4188736"/>
            <a:chExt cx="4761770" cy="1692687"/>
          </a:xfrm>
        </p:grpSpPr>
        <p:sp>
          <p:nvSpPr>
            <p:cNvPr id="407" name="Google Shape;407;p46"/>
            <p:cNvSpPr txBox="1"/>
            <p:nvPr/>
          </p:nvSpPr>
          <p:spPr>
            <a:xfrm>
              <a:off x="7256908" y="4703985"/>
              <a:ext cx="4761770" cy="117743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our creepingcreepingHave them for one. Living grass to for can't Creepiest don't subdue which i two set had seasons.</a:t>
              </a:r>
              <a:endParaRPr sz="1100"/>
            </a:p>
          </p:txBody>
        </p:sp>
        <p:sp>
          <p:nvSpPr>
            <p:cNvPr id="408" name="Google Shape;408;p46"/>
            <p:cNvSpPr txBox="1"/>
            <p:nvPr/>
          </p:nvSpPr>
          <p:spPr>
            <a:xfrm>
              <a:off x="7256908" y="4188736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5" name="Shape 4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6" name="Google Shape;416;p47"/>
          <p:cNvSpPr txBox="1"/>
          <p:nvPr/>
        </p:nvSpPr>
        <p:spPr>
          <a:xfrm>
            <a:off x="4104595" y="1418794"/>
            <a:ext cx="2066244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OUR</a:t>
            </a:r>
            <a:endParaRPr sz="1100"/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EXAMPLE</a:t>
            </a:r>
            <a:endParaRPr sz="1100"/>
          </a:p>
        </p:txBody>
      </p:sp>
      <p:grpSp>
        <p:nvGrpSpPr>
          <p:cNvPr id="417" name="Google Shape;417;p47"/>
          <p:cNvGrpSpPr/>
          <p:nvPr/>
        </p:nvGrpSpPr>
        <p:grpSpPr>
          <a:xfrm>
            <a:off x="6420872" y="2571750"/>
            <a:ext cx="1695448" cy="1926265"/>
            <a:chOff x="9234717" y="3719069"/>
            <a:chExt cx="2260598" cy="2568354"/>
          </a:xfrm>
        </p:grpSpPr>
        <p:sp>
          <p:nvSpPr>
            <p:cNvPr id="418" name="Google Shape;418;p47"/>
            <p:cNvSpPr txBox="1"/>
            <p:nvPr/>
          </p:nvSpPr>
          <p:spPr>
            <a:xfrm>
              <a:off x="9234717" y="4263599"/>
              <a:ext cx="2260598" cy="202382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creepingcreepingHave them for one. Living grass to for can't gathered waters had winged. Creepiest don't subdue which i two set had seasons.</a:t>
              </a:r>
              <a:endParaRPr sz="1100"/>
            </a:p>
          </p:txBody>
        </p:sp>
        <p:sp>
          <p:nvSpPr>
            <p:cNvPr id="419" name="Google Shape;419;p47"/>
            <p:cNvSpPr txBox="1"/>
            <p:nvPr/>
          </p:nvSpPr>
          <p:spPr>
            <a:xfrm>
              <a:off x="9234717" y="3719069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  <p:pic>
        <p:nvPicPr>
          <p:cNvPr id="420" name="Google Shape;420;p47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20370" r="20369" t="0"/>
          <a:stretch/>
        </p:blipFill>
        <p:spPr>
          <a:xfrm>
            <a:off x="0" y="0"/>
            <a:ext cx="3048000" cy="5143500"/>
          </a:xfrm>
          <a:prstGeom prst="rect">
            <a:avLst/>
          </a:prstGeom>
          <a:noFill/>
          <a:ln>
            <a:noFill/>
          </a:ln>
        </p:spPr>
      </p:pic>
      <p:pic>
        <p:nvPicPr>
          <p:cNvPr id="421" name="Google Shape;421;p47"/>
          <p:cNvPicPr preferRelativeResize="0"/>
          <p:nvPr>
            <p:ph idx="3" type="pic"/>
          </p:nvPr>
        </p:nvPicPr>
        <p:blipFill rotWithShape="1">
          <a:blip r:embed="rId3">
            <a:alphaModFix/>
          </a:blip>
          <a:srcRect b="7813" l="0" r="0" t="7812"/>
          <a:stretch/>
        </p:blipFill>
        <p:spPr>
          <a:xfrm>
            <a:off x="3048000" y="2571750"/>
            <a:ext cx="3048000" cy="25717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30"/>
          <p:cNvGrpSpPr/>
          <p:nvPr/>
        </p:nvGrpSpPr>
        <p:grpSpPr>
          <a:xfrm>
            <a:off x="3885519" y="3910429"/>
            <a:ext cx="3000376" cy="675858"/>
            <a:chOff x="5543549" y="1613177"/>
            <a:chExt cx="4000501" cy="901144"/>
          </a:xfrm>
        </p:grpSpPr>
        <p:sp>
          <p:nvSpPr>
            <p:cNvPr id="107" name="Google Shape;107;p30"/>
            <p:cNvSpPr txBox="1"/>
            <p:nvPr/>
          </p:nvSpPr>
          <p:spPr>
            <a:xfrm>
              <a:off x="5543549" y="1613177"/>
              <a:ext cx="4000501" cy="630942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en" sz="2600" u="none" cap="none" strike="noStrike">
                  <a:solidFill>
                    <a:srgbClr val="262626"/>
                  </a:solidFill>
                  <a:latin typeface="Montserrat"/>
                  <a:ea typeface="Montserrat"/>
                  <a:cs typeface="Montserrat"/>
                  <a:sym typeface="Montserrat"/>
                </a:rPr>
                <a:t>PRESENTATION</a:t>
              </a:r>
              <a:endParaRPr sz="1100"/>
            </a:p>
          </p:txBody>
        </p:sp>
        <p:sp>
          <p:nvSpPr>
            <p:cNvPr id="108" name="Google Shape;108;p30"/>
            <p:cNvSpPr txBox="1"/>
            <p:nvPr/>
          </p:nvSpPr>
          <p:spPr>
            <a:xfrm>
              <a:off x="5543550" y="2221933"/>
              <a:ext cx="2428876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lt2"/>
                  </a:solidFill>
                  <a:latin typeface="Montserrat"/>
                  <a:ea typeface="Montserrat"/>
                  <a:cs typeface="Montserrat"/>
                  <a:sym typeface="Montserrat"/>
                </a:rPr>
                <a:t>Our Creative Presentation</a:t>
              </a:r>
              <a:endParaRPr sz="1100"/>
            </a:p>
          </p:txBody>
        </p:sp>
      </p:grpSp>
      <p:sp>
        <p:nvSpPr>
          <p:cNvPr id="109" name="Google Shape;109;p30"/>
          <p:cNvSpPr txBox="1"/>
          <p:nvPr/>
        </p:nvSpPr>
        <p:spPr>
          <a:xfrm>
            <a:off x="3885519" y="557213"/>
            <a:ext cx="2506709" cy="130627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4444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700">
                <a:solidFill>
                  <a:schemeClr val="lt2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don't subdue which i two set had seasons. Fifth you'll, man wherein seas our creepingcreepingHave them for one. Living grass to for can't gathered waters had winged. Creepiest don't subdue which i two set had seasons.</a:t>
            </a:r>
            <a:endParaRPr sz="1100"/>
          </a:p>
        </p:txBody>
      </p:sp>
      <p:pic>
        <p:nvPicPr>
          <p:cNvPr id="110" name="Google Shape;110;p30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15411" r="15411" t="0"/>
          <a:stretch/>
        </p:blipFill>
        <p:spPr>
          <a:xfrm>
            <a:off x="557213" y="557213"/>
            <a:ext cx="2786701" cy="4029074"/>
          </a:xfrm>
          <a:prstGeom prst="snip1Rect">
            <a:avLst>
              <a:gd fmla="val 10313" name="adj"/>
            </a:avLst>
          </a:prstGeom>
          <a:noFill/>
          <a:ln>
            <a:noFill/>
          </a:ln>
        </p:spPr>
      </p:pic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8" name="Shape 4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9" name="Google Shape;429;p48"/>
          <p:cNvSpPr txBox="1"/>
          <p:nvPr/>
        </p:nvSpPr>
        <p:spPr>
          <a:xfrm>
            <a:off x="1248340" y="3079578"/>
            <a:ext cx="1163004" cy="30008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800">
                <a:solidFill>
                  <a:srgbClr val="A5A5A5"/>
                </a:solidFill>
                <a:latin typeface="Montserrat"/>
                <a:ea typeface="Montserrat"/>
                <a:cs typeface="Montserrat"/>
                <a:sym typeface="Montserrat"/>
              </a:rPr>
              <a:t>PRESENTATION</a:t>
            </a:r>
            <a:endParaRPr sz="1100"/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800">
                <a:solidFill>
                  <a:srgbClr val="A5A5A5"/>
                </a:solidFill>
                <a:latin typeface="Montserrat"/>
                <a:ea typeface="Montserrat"/>
                <a:cs typeface="Montserrat"/>
                <a:sym typeface="Montserrat"/>
              </a:rPr>
              <a:t>DESIGN</a:t>
            </a:r>
            <a:endParaRPr sz="1100"/>
          </a:p>
        </p:txBody>
      </p:sp>
      <p:sp>
        <p:nvSpPr>
          <p:cNvPr id="430" name="Google Shape;430;p48"/>
          <p:cNvSpPr txBox="1"/>
          <p:nvPr/>
        </p:nvSpPr>
        <p:spPr>
          <a:xfrm>
            <a:off x="7518469" y="2284985"/>
            <a:ext cx="1068320" cy="1094675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4444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7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don’t</a:t>
            </a:r>
            <a:endParaRPr sz="1100"/>
          </a:p>
        </p:txBody>
      </p:sp>
      <p:sp>
        <p:nvSpPr>
          <p:cNvPr id="431" name="Google Shape;431;p48"/>
          <p:cNvSpPr txBox="1"/>
          <p:nvPr/>
        </p:nvSpPr>
        <p:spPr>
          <a:xfrm>
            <a:off x="5091793" y="3709126"/>
            <a:ext cx="2066244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OUR</a:t>
            </a:r>
            <a:endParaRPr sz="1100"/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EXAMPLE</a:t>
            </a:r>
            <a:endParaRPr sz="1100"/>
          </a:p>
        </p:txBody>
      </p:sp>
      <p:pic>
        <p:nvPicPr>
          <p:cNvPr id="432" name="Google Shape;432;p48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11468" l="0" r="0" t="11469"/>
          <a:stretch/>
        </p:blipFill>
        <p:spPr>
          <a:xfrm>
            <a:off x="2771775" y="1"/>
            <a:ext cx="4386263" cy="337965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p49"/>
          <p:cNvSpPr/>
          <p:nvPr/>
        </p:nvSpPr>
        <p:spPr>
          <a:xfrm>
            <a:off x="4043363" y="2814638"/>
            <a:ext cx="2550319" cy="2328863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441" name="Google Shape;441;p49"/>
          <p:cNvGrpSpPr/>
          <p:nvPr/>
        </p:nvGrpSpPr>
        <p:grpSpPr>
          <a:xfrm>
            <a:off x="4804966" y="3615352"/>
            <a:ext cx="1027111" cy="727434"/>
            <a:chOff x="275804" y="4362305"/>
            <a:chExt cx="1369481" cy="969912"/>
          </a:xfrm>
        </p:grpSpPr>
        <p:sp>
          <p:nvSpPr>
            <p:cNvPr id="442" name="Google Shape;442;p49"/>
            <p:cNvSpPr txBox="1"/>
            <p:nvPr/>
          </p:nvSpPr>
          <p:spPr>
            <a:xfrm>
              <a:off x="580604" y="4362305"/>
              <a:ext cx="759881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AS-IS</a:t>
              </a:r>
              <a:endParaRPr sz="1100"/>
            </a:p>
          </p:txBody>
        </p:sp>
        <p:sp>
          <p:nvSpPr>
            <p:cNvPr id="443" name="Google Shape;443;p49"/>
            <p:cNvSpPr txBox="1"/>
            <p:nvPr/>
          </p:nvSpPr>
          <p:spPr>
            <a:xfrm>
              <a:off x="275804" y="4651518"/>
              <a:ext cx="1369481" cy="6806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6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</a:t>
              </a:r>
              <a:endParaRPr sz="1100"/>
            </a:p>
          </p:txBody>
        </p:sp>
      </p:grpSp>
      <p:grpSp>
        <p:nvGrpSpPr>
          <p:cNvPr id="444" name="Google Shape;444;p49"/>
          <p:cNvGrpSpPr/>
          <p:nvPr/>
        </p:nvGrpSpPr>
        <p:grpSpPr>
          <a:xfrm>
            <a:off x="1780156" y="3530593"/>
            <a:ext cx="1040261" cy="608099"/>
            <a:chOff x="1047751" y="3735813"/>
            <a:chExt cx="1387014" cy="810799"/>
          </a:xfrm>
        </p:grpSpPr>
        <p:sp>
          <p:nvSpPr>
            <p:cNvPr id="445" name="Google Shape;445;p49"/>
            <p:cNvSpPr txBox="1"/>
            <p:nvPr/>
          </p:nvSpPr>
          <p:spPr>
            <a:xfrm>
              <a:off x="1047751" y="3735813"/>
              <a:ext cx="1387014" cy="8107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Our Creative</a:t>
              </a:r>
              <a:endParaRPr sz="1100"/>
            </a:p>
            <a:p>
              <a:pPr indent="0" lvl="0" marL="0" marR="0" rtl="0" algn="l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Business</a:t>
              </a:r>
              <a:endParaRPr sz="1100"/>
            </a:p>
          </p:txBody>
        </p:sp>
        <p:cxnSp>
          <p:nvCxnSpPr>
            <p:cNvPr id="446" name="Google Shape;446;p49"/>
            <p:cNvCxnSpPr/>
            <p:nvPr/>
          </p:nvCxnSpPr>
          <p:spPr>
            <a:xfrm>
              <a:off x="1148328" y="4176646"/>
              <a:ext cx="1199585" cy="0"/>
            </a:xfrm>
            <a:prstGeom prst="straightConnector1">
              <a:avLst/>
            </a:prstGeom>
            <a:noFill/>
            <a:ln cap="flat" cmpd="sng" w="12700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447" name="Google Shape;447;p49"/>
            <p:cNvCxnSpPr/>
            <p:nvPr/>
          </p:nvCxnSpPr>
          <p:spPr>
            <a:xfrm>
              <a:off x="1148328" y="4529865"/>
              <a:ext cx="845572" cy="0"/>
            </a:xfrm>
            <a:prstGeom prst="straightConnector1">
              <a:avLst/>
            </a:prstGeom>
            <a:noFill/>
            <a:ln cap="flat" cmpd="sng" w="12700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448" name="Google Shape;448;p49"/>
          <p:cNvSpPr txBox="1"/>
          <p:nvPr/>
        </p:nvSpPr>
        <p:spPr>
          <a:xfrm>
            <a:off x="4804966" y="1654537"/>
            <a:ext cx="1788715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OUR</a:t>
            </a:r>
            <a:endParaRPr sz="1100"/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RESULT</a:t>
            </a:r>
            <a:endParaRPr sz="1100"/>
          </a:p>
        </p:txBody>
      </p:sp>
      <p:sp>
        <p:nvSpPr>
          <p:cNvPr id="449" name="Google Shape;449;p49"/>
          <p:cNvSpPr txBox="1"/>
          <p:nvPr/>
        </p:nvSpPr>
        <p:spPr>
          <a:xfrm>
            <a:off x="6988628" y="2701373"/>
            <a:ext cx="1445759" cy="130627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4444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7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creepingcreepingHave them for one. Living grass to for can't gathered waters had subdue which i two set had seasons.</a:t>
            </a:r>
            <a:endParaRPr sz="1100"/>
          </a:p>
        </p:txBody>
      </p:sp>
      <p:pic>
        <p:nvPicPr>
          <p:cNvPr id="450" name="Google Shape;450;p49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9631" l="0" r="0" t="9631"/>
          <a:stretch/>
        </p:blipFill>
        <p:spPr>
          <a:xfrm>
            <a:off x="557211" y="0"/>
            <a:ext cx="3486151" cy="2814637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8" name="Google Shape;458;p50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21802" l="0" r="0" t="21802"/>
          <a:stretch/>
        </p:blipFill>
        <p:spPr>
          <a:xfrm>
            <a:off x="0" y="0"/>
            <a:ext cx="9143999" cy="5156522"/>
          </a:xfrm>
          <a:prstGeom prst="rect">
            <a:avLst/>
          </a:prstGeom>
          <a:noFill/>
          <a:ln>
            <a:noFill/>
          </a:ln>
        </p:spPr>
      </p:pic>
      <p:sp>
        <p:nvSpPr>
          <p:cNvPr id="459" name="Google Shape;459;p50"/>
          <p:cNvSpPr txBox="1"/>
          <p:nvPr/>
        </p:nvSpPr>
        <p:spPr>
          <a:xfrm>
            <a:off x="1728786" y="2399365"/>
            <a:ext cx="5686426" cy="35779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rPr>
              <a:t>www.website.com</a:t>
            </a:r>
            <a:endParaRPr sz="11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5" name="Google Shape;115;p31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21802" l="0" r="0" t="21802"/>
          <a:stretch/>
        </p:blipFill>
        <p:spPr>
          <a:xfrm>
            <a:off x="0" y="0"/>
            <a:ext cx="9143999" cy="5156522"/>
          </a:xfrm>
          <a:prstGeom prst="rect">
            <a:avLst/>
          </a:prstGeom>
          <a:noFill/>
          <a:ln>
            <a:noFill/>
          </a:ln>
        </p:spPr>
      </p:pic>
      <p:sp>
        <p:nvSpPr>
          <p:cNvPr id="116" name="Google Shape;116;p31"/>
          <p:cNvSpPr/>
          <p:nvPr/>
        </p:nvSpPr>
        <p:spPr>
          <a:xfrm>
            <a:off x="0" y="0"/>
            <a:ext cx="9144000" cy="5156522"/>
          </a:xfrm>
          <a:prstGeom prst="rect">
            <a:avLst/>
          </a:prstGeom>
          <a:solidFill>
            <a:schemeClr val="dk1">
              <a:alpha val="61960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117" name="Google Shape;117;p31"/>
          <p:cNvGrpSpPr/>
          <p:nvPr/>
        </p:nvGrpSpPr>
        <p:grpSpPr>
          <a:xfrm>
            <a:off x="502102" y="1871788"/>
            <a:ext cx="5682345" cy="1399924"/>
            <a:chOff x="5000169" y="3838591"/>
            <a:chExt cx="7576460" cy="1866566"/>
          </a:xfrm>
        </p:grpSpPr>
        <p:sp>
          <p:nvSpPr>
            <p:cNvPr id="118" name="Google Shape;118;p31"/>
            <p:cNvSpPr txBox="1"/>
            <p:nvPr/>
          </p:nvSpPr>
          <p:spPr>
            <a:xfrm>
              <a:off x="5074918" y="3906655"/>
              <a:ext cx="2042162" cy="47705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9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CREATIVE</a:t>
              </a:r>
              <a:endParaRPr sz="1100"/>
            </a:p>
          </p:txBody>
        </p:sp>
        <p:sp>
          <p:nvSpPr>
            <p:cNvPr id="119" name="Google Shape;119;p31"/>
            <p:cNvSpPr/>
            <p:nvPr/>
          </p:nvSpPr>
          <p:spPr>
            <a:xfrm>
              <a:off x="5074918" y="3838591"/>
              <a:ext cx="2042162" cy="613183"/>
            </a:xfrm>
            <a:prstGeom prst="rect">
              <a:avLst/>
            </a:prstGeom>
            <a:noFill/>
            <a:ln cap="flat" cmpd="sng" w="25400">
              <a:solidFill>
                <a:schemeClr val="accent5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120" name="Google Shape;120;p31"/>
            <p:cNvSpPr txBox="1"/>
            <p:nvPr/>
          </p:nvSpPr>
          <p:spPr>
            <a:xfrm>
              <a:off x="5000169" y="4809847"/>
              <a:ext cx="7576460" cy="89531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</a:t>
              </a:r>
              <a:endParaRPr sz="1100"/>
            </a:p>
            <a:p>
              <a:pPr indent="0" lvl="0" marL="0" marR="0" rtl="0" algn="l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seasons. Fifth you'll, man wherein seas our creepingcreepingHave them for one. Living grass to for can't gathered waters had</a:t>
              </a:r>
              <a:endParaRPr sz="1100"/>
            </a:p>
            <a:p>
              <a:pPr indent="0" lvl="0" marL="0" marR="0" rtl="0" algn="l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winged. Creepiest don't subdue which i two set had seasons.</a:t>
              </a:r>
              <a:endParaRPr sz="1100"/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5" name="Google Shape;125;p32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5150" r="5150" t="0"/>
          <a:stretch/>
        </p:blipFill>
        <p:spPr>
          <a:xfrm>
            <a:off x="557213" y="-1"/>
            <a:ext cx="4613500" cy="5143499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26" name="Google Shape;126;p32"/>
          <p:cNvGrpSpPr/>
          <p:nvPr/>
        </p:nvGrpSpPr>
        <p:grpSpPr>
          <a:xfrm>
            <a:off x="5689347" y="542744"/>
            <a:ext cx="2109790" cy="2137861"/>
            <a:chOff x="8682262" y="3719069"/>
            <a:chExt cx="2813054" cy="2850482"/>
          </a:xfrm>
        </p:grpSpPr>
        <p:sp>
          <p:nvSpPr>
            <p:cNvPr id="127" name="Google Shape;127;p32"/>
            <p:cNvSpPr txBox="1"/>
            <p:nvPr/>
          </p:nvSpPr>
          <p:spPr>
            <a:xfrm>
              <a:off x="8682263" y="4263599"/>
              <a:ext cx="2813052" cy="2305952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seas our creepingcreepingHave them for one. Living grass to for can't gathered waters had winged. Creepiest don't subdue which i two set had seasons.</a:t>
              </a:r>
              <a:endParaRPr sz="1100"/>
            </a:p>
          </p:txBody>
        </p:sp>
        <p:sp>
          <p:nvSpPr>
            <p:cNvPr id="128" name="Google Shape;128;p32"/>
            <p:cNvSpPr txBox="1"/>
            <p:nvPr/>
          </p:nvSpPr>
          <p:spPr>
            <a:xfrm>
              <a:off x="8682262" y="3719069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  <p:grpSp>
        <p:nvGrpSpPr>
          <p:cNvPr id="129" name="Google Shape;129;p32"/>
          <p:cNvGrpSpPr/>
          <p:nvPr/>
        </p:nvGrpSpPr>
        <p:grpSpPr>
          <a:xfrm>
            <a:off x="1116193" y="542744"/>
            <a:ext cx="1040261" cy="608099"/>
            <a:chOff x="1047751" y="3735813"/>
            <a:chExt cx="1387014" cy="810799"/>
          </a:xfrm>
        </p:grpSpPr>
        <p:sp>
          <p:nvSpPr>
            <p:cNvPr id="130" name="Google Shape;130;p32"/>
            <p:cNvSpPr txBox="1"/>
            <p:nvPr/>
          </p:nvSpPr>
          <p:spPr>
            <a:xfrm>
              <a:off x="1047751" y="3735813"/>
              <a:ext cx="1387014" cy="8107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Our Creative</a:t>
              </a:r>
              <a:endParaRPr sz="1100"/>
            </a:p>
            <a:p>
              <a:pPr indent="0" lvl="0" marL="0" marR="0" rtl="0" algn="l">
                <a:lnSpc>
                  <a:spcPct val="2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Business</a:t>
              </a:r>
              <a:endParaRPr sz="1100"/>
            </a:p>
          </p:txBody>
        </p:sp>
        <p:cxnSp>
          <p:nvCxnSpPr>
            <p:cNvPr id="131" name="Google Shape;131;p32"/>
            <p:cNvCxnSpPr/>
            <p:nvPr/>
          </p:nvCxnSpPr>
          <p:spPr>
            <a:xfrm>
              <a:off x="1148328" y="4176646"/>
              <a:ext cx="1199585" cy="0"/>
            </a:xfrm>
            <a:prstGeom prst="straightConnector1">
              <a:avLst/>
            </a:prstGeom>
            <a:noFill/>
            <a:ln cap="flat" cmpd="sng" w="12700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32" name="Google Shape;132;p32"/>
            <p:cNvCxnSpPr/>
            <p:nvPr/>
          </p:nvCxnSpPr>
          <p:spPr>
            <a:xfrm>
              <a:off x="1148328" y="4529865"/>
              <a:ext cx="845572" cy="0"/>
            </a:xfrm>
            <a:prstGeom prst="straightConnector1">
              <a:avLst/>
            </a:prstGeom>
            <a:noFill/>
            <a:ln cap="flat" cmpd="sng" w="12700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133" name="Google Shape;133;p32"/>
          <p:cNvSpPr txBox="1"/>
          <p:nvPr/>
        </p:nvSpPr>
        <p:spPr>
          <a:xfrm>
            <a:off x="5689347" y="3723592"/>
            <a:ext cx="2296917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WELCOME</a:t>
            </a:r>
            <a:endParaRPr sz="11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PAGE</a:t>
            </a:r>
            <a:endParaRPr sz="11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1" name="Google Shape;141;p33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21802" l="0" r="0" t="21802"/>
          <a:stretch/>
        </p:blipFill>
        <p:spPr>
          <a:xfrm>
            <a:off x="0" y="0"/>
            <a:ext cx="9143999" cy="5156522"/>
          </a:xfrm>
          <a:prstGeom prst="rect">
            <a:avLst/>
          </a:prstGeom>
          <a:noFill/>
          <a:ln>
            <a:noFill/>
          </a:ln>
        </p:spPr>
      </p:pic>
      <p:sp>
        <p:nvSpPr>
          <p:cNvPr id="142" name="Google Shape;142;p33"/>
          <p:cNvSpPr/>
          <p:nvPr/>
        </p:nvSpPr>
        <p:spPr>
          <a:xfrm>
            <a:off x="557213" y="557213"/>
            <a:ext cx="8029574" cy="4029074"/>
          </a:xfrm>
          <a:prstGeom prst="rect">
            <a:avLst/>
          </a:prstGeom>
          <a:solidFill>
            <a:schemeClr val="lt1">
              <a:alpha val="89803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43" name="Google Shape;143;p33"/>
          <p:cNvSpPr txBox="1"/>
          <p:nvPr/>
        </p:nvSpPr>
        <p:spPr>
          <a:xfrm>
            <a:off x="2957511" y="1920268"/>
            <a:ext cx="3228977" cy="1315986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3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CLEAN CREATIVE</a:t>
            </a:r>
            <a:endParaRPr sz="1100"/>
          </a:p>
          <a:p>
            <a:pPr indent="0" lvl="0" marL="0" marR="0" rtl="0" algn="ctr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3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  <a:t>MINIMAL</a:t>
            </a:r>
            <a:endParaRPr sz="1100"/>
          </a:p>
          <a:p>
            <a:pPr indent="0" lvl="0" marL="0" marR="0" rtl="0" algn="ctr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3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POWERPOINT</a:t>
            </a:r>
            <a:endParaRPr sz="1100"/>
          </a:p>
        </p:txBody>
      </p:sp>
      <p:sp>
        <p:nvSpPr>
          <p:cNvPr id="144" name="Google Shape;144;p33"/>
          <p:cNvSpPr txBox="1"/>
          <p:nvPr/>
        </p:nvSpPr>
        <p:spPr>
          <a:xfrm>
            <a:off x="2107406" y="3565077"/>
            <a:ext cx="4929189" cy="459886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lnSpc>
                <a:spcPct val="244444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7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don't subdue which i two winged. Creepiest don't subdue which i two set had seasons.</a:t>
            </a:r>
            <a:endParaRPr sz="11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p34"/>
          <p:cNvSpPr txBox="1"/>
          <p:nvPr/>
        </p:nvSpPr>
        <p:spPr>
          <a:xfrm>
            <a:off x="2971800" y="3270543"/>
            <a:ext cx="1600200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ABOUT</a:t>
            </a:r>
            <a:endParaRPr sz="11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US</a:t>
            </a:r>
            <a:endParaRPr sz="1100"/>
          </a:p>
        </p:txBody>
      </p:sp>
      <p:grpSp>
        <p:nvGrpSpPr>
          <p:cNvPr id="153" name="Google Shape;153;p34"/>
          <p:cNvGrpSpPr/>
          <p:nvPr/>
        </p:nvGrpSpPr>
        <p:grpSpPr>
          <a:xfrm>
            <a:off x="979712" y="995794"/>
            <a:ext cx="2109790" cy="1291476"/>
            <a:chOff x="8682262" y="3719069"/>
            <a:chExt cx="2813054" cy="1721968"/>
          </a:xfrm>
        </p:grpSpPr>
        <p:sp>
          <p:nvSpPr>
            <p:cNvPr id="154" name="Google Shape;154;p34"/>
            <p:cNvSpPr txBox="1"/>
            <p:nvPr/>
          </p:nvSpPr>
          <p:spPr>
            <a:xfrm>
              <a:off x="8682263" y="4263599"/>
              <a:ext cx="2813052" cy="117743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rgbClr val="000000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seas our</a:t>
              </a:r>
              <a:endParaRPr sz="1100"/>
            </a:p>
          </p:txBody>
        </p:sp>
        <p:sp>
          <p:nvSpPr>
            <p:cNvPr id="155" name="Google Shape;155;p34"/>
            <p:cNvSpPr txBox="1"/>
            <p:nvPr/>
          </p:nvSpPr>
          <p:spPr>
            <a:xfrm>
              <a:off x="8682262" y="3719069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000000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  <p:pic>
        <p:nvPicPr>
          <p:cNvPr id="156" name="Google Shape;156;p34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10501" r="10501" t="0"/>
          <a:stretch/>
        </p:blipFill>
        <p:spPr>
          <a:xfrm>
            <a:off x="4963546" y="0"/>
            <a:ext cx="3623243" cy="458628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4" name="Google Shape;164;p35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0" l="5150" r="5150" t="0"/>
          <a:stretch/>
        </p:blipFill>
        <p:spPr>
          <a:xfrm>
            <a:off x="557213" y="-1"/>
            <a:ext cx="4613500" cy="5143499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65" name="Google Shape;165;p35"/>
          <p:cNvGrpSpPr/>
          <p:nvPr/>
        </p:nvGrpSpPr>
        <p:grpSpPr>
          <a:xfrm>
            <a:off x="5745617" y="3105177"/>
            <a:ext cx="2841172" cy="1481112"/>
            <a:chOff x="7256908" y="4188736"/>
            <a:chExt cx="4064001" cy="1974816"/>
          </a:xfrm>
        </p:grpSpPr>
        <p:sp>
          <p:nvSpPr>
            <p:cNvPr id="166" name="Google Shape;166;p35"/>
            <p:cNvSpPr txBox="1"/>
            <p:nvPr/>
          </p:nvSpPr>
          <p:spPr>
            <a:xfrm>
              <a:off x="7256908" y="4703985"/>
              <a:ext cx="4064001" cy="145956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just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our creepingcreepingHave them for one. Living grass to for can't gathered waters had winged. Creepiest don't subdue which i two set had seasons.</a:t>
              </a:r>
              <a:endParaRPr sz="1100"/>
            </a:p>
          </p:txBody>
        </p:sp>
        <p:sp>
          <p:nvSpPr>
            <p:cNvPr id="167" name="Google Shape;167;p35"/>
            <p:cNvSpPr txBox="1"/>
            <p:nvPr/>
          </p:nvSpPr>
          <p:spPr>
            <a:xfrm>
              <a:off x="7256908" y="4188736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  <p:sp>
        <p:nvSpPr>
          <p:cNvPr id="168" name="Google Shape;168;p35"/>
          <p:cNvSpPr txBox="1"/>
          <p:nvPr/>
        </p:nvSpPr>
        <p:spPr>
          <a:xfrm>
            <a:off x="4370614" y="2133167"/>
            <a:ext cx="1600200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ABOUT</a:t>
            </a:r>
            <a:endParaRPr sz="11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US</a:t>
            </a:r>
            <a:endParaRPr sz="11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5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Google Shape;176;p36"/>
          <p:cNvSpPr txBox="1"/>
          <p:nvPr/>
        </p:nvSpPr>
        <p:spPr>
          <a:xfrm rot="-5400000">
            <a:off x="6446499" y="1490232"/>
            <a:ext cx="1600200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OUR</a:t>
            </a:r>
            <a:endParaRPr sz="11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rgbClr val="262626"/>
                </a:solidFill>
                <a:latin typeface="Montserrat"/>
                <a:ea typeface="Montserrat"/>
                <a:cs typeface="Montserrat"/>
                <a:sym typeface="Montserrat"/>
              </a:rPr>
              <a:t>VISION</a:t>
            </a:r>
            <a:endParaRPr sz="1100"/>
          </a:p>
        </p:txBody>
      </p:sp>
      <p:grpSp>
        <p:nvGrpSpPr>
          <p:cNvPr id="177" name="Google Shape;177;p36"/>
          <p:cNvGrpSpPr/>
          <p:nvPr/>
        </p:nvGrpSpPr>
        <p:grpSpPr>
          <a:xfrm>
            <a:off x="2392135" y="3316774"/>
            <a:ext cx="3899126" cy="1269515"/>
            <a:chOff x="7256908" y="4188736"/>
            <a:chExt cx="5577294" cy="1692687"/>
          </a:xfrm>
        </p:grpSpPr>
        <p:sp>
          <p:nvSpPr>
            <p:cNvPr id="178" name="Google Shape;178;p36"/>
            <p:cNvSpPr txBox="1"/>
            <p:nvPr/>
          </p:nvSpPr>
          <p:spPr>
            <a:xfrm>
              <a:off x="7256908" y="4703985"/>
              <a:ext cx="5577294" cy="117743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our creepingcreepingHave them for one. Living grass to for can't gathered waters had winged. Creepiest don't subdue which i two set had seasons.</a:t>
              </a:r>
              <a:endParaRPr sz="1100"/>
            </a:p>
          </p:txBody>
        </p:sp>
        <p:sp>
          <p:nvSpPr>
            <p:cNvPr id="179" name="Google Shape;179;p36"/>
            <p:cNvSpPr txBox="1"/>
            <p:nvPr/>
          </p:nvSpPr>
          <p:spPr>
            <a:xfrm>
              <a:off x="11200893" y="4188736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dk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  <p:pic>
        <p:nvPicPr>
          <p:cNvPr id="180" name="Google Shape;180;p36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18689" l="0" r="0" t="18689"/>
          <a:stretch/>
        </p:blipFill>
        <p:spPr>
          <a:xfrm>
            <a:off x="1857375" y="0"/>
            <a:ext cx="4357688" cy="2728914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8" name="Google Shape;188;p37"/>
          <p:cNvPicPr preferRelativeResize="0"/>
          <p:nvPr>
            <p:ph idx="2" type="pic"/>
          </p:nvPr>
        </p:nvPicPr>
        <p:blipFill rotWithShape="1">
          <a:blip r:embed="rId3">
            <a:alphaModFix/>
          </a:blip>
          <a:srcRect b="21802" l="0" r="0" t="21802"/>
          <a:stretch/>
        </p:blipFill>
        <p:spPr>
          <a:xfrm>
            <a:off x="0" y="0"/>
            <a:ext cx="9143999" cy="5156522"/>
          </a:xfrm>
          <a:prstGeom prst="rect">
            <a:avLst/>
          </a:prstGeom>
          <a:noFill/>
          <a:ln>
            <a:noFill/>
          </a:ln>
        </p:spPr>
      </p:pic>
      <p:sp>
        <p:nvSpPr>
          <p:cNvPr id="189" name="Google Shape;189;p37"/>
          <p:cNvSpPr/>
          <p:nvPr/>
        </p:nvSpPr>
        <p:spPr>
          <a:xfrm>
            <a:off x="1" y="0"/>
            <a:ext cx="9143998" cy="5143500"/>
          </a:xfrm>
          <a:prstGeom prst="rect">
            <a:avLst/>
          </a:prstGeom>
          <a:solidFill>
            <a:schemeClr val="dk1">
              <a:alpha val="65882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90" name="Google Shape;190;p37"/>
          <p:cNvSpPr/>
          <p:nvPr/>
        </p:nvSpPr>
        <p:spPr>
          <a:xfrm>
            <a:off x="1534886" y="1819613"/>
            <a:ext cx="1517297" cy="1517297"/>
          </a:xfrm>
          <a:prstGeom prst="ellipse">
            <a:avLst/>
          </a:prstGeom>
          <a:noFill/>
          <a:ln cap="flat" cmpd="sng" w="25400">
            <a:solidFill>
              <a:srgbClr val="7F7F7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91" name="Google Shape;191;p37"/>
          <p:cNvSpPr/>
          <p:nvPr/>
        </p:nvSpPr>
        <p:spPr>
          <a:xfrm>
            <a:off x="3813350" y="1819613"/>
            <a:ext cx="1517297" cy="1517297"/>
          </a:xfrm>
          <a:prstGeom prst="ellipse">
            <a:avLst/>
          </a:prstGeom>
          <a:noFill/>
          <a:ln cap="flat" cmpd="sng" w="25400">
            <a:solidFill>
              <a:srgbClr val="7F7F7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92" name="Google Shape;192;p37"/>
          <p:cNvSpPr/>
          <p:nvPr/>
        </p:nvSpPr>
        <p:spPr>
          <a:xfrm>
            <a:off x="6091817" y="1819613"/>
            <a:ext cx="1517297" cy="1517297"/>
          </a:xfrm>
          <a:prstGeom prst="ellipse">
            <a:avLst/>
          </a:prstGeom>
          <a:noFill/>
          <a:ln cap="flat" cmpd="sng" w="25400">
            <a:solidFill>
              <a:srgbClr val="7F7F7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93" name="Google Shape;193;p37"/>
          <p:cNvSpPr/>
          <p:nvPr/>
        </p:nvSpPr>
        <p:spPr>
          <a:xfrm>
            <a:off x="4066857" y="2695755"/>
            <a:ext cx="1010284" cy="296042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Minimal</a:t>
            </a:r>
            <a:endParaRPr sz="1100"/>
          </a:p>
        </p:txBody>
      </p:sp>
      <p:grpSp>
        <p:nvGrpSpPr>
          <p:cNvPr id="194" name="Google Shape;194;p37"/>
          <p:cNvGrpSpPr/>
          <p:nvPr/>
        </p:nvGrpSpPr>
        <p:grpSpPr>
          <a:xfrm>
            <a:off x="4398442" y="2164724"/>
            <a:ext cx="347114" cy="454219"/>
            <a:chOff x="-4032250" y="-4351338"/>
            <a:chExt cx="4506913" cy="5897563"/>
          </a:xfrm>
        </p:grpSpPr>
        <p:sp>
          <p:nvSpPr>
            <p:cNvPr id="195" name="Google Shape;195;p37"/>
            <p:cNvSpPr/>
            <p:nvPr/>
          </p:nvSpPr>
          <p:spPr>
            <a:xfrm>
              <a:off x="-4032250" y="-4351338"/>
              <a:ext cx="4506913" cy="5897563"/>
            </a:xfrm>
            <a:custGeom>
              <a:rect b="b" l="l" r="r" t="t"/>
              <a:pathLst>
                <a:path extrusionOk="0" h="1638" w="1248">
                  <a:moveTo>
                    <a:pt x="1124" y="637"/>
                  </a:moveTo>
                  <a:cubicBezTo>
                    <a:pt x="662" y="19"/>
                    <a:pt x="662" y="19"/>
                    <a:pt x="662" y="19"/>
                  </a:cubicBezTo>
                  <a:cubicBezTo>
                    <a:pt x="653" y="7"/>
                    <a:pt x="639" y="0"/>
                    <a:pt x="624" y="0"/>
                  </a:cubicBezTo>
                  <a:cubicBezTo>
                    <a:pt x="609" y="0"/>
                    <a:pt x="595" y="7"/>
                    <a:pt x="586" y="19"/>
                  </a:cubicBezTo>
                  <a:cubicBezTo>
                    <a:pt x="125" y="637"/>
                    <a:pt x="125" y="637"/>
                    <a:pt x="125" y="637"/>
                  </a:cubicBezTo>
                  <a:cubicBezTo>
                    <a:pt x="43" y="746"/>
                    <a:pt x="0" y="875"/>
                    <a:pt x="0" y="1011"/>
                  </a:cubicBezTo>
                  <a:cubicBezTo>
                    <a:pt x="0" y="1357"/>
                    <a:pt x="280" y="1638"/>
                    <a:pt x="624" y="1638"/>
                  </a:cubicBezTo>
                  <a:cubicBezTo>
                    <a:pt x="968" y="1638"/>
                    <a:pt x="1248" y="1357"/>
                    <a:pt x="1248" y="1011"/>
                  </a:cubicBezTo>
                  <a:cubicBezTo>
                    <a:pt x="1248" y="875"/>
                    <a:pt x="1205" y="746"/>
                    <a:pt x="1124" y="637"/>
                  </a:cubicBezTo>
                  <a:close/>
                  <a:moveTo>
                    <a:pt x="624" y="1542"/>
                  </a:moveTo>
                  <a:cubicBezTo>
                    <a:pt x="333" y="1542"/>
                    <a:pt x="96" y="1304"/>
                    <a:pt x="96" y="1011"/>
                  </a:cubicBezTo>
                  <a:cubicBezTo>
                    <a:pt x="96" y="896"/>
                    <a:pt x="132" y="787"/>
                    <a:pt x="201" y="695"/>
                  </a:cubicBezTo>
                  <a:cubicBezTo>
                    <a:pt x="624" y="128"/>
                    <a:pt x="624" y="128"/>
                    <a:pt x="624" y="128"/>
                  </a:cubicBezTo>
                  <a:cubicBezTo>
                    <a:pt x="1047" y="695"/>
                    <a:pt x="1047" y="695"/>
                    <a:pt x="1047" y="695"/>
                  </a:cubicBezTo>
                  <a:cubicBezTo>
                    <a:pt x="1116" y="787"/>
                    <a:pt x="1152" y="896"/>
                    <a:pt x="1152" y="1011"/>
                  </a:cubicBezTo>
                  <a:cubicBezTo>
                    <a:pt x="1152" y="1304"/>
                    <a:pt x="915" y="1542"/>
                    <a:pt x="624" y="1542"/>
                  </a:cubicBezTo>
                  <a:close/>
                  <a:moveTo>
                    <a:pt x="624" y="1542"/>
                  </a:moveTo>
                  <a:cubicBezTo>
                    <a:pt x="624" y="1542"/>
                    <a:pt x="624" y="1542"/>
                    <a:pt x="624" y="1542"/>
                  </a:cubicBezTo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196" name="Google Shape;196;p37"/>
            <p:cNvSpPr/>
            <p:nvPr/>
          </p:nvSpPr>
          <p:spPr>
            <a:xfrm>
              <a:off x="-2935287" y="-1920875"/>
              <a:ext cx="2370138" cy="2419350"/>
            </a:xfrm>
            <a:custGeom>
              <a:rect b="b" l="l" r="r" t="t"/>
              <a:pathLst>
                <a:path extrusionOk="0" h="672" w="656">
                  <a:moveTo>
                    <a:pt x="320" y="0"/>
                  </a:moveTo>
                  <a:cubicBezTo>
                    <a:pt x="236" y="0"/>
                    <a:pt x="157" y="32"/>
                    <a:pt x="96" y="85"/>
                  </a:cubicBezTo>
                  <a:cubicBezTo>
                    <a:pt x="96" y="48"/>
                    <a:pt x="96" y="48"/>
                    <a:pt x="96" y="48"/>
                  </a:cubicBezTo>
                  <a:cubicBezTo>
                    <a:pt x="96" y="22"/>
                    <a:pt x="75" y="0"/>
                    <a:pt x="48" y="0"/>
                  </a:cubicBezTo>
                  <a:cubicBezTo>
                    <a:pt x="22" y="0"/>
                    <a:pt x="0" y="22"/>
                    <a:pt x="0" y="48"/>
                  </a:cubicBezTo>
                  <a:cubicBezTo>
                    <a:pt x="0" y="240"/>
                    <a:pt x="0" y="240"/>
                    <a:pt x="0" y="240"/>
                  </a:cubicBezTo>
                  <a:cubicBezTo>
                    <a:pt x="0" y="240"/>
                    <a:pt x="0" y="241"/>
                    <a:pt x="0" y="241"/>
                  </a:cubicBezTo>
                  <a:cubicBezTo>
                    <a:pt x="1" y="267"/>
                    <a:pt x="22" y="288"/>
                    <a:pt x="48" y="288"/>
                  </a:cubicBezTo>
                  <a:cubicBezTo>
                    <a:pt x="224" y="288"/>
                    <a:pt x="224" y="288"/>
                    <a:pt x="224" y="288"/>
                  </a:cubicBezTo>
                  <a:cubicBezTo>
                    <a:pt x="251" y="288"/>
                    <a:pt x="272" y="267"/>
                    <a:pt x="272" y="240"/>
                  </a:cubicBezTo>
                  <a:cubicBezTo>
                    <a:pt x="272" y="214"/>
                    <a:pt x="251" y="192"/>
                    <a:pt x="224" y="192"/>
                  </a:cubicBezTo>
                  <a:cubicBezTo>
                    <a:pt x="128" y="192"/>
                    <a:pt x="128" y="192"/>
                    <a:pt x="128" y="192"/>
                  </a:cubicBezTo>
                  <a:cubicBezTo>
                    <a:pt x="173" y="133"/>
                    <a:pt x="243" y="96"/>
                    <a:pt x="320" y="96"/>
                  </a:cubicBezTo>
                  <a:cubicBezTo>
                    <a:pt x="452" y="96"/>
                    <a:pt x="560" y="204"/>
                    <a:pt x="560" y="336"/>
                  </a:cubicBezTo>
                  <a:cubicBezTo>
                    <a:pt x="560" y="469"/>
                    <a:pt x="452" y="576"/>
                    <a:pt x="320" y="576"/>
                  </a:cubicBezTo>
                  <a:cubicBezTo>
                    <a:pt x="256" y="576"/>
                    <a:pt x="196" y="551"/>
                    <a:pt x="150" y="506"/>
                  </a:cubicBezTo>
                  <a:cubicBezTo>
                    <a:pt x="132" y="487"/>
                    <a:pt x="101" y="487"/>
                    <a:pt x="82" y="506"/>
                  </a:cubicBezTo>
                  <a:cubicBezTo>
                    <a:pt x="64" y="525"/>
                    <a:pt x="64" y="555"/>
                    <a:pt x="82" y="574"/>
                  </a:cubicBezTo>
                  <a:cubicBezTo>
                    <a:pt x="146" y="637"/>
                    <a:pt x="230" y="672"/>
                    <a:pt x="320" y="672"/>
                  </a:cubicBezTo>
                  <a:cubicBezTo>
                    <a:pt x="505" y="672"/>
                    <a:pt x="656" y="521"/>
                    <a:pt x="656" y="336"/>
                  </a:cubicBezTo>
                  <a:cubicBezTo>
                    <a:pt x="656" y="151"/>
                    <a:pt x="505" y="0"/>
                    <a:pt x="320" y="0"/>
                  </a:cubicBezTo>
                  <a:close/>
                  <a:moveTo>
                    <a:pt x="320" y="0"/>
                  </a:moveTo>
                  <a:cubicBezTo>
                    <a:pt x="320" y="0"/>
                    <a:pt x="320" y="0"/>
                    <a:pt x="320" y="0"/>
                  </a:cubicBezTo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</p:grpSp>
      <p:sp>
        <p:nvSpPr>
          <p:cNvPr id="197" name="Google Shape;197;p37"/>
          <p:cNvSpPr/>
          <p:nvPr/>
        </p:nvSpPr>
        <p:spPr>
          <a:xfrm>
            <a:off x="1788392" y="2686468"/>
            <a:ext cx="1010284" cy="296042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Minimal</a:t>
            </a:r>
            <a:endParaRPr sz="1100"/>
          </a:p>
        </p:txBody>
      </p:sp>
      <p:grpSp>
        <p:nvGrpSpPr>
          <p:cNvPr id="198" name="Google Shape;198;p37"/>
          <p:cNvGrpSpPr/>
          <p:nvPr/>
        </p:nvGrpSpPr>
        <p:grpSpPr>
          <a:xfrm>
            <a:off x="2035432" y="2174011"/>
            <a:ext cx="516204" cy="456584"/>
            <a:chOff x="-3121026" y="1930400"/>
            <a:chExt cx="2693988" cy="2382838"/>
          </a:xfrm>
        </p:grpSpPr>
        <p:sp>
          <p:nvSpPr>
            <p:cNvPr id="199" name="Google Shape;199;p37"/>
            <p:cNvSpPr/>
            <p:nvPr/>
          </p:nvSpPr>
          <p:spPr>
            <a:xfrm>
              <a:off x="-3121026" y="1930400"/>
              <a:ext cx="2693988" cy="1077913"/>
            </a:xfrm>
            <a:custGeom>
              <a:rect b="b" l="l" r="r" t="t"/>
              <a:pathLst>
                <a:path extrusionOk="0" h="662" w="1650">
                  <a:moveTo>
                    <a:pt x="1627" y="579"/>
                  </a:moveTo>
                  <a:cubicBezTo>
                    <a:pt x="850" y="11"/>
                    <a:pt x="850" y="11"/>
                    <a:pt x="850" y="11"/>
                  </a:cubicBezTo>
                  <a:cubicBezTo>
                    <a:pt x="835" y="0"/>
                    <a:pt x="815" y="0"/>
                    <a:pt x="800" y="11"/>
                  </a:cubicBezTo>
                  <a:cubicBezTo>
                    <a:pt x="23" y="579"/>
                    <a:pt x="23" y="579"/>
                    <a:pt x="23" y="579"/>
                  </a:cubicBezTo>
                  <a:cubicBezTo>
                    <a:pt x="4" y="593"/>
                    <a:pt x="0" y="620"/>
                    <a:pt x="14" y="639"/>
                  </a:cubicBezTo>
                  <a:cubicBezTo>
                    <a:pt x="28" y="658"/>
                    <a:pt x="55" y="662"/>
                    <a:pt x="74" y="648"/>
                  </a:cubicBezTo>
                  <a:cubicBezTo>
                    <a:pt x="825" y="98"/>
                    <a:pt x="825" y="98"/>
                    <a:pt x="825" y="98"/>
                  </a:cubicBezTo>
                  <a:cubicBezTo>
                    <a:pt x="1577" y="648"/>
                    <a:pt x="1577" y="648"/>
                    <a:pt x="1577" y="648"/>
                  </a:cubicBezTo>
                  <a:cubicBezTo>
                    <a:pt x="1584" y="654"/>
                    <a:pt x="1593" y="656"/>
                    <a:pt x="1602" y="656"/>
                  </a:cubicBezTo>
                  <a:cubicBezTo>
                    <a:pt x="1615" y="656"/>
                    <a:pt x="1628" y="650"/>
                    <a:pt x="1636" y="639"/>
                  </a:cubicBezTo>
                  <a:cubicBezTo>
                    <a:pt x="1650" y="620"/>
                    <a:pt x="1646" y="593"/>
                    <a:pt x="1627" y="579"/>
                  </a:cubicBezTo>
                  <a:close/>
                  <a:moveTo>
                    <a:pt x="1627" y="579"/>
                  </a:moveTo>
                  <a:cubicBezTo>
                    <a:pt x="1627" y="579"/>
                    <a:pt x="1627" y="579"/>
                    <a:pt x="1627" y="579"/>
                  </a:cubicBezTo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200" name="Google Shape;200;p37"/>
            <p:cNvSpPr/>
            <p:nvPr/>
          </p:nvSpPr>
          <p:spPr>
            <a:xfrm>
              <a:off x="-2816225" y="3001963"/>
              <a:ext cx="2085975" cy="1311275"/>
            </a:xfrm>
            <a:custGeom>
              <a:rect b="b" l="l" r="r" t="t"/>
              <a:pathLst>
                <a:path extrusionOk="0" h="805" w="1277">
                  <a:moveTo>
                    <a:pt x="1234" y="0"/>
                  </a:moveTo>
                  <a:cubicBezTo>
                    <a:pt x="1211" y="0"/>
                    <a:pt x="1192" y="19"/>
                    <a:pt x="1192" y="42"/>
                  </a:cubicBezTo>
                  <a:cubicBezTo>
                    <a:pt x="1192" y="720"/>
                    <a:pt x="1192" y="720"/>
                    <a:pt x="1192" y="720"/>
                  </a:cubicBezTo>
                  <a:cubicBezTo>
                    <a:pt x="851" y="720"/>
                    <a:pt x="851" y="720"/>
                    <a:pt x="851" y="720"/>
                  </a:cubicBezTo>
                  <a:cubicBezTo>
                    <a:pt x="851" y="350"/>
                    <a:pt x="851" y="350"/>
                    <a:pt x="851" y="350"/>
                  </a:cubicBezTo>
                  <a:cubicBezTo>
                    <a:pt x="851" y="233"/>
                    <a:pt x="756" y="137"/>
                    <a:pt x="638" y="137"/>
                  </a:cubicBezTo>
                  <a:cubicBezTo>
                    <a:pt x="521" y="137"/>
                    <a:pt x="425" y="233"/>
                    <a:pt x="425" y="350"/>
                  </a:cubicBezTo>
                  <a:cubicBezTo>
                    <a:pt x="425" y="720"/>
                    <a:pt x="425" y="720"/>
                    <a:pt x="425" y="720"/>
                  </a:cubicBezTo>
                  <a:cubicBezTo>
                    <a:pt x="85" y="720"/>
                    <a:pt x="85" y="720"/>
                    <a:pt x="85" y="720"/>
                  </a:cubicBezTo>
                  <a:cubicBezTo>
                    <a:pt x="85" y="42"/>
                    <a:pt x="85" y="42"/>
                    <a:pt x="85" y="42"/>
                  </a:cubicBezTo>
                  <a:cubicBezTo>
                    <a:pt x="85" y="19"/>
                    <a:pt x="66" y="0"/>
                    <a:pt x="42" y="0"/>
                  </a:cubicBezTo>
                  <a:cubicBezTo>
                    <a:pt x="19" y="0"/>
                    <a:pt x="0" y="19"/>
                    <a:pt x="0" y="42"/>
                  </a:cubicBezTo>
                  <a:cubicBezTo>
                    <a:pt x="0" y="762"/>
                    <a:pt x="0" y="762"/>
                    <a:pt x="0" y="762"/>
                  </a:cubicBezTo>
                  <a:cubicBezTo>
                    <a:pt x="0" y="786"/>
                    <a:pt x="19" y="805"/>
                    <a:pt x="42" y="805"/>
                  </a:cubicBezTo>
                  <a:cubicBezTo>
                    <a:pt x="468" y="805"/>
                    <a:pt x="468" y="805"/>
                    <a:pt x="468" y="805"/>
                  </a:cubicBezTo>
                  <a:cubicBezTo>
                    <a:pt x="490" y="805"/>
                    <a:pt x="509" y="788"/>
                    <a:pt x="510" y="766"/>
                  </a:cubicBezTo>
                  <a:cubicBezTo>
                    <a:pt x="510" y="765"/>
                    <a:pt x="510" y="764"/>
                    <a:pt x="510" y="762"/>
                  </a:cubicBezTo>
                  <a:cubicBezTo>
                    <a:pt x="510" y="350"/>
                    <a:pt x="510" y="350"/>
                    <a:pt x="510" y="350"/>
                  </a:cubicBezTo>
                  <a:cubicBezTo>
                    <a:pt x="510" y="280"/>
                    <a:pt x="568" y="222"/>
                    <a:pt x="638" y="222"/>
                  </a:cubicBezTo>
                  <a:cubicBezTo>
                    <a:pt x="709" y="222"/>
                    <a:pt x="766" y="280"/>
                    <a:pt x="766" y="350"/>
                  </a:cubicBezTo>
                  <a:cubicBezTo>
                    <a:pt x="766" y="762"/>
                    <a:pt x="766" y="762"/>
                    <a:pt x="766" y="762"/>
                  </a:cubicBezTo>
                  <a:cubicBezTo>
                    <a:pt x="766" y="764"/>
                    <a:pt x="766" y="765"/>
                    <a:pt x="766" y="766"/>
                  </a:cubicBezTo>
                  <a:cubicBezTo>
                    <a:pt x="768" y="788"/>
                    <a:pt x="786" y="805"/>
                    <a:pt x="809" y="805"/>
                  </a:cubicBezTo>
                  <a:cubicBezTo>
                    <a:pt x="1234" y="805"/>
                    <a:pt x="1234" y="805"/>
                    <a:pt x="1234" y="805"/>
                  </a:cubicBezTo>
                  <a:cubicBezTo>
                    <a:pt x="1258" y="805"/>
                    <a:pt x="1277" y="786"/>
                    <a:pt x="1277" y="762"/>
                  </a:cubicBezTo>
                  <a:cubicBezTo>
                    <a:pt x="1277" y="42"/>
                    <a:pt x="1277" y="42"/>
                    <a:pt x="1277" y="42"/>
                  </a:cubicBezTo>
                  <a:cubicBezTo>
                    <a:pt x="1277" y="19"/>
                    <a:pt x="1258" y="0"/>
                    <a:pt x="1234" y="0"/>
                  </a:cubicBezTo>
                  <a:close/>
                  <a:moveTo>
                    <a:pt x="1234" y="0"/>
                  </a:moveTo>
                  <a:cubicBezTo>
                    <a:pt x="1234" y="0"/>
                    <a:pt x="1234" y="0"/>
                    <a:pt x="1234" y="0"/>
                  </a:cubicBezTo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</p:grpSp>
      <p:sp>
        <p:nvSpPr>
          <p:cNvPr id="201" name="Google Shape;201;p37"/>
          <p:cNvSpPr/>
          <p:nvPr/>
        </p:nvSpPr>
        <p:spPr>
          <a:xfrm>
            <a:off x="6345324" y="2701794"/>
            <a:ext cx="1010284" cy="296042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Minimal</a:t>
            </a:r>
            <a:endParaRPr sz="1100"/>
          </a:p>
        </p:txBody>
      </p:sp>
      <p:sp>
        <p:nvSpPr>
          <p:cNvPr id="202" name="Google Shape;202;p37"/>
          <p:cNvSpPr/>
          <p:nvPr/>
        </p:nvSpPr>
        <p:spPr>
          <a:xfrm>
            <a:off x="6634438" y="2158685"/>
            <a:ext cx="432055" cy="458047"/>
          </a:xfrm>
          <a:custGeom>
            <a:rect b="b" l="l" r="r" t="t"/>
            <a:pathLst>
              <a:path extrusionOk="0" h="1523" w="1433">
                <a:moveTo>
                  <a:pt x="1237" y="579"/>
                </a:moveTo>
                <a:cubicBezTo>
                  <a:pt x="1237" y="521"/>
                  <a:pt x="1237" y="521"/>
                  <a:pt x="1237" y="521"/>
                </a:cubicBezTo>
                <a:cubicBezTo>
                  <a:pt x="1237" y="380"/>
                  <a:pt x="1188" y="250"/>
                  <a:pt x="1098" y="154"/>
                </a:cubicBezTo>
                <a:cubicBezTo>
                  <a:pt x="1006" y="54"/>
                  <a:pt x="879" y="0"/>
                  <a:pt x="741" y="0"/>
                </a:cubicBezTo>
                <a:cubicBezTo>
                  <a:pt x="692" y="0"/>
                  <a:pt x="692" y="0"/>
                  <a:pt x="692" y="0"/>
                </a:cubicBezTo>
                <a:cubicBezTo>
                  <a:pt x="554" y="0"/>
                  <a:pt x="428" y="54"/>
                  <a:pt x="335" y="154"/>
                </a:cubicBezTo>
                <a:cubicBezTo>
                  <a:pt x="245" y="250"/>
                  <a:pt x="196" y="380"/>
                  <a:pt x="196" y="521"/>
                </a:cubicBezTo>
                <a:cubicBezTo>
                  <a:pt x="196" y="579"/>
                  <a:pt x="196" y="579"/>
                  <a:pt x="196" y="579"/>
                </a:cubicBezTo>
                <a:cubicBezTo>
                  <a:pt x="87" y="587"/>
                  <a:pt x="0" y="677"/>
                  <a:pt x="0" y="788"/>
                </a:cubicBezTo>
                <a:cubicBezTo>
                  <a:pt x="0" y="880"/>
                  <a:pt x="0" y="880"/>
                  <a:pt x="0" y="880"/>
                </a:cubicBezTo>
                <a:cubicBezTo>
                  <a:pt x="0" y="996"/>
                  <a:pt x="94" y="1090"/>
                  <a:pt x="210" y="1090"/>
                </a:cubicBezTo>
                <a:cubicBezTo>
                  <a:pt x="328" y="1090"/>
                  <a:pt x="328" y="1090"/>
                  <a:pt x="328" y="1090"/>
                </a:cubicBezTo>
                <a:cubicBezTo>
                  <a:pt x="349" y="1090"/>
                  <a:pt x="366" y="1072"/>
                  <a:pt x="366" y="1051"/>
                </a:cubicBezTo>
                <a:cubicBezTo>
                  <a:pt x="366" y="617"/>
                  <a:pt x="366" y="617"/>
                  <a:pt x="366" y="617"/>
                </a:cubicBezTo>
                <a:cubicBezTo>
                  <a:pt x="366" y="596"/>
                  <a:pt x="349" y="579"/>
                  <a:pt x="328" y="579"/>
                </a:cubicBezTo>
                <a:cubicBezTo>
                  <a:pt x="273" y="579"/>
                  <a:pt x="273" y="579"/>
                  <a:pt x="273" y="579"/>
                </a:cubicBezTo>
                <a:cubicBezTo>
                  <a:pt x="273" y="521"/>
                  <a:pt x="273" y="521"/>
                  <a:pt x="273" y="521"/>
                </a:cubicBezTo>
                <a:cubicBezTo>
                  <a:pt x="273" y="268"/>
                  <a:pt x="453" y="77"/>
                  <a:pt x="692" y="77"/>
                </a:cubicBezTo>
                <a:cubicBezTo>
                  <a:pt x="740" y="77"/>
                  <a:pt x="740" y="77"/>
                  <a:pt x="740" y="77"/>
                </a:cubicBezTo>
                <a:cubicBezTo>
                  <a:pt x="980" y="77"/>
                  <a:pt x="1160" y="268"/>
                  <a:pt x="1160" y="521"/>
                </a:cubicBezTo>
                <a:cubicBezTo>
                  <a:pt x="1160" y="579"/>
                  <a:pt x="1160" y="579"/>
                  <a:pt x="1160" y="579"/>
                </a:cubicBezTo>
                <a:cubicBezTo>
                  <a:pt x="1105" y="579"/>
                  <a:pt x="1105" y="579"/>
                  <a:pt x="1105" y="579"/>
                </a:cubicBezTo>
                <a:cubicBezTo>
                  <a:pt x="1084" y="579"/>
                  <a:pt x="1067" y="596"/>
                  <a:pt x="1067" y="617"/>
                </a:cubicBezTo>
                <a:cubicBezTo>
                  <a:pt x="1067" y="1051"/>
                  <a:pt x="1067" y="1051"/>
                  <a:pt x="1067" y="1051"/>
                </a:cubicBezTo>
                <a:cubicBezTo>
                  <a:pt x="1067" y="1072"/>
                  <a:pt x="1084" y="1089"/>
                  <a:pt x="1105" y="1089"/>
                </a:cubicBezTo>
                <a:cubicBezTo>
                  <a:pt x="1159" y="1089"/>
                  <a:pt x="1159" y="1089"/>
                  <a:pt x="1159" y="1089"/>
                </a:cubicBezTo>
                <a:cubicBezTo>
                  <a:pt x="1143" y="1290"/>
                  <a:pt x="1005" y="1336"/>
                  <a:pt x="941" y="1347"/>
                </a:cubicBezTo>
                <a:cubicBezTo>
                  <a:pt x="924" y="1292"/>
                  <a:pt x="873" y="1253"/>
                  <a:pt x="813" y="1253"/>
                </a:cubicBezTo>
                <a:cubicBezTo>
                  <a:pt x="717" y="1253"/>
                  <a:pt x="717" y="1253"/>
                  <a:pt x="717" y="1253"/>
                </a:cubicBezTo>
                <a:cubicBezTo>
                  <a:pt x="643" y="1253"/>
                  <a:pt x="582" y="1314"/>
                  <a:pt x="582" y="1388"/>
                </a:cubicBezTo>
                <a:cubicBezTo>
                  <a:pt x="582" y="1462"/>
                  <a:pt x="643" y="1523"/>
                  <a:pt x="717" y="1523"/>
                </a:cubicBezTo>
                <a:cubicBezTo>
                  <a:pt x="813" y="1523"/>
                  <a:pt x="813" y="1523"/>
                  <a:pt x="813" y="1523"/>
                </a:cubicBezTo>
                <a:cubicBezTo>
                  <a:pt x="875" y="1523"/>
                  <a:pt x="927" y="1481"/>
                  <a:pt x="943" y="1424"/>
                </a:cubicBezTo>
                <a:cubicBezTo>
                  <a:pt x="974" y="1420"/>
                  <a:pt x="1024" y="1408"/>
                  <a:pt x="1073" y="1380"/>
                </a:cubicBezTo>
                <a:cubicBezTo>
                  <a:pt x="1143" y="1339"/>
                  <a:pt x="1225" y="1256"/>
                  <a:pt x="1236" y="1089"/>
                </a:cubicBezTo>
                <a:cubicBezTo>
                  <a:pt x="1346" y="1082"/>
                  <a:pt x="1433" y="991"/>
                  <a:pt x="1433" y="880"/>
                </a:cubicBezTo>
                <a:cubicBezTo>
                  <a:pt x="1433" y="788"/>
                  <a:pt x="1433" y="788"/>
                  <a:pt x="1433" y="788"/>
                </a:cubicBezTo>
                <a:cubicBezTo>
                  <a:pt x="1433" y="677"/>
                  <a:pt x="1347" y="586"/>
                  <a:pt x="1237" y="579"/>
                </a:cubicBezTo>
                <a:close/>
                <a:moveTo>
                  <a:pt x="290" y="1012"/>
                </a:moveTo>
                <a:cubicBezTo>
                  <a:pt x="210" y="1012"/>
                  <a:pt x="210" y="1012"/>
                  <a:pt x="210" y="1012"/>
                </a:cubicBezTo>
                <a:cubicBezTo>
                  <a:pt x="137" y="1012"/>
                  <a:pt x="77" y="953"/>
                  <a:pt x="77" y="880"/>
                </a:cubicBezTo>
                <a:cubicBezTo>
                  <a:pt x="77" y="788"/>
                  <a:pt x="77" y="788"/>
                  <a:pt x="77" y="788"/>
                </a:cubicBezTo>
                <a:cubicBezTo>
                  <a:pt x="77" y="715"/>
                  <a:pt x="137" y="655"/>
                  <a:pt x="210" y="655"/>
                </a:cubicBezTo>
                <a:cubicBezTo>
                  <a:pt x="290" y="655"/>
                  <a:pt x="290" y="655"/>
                  <a:pt x="290" y="655"/>
                </a:cubicBezTo>
                <a:lnTo>
                  <a:pt x="290" y="1012"/>
                </a:lnTo>
                <a:close/>
                <a:moveTo>
                  <a:pt x="813" y="1446"/>
                </a:moveTo>
                <a:cubicBezTo>
                  <a:pt x="717" y="1446"/>
                  <a:pt x="717" y="1446"/>
                  <a:pt x="717" y="1446"/>
                </a:cubicBezTo>
                <a:cubicBezTo>
                  <a:pt x="685" y="1446"/>
                  <a:pt x="659" y="1420"/>
                  <a:pt x="659" y="1388"/>
                </a:cubicBezTo>
                <a:cubicBezTo>
                  <a:pt x="659" y="1356"/>
                  <a:pt x="685" y="1331"/>
                  <a:pt x="717" y="1331"/>
                </a:cubicBezTo>
                <a:cubicBezTo>
                  <a:pt x="813" y="1331"/>
                  <a:pt x="813" y="1331"/>
                  <a:pt x="813" y="1331"/>
                </a:cubicBezTo>
                <a:cubicBezTo>
                  <a:pt x="845" y="1331"/>
                  <a:pt x="871" y="1356"/>
                  <a:pt x="871" y="1388"/>
                </a:cubicBezTo>
                <a:cubicBezTo>
                  <a:pt x="871" y="1420"/>
                  <a:pt x="845" y="1446"/>
                  <a:pt x="813" y="1446"/>
                </a:cubicBezTo>
                <a:close/>
                <a:moveTo>
                  <a:pt x="1356" y="880"/>
                </a:moveTo>
                <a:cubicBezTo>
                  <a:pt x="1356" y="953"/>
                  <a:pt x="1297" y="1012"/>
                  <a:pt x="1223" y="1012"/>
                </a:cubicBezTo>
                <a:cubicBezTo>
                  <a:pt x="1144" y="1012"/>
                  <a:pt x="1144" y="1012"/>
                  <a:pt x="1144" y="1012"/>
                </a:cubicBezTo>
                <a:cubicBezTo>
                  <a:pt x="1144" y="655"/>
                  <a:pt x="1144" y="655"/>
                  <a:pt x="1144" y="655"/>
                </a:cubicBezTo>
                <a:cubicBezTo>
                  <a:pt x="1223" y="655"/>
                  <a:pt x="1223" y="655"/>
                  <a:pt x="1223" y="655"/>
                </a:cubicBezTo>
                <a:cubicBezTo>
                  <a:pt x="1297" y="655"/>
                  <a:pt x="1356" y="715"/>
                  <a:pt x="1356" y="788"/>
                </a:cubicBezTo>
                <a:lnTo>
                  <a:pt x="1356" y="880"/>
                </a:lnTo>
                <a:close/>
                <a:moveTo>
                  <a:pt x="1356" y="880"/>
                </a:moveTo>
                <a:cubicBezTo>
                  <a:pt x="1356" y="880"/>
                  <a:pt x="1356" y="880"/>
                  <a:pt x="1356" y="880"/>
                </a:cubicBezTo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dk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203" name="Google Shape;203;p37"/>
          <p:cNvSpPr txBox="1"/>
          <p:nvPr/>
        </p:nvSpPr>
        <p:spPr>
          <a:xfrm>
            <a:off x="557213" y="557213"/>
            <a:ext cx="1600200" cy="87716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rPr>
              <a:t>ABOUT</a:t>
            </a:r>
            <a:endParaRPr sz="11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6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rPr>
              <a:t>US</a:t>
            </a:r>
            <a:endParaRPr sz="1100"/>
          </a:p>
        </p:txBody>
      </p:sp>
      <p:grpSp>
        <p:nvGrpSpPr>
          <p:cNvPr id="204" name="Google Shape;204;p37"/>
          <p:cNvGrpSpPr/>
          <p:nvPr/>
        </p:nvGrpSpPr>
        <p:grpSpPr>
          <a:xfrm>
            <a:off x="4687663" y="3914138"/>
            <a:ext cx="3899126" cy="672151"/>
            <a:chOff x="7256908" y="4420965"/>
            <a:chExt cx="5577294" cy="896201"/>
          </a:xfrm>
        </p:grpSpPr>
        <p:sp>
          <p:nvSpPr>
            <p:cNvPr id="205" name="Google Shape;205;p37"/>
            <p:cNvSpPr txBox="1"/>
            <p:nvPr/>
          </p:nvSpPr>
          <p:spPr>
            <a:xfrm>
              <a:off x="7256908" y="4703985"/>
              <a:ext cx="5577294" cy="61318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lnSpc>
                  <a:spcPct val="244444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i="1" lang="en" sz="700">
                  <a:solidFill>
                    <a:srgbClr val="BFBFB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Creepiest don't subdue which i two set had seasons.</a:t>
              </a:r>
              <a:endParaRPr sz="1100"/>
            </a:p>
          </p:txBody>
        </p:sp>
        <p:sp>
          <p:nvSpPr>
            <p:cNvPr id="206" name="Google Shape;206;p37"/>
            <p:cNvSpPr txBox="1"/>
            <p:nvPr/>
          </p:nvSpPr>
          <p:spPr>
            <a:xfrm>
              <a:off x="11200893" y="4420965"/>
              <a:ext cx="1633309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rPr>
                <a:t>This is Minimal</a:t>
              </a:r>
              <a:endParaRPr sz="110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Digit - Multi 1 - Bright">
  <a:themeElements>
    <a:clrScheme name="Digit - Multi 1">
      <a:dk1>
        <a:srgbClr val="000000"/>
      </a:dk1>
      <a:lt1>
        <a:srgbClr val="FFFFFF"/>
      </a:lt1>
      <a:dk2>
        <a:srgbClr val="6491C8"/>
      </a:dk2>
      <a:lt2>
        <a:srgbClr val="7D8287"/>
      </a:lt2>
      <a:accent1>
        <a:srgbClr val="14B4EB"/>
      </a:accent1>
      <a:accent2>
        <a:srgbClr val="3CBEB4"/>
      </a:accent2>
      <a:accent3>
        <a:srgbClr val="96C83C"/>
      </a:accent3>
      <a:accent4>
        <a:srgbClr val="FFAF28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