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06" r:id="rId2"/>
    <p:sldId id="1136" r:id="rId3"/>
    <p:sldId id="1135" r:id="rId4"/>
    <p:sldId id="1056" r:id="rId5"/>
    <p:sldId id="1058" r:id="rId6"/>
    <p:sldId id="1020" r:id="rId7"/>
    <p:sldId id="1059" r:id="rId8"/>
    <p:sldId id="1134" r:id="rId9"/>
    <p:sldId id="1131" r:id="rId10"/>
    <p:sldId id="1069" r:id="rId11"/>
    <p:sldId id="1137" r:id="rId12"/>
    <p:sldId id="1071" r:id="rId13"/>
    <p:sldId id="1078" r:id="rId14"/>
    <p:sldId id="1080" r:id="rId15"/>
    <p:sldId id="1086" r:id="rId16"/>
    <p:sldId id="1087" r:id="rId17"/>
    <p:sldId id="1089" r:id="rId18"/>
    <p:sldId id="1093" r:id="rId19"/>
    <p:sldId id="1095" r:id="rId20"/>
    <p:sldId id="1096" r:id="rId21"/>
    <p:sldId id="1122" r:id="rId22"/>
    <p:sldId id="113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6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7013"/>
  </p:normalViewPr>
  <p:slideViewPr>
    <p:cSldViewPr snapToGrid="0" snapToObjects="1">
      <p:cViewPr varScale="1">
        <p:scale>
          <a:sx n="116" d="100"/>
          <a:sy n="116" d="100"/>
        </p:scale>
        <p:origin x="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373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6/6/2020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C991461-6C3C-460A-9188-5531DA6D802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16914" y="3205740"/>
            <a:ext cx="4460648" cy="2725014"/>
          </a:xfrm>
          <a:custGeom>
            <a:avLst/>
            <a:gdLst>
              <a:gd name="connsiteX0" fmla="*/ 0 w 4460648"/>
              <a:gd name="connsiteY0" fmla="*/ 0 h 2725014"/>
              <a:gd name="connsiteX1" fmla="*/ 4460648 w 4460648"/>
              <a:gd name="connsiteY1" fmla="*/ 0 h 2725014"/>
              <a:gd name="connsiteX2" fmla="*/ 4460648 w 4460648"/>
              <a:gd name="connsiteY2" fmla="*/ 2725014 h 2725014"/>
              <a:gd name="connsiteX3" fmla="*/ 0 w 4460648"/>
              <a:gd name="connsiteY3" fmla="*/ 2725014 h 2725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0648" h="2725014">
                <a:moveTo>
                  <a:pt x="0" y="0"/>
                </a:moveTo>
                <a:lnTo>
                  <a:pt x="4460648" y="0"/>
                </a:lnTo>
                <a:lnTo>
                  <a:pt x="4460648" y="2725014"/>
                </a:lnTo>
                <a:lnTo>
                  <a:pt x="0" y="2725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852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D2F564-F785-4FB6-A130-F7A429C4070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179188" y="2781300"/>
            <a:ext cx="1833626" cy="1833624"/>
          </a:xfrm>
          <a:custGeom>
            <a:avLst/>
            <a:gdLst>
              <a:gd name="connsiteX0" fmla="*/ 793305 w 1586610"/>
              <a:gd name="connsiteY0" fmla="*/ 0 h 1586608"/>
              <a:gd name="connsiteX1" fmla="*/ 1586610 w 1586610"/>
              <a:gd name="connsiteY1" fmla="*/ 793304 h 1586608"/>
              <a:gd name="connsiteX2" fmla="*/ 793305 w 1586610"/>
              <a:gd name="connsiteY2" fmla="*/ 1586608 h 1586608"/>
              <a:gd name="connsiteX3" fmla="*/ 0 w 1586610"/>
              <a:gd name="connsiteY3" fmla="*/ 793304 h 1586608"/>
              <a:gd name="connsiteX4" fmla="*/ 793305 w 1586610"/>
              <a:gd name="connsiteY4" fmla="*/ 0 h 15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6610" h="1586608">
                <a:moveTo>
                  <a:pt x="793305" y="0"/>
                </a:moveTo>
                <a:cubicBezTo>
                  <a:pt x="1231435" y="0"/>
                  <a:pt x="1586610" y="355174"/>
                  <a:pt x="1586610" y="793304"/>
                </a:cubicBezTo>
                <a:cubicBezTo>
                  <a:pt x="1586610" y="1231434"/>
                  <a:pt x="1231435" y="1586608"/>
                  <a:pt x="793305" y="1586608"/>
                </a:cubicBezTo>
                <a:cubicBezTo>
                  <a:pt x="355175" y="1586608"/>
                  <a:pt x="0" y="1231434"/>
                  <a:pt x="0" y="793304"/>
                </a:cubicBezTo>
                <a:cubicBezTo>
                  <a:pt x="0" y="355174"/>
                  <a:pt x="355175" y="0"/>
                  <a:pt x="7933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774E00F-C57D-4A2D-BD53-AACE5DE86E7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483033" y="2781300"/>
            <a:ext cx="1833626" cy="1833624"/>
          </a:xfrm>
          <a:custGeom>
            <a:avLst/>
            <a:gdLst>
              <a:gd name="connsiteX0" fmla="*/ 793305 w 1586610"/>
              <a:gd name="connsiteY0" fmla="*/ 0 h 1586608"/>
              <a:gd name="connsiteX1" fmla="*/ 1586610 w 1586610"/>
              <a:gd name="connsiteY1" fmla="*/ 793304 h 1586608"/>
              <a:gd name="connsiteX2" fmla="*/ 793305 w 1586610"/>
              <a:gd name="connsiteY2" fmla="*/ 1586608 h 1586608"/>
              <a:gd name="connsiteX3" fmla="*/ 0 w 1586610"/>
              <a:gd name="connsiteY3" fmla="*/ 793304 h 1586608"/>
              <a:gd name="connsiteX4" fmla="*/ 793305 w 1586610"/>
              <a:gd name="connsiteY4" fmla="*/ 0 h 15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6610" h="1586608">
                <a:moveTo>
                  <a:pt x="793305" y="0"/>
                </a:moveTo>
                <a:cubicBezTo>
                  <a:pt x="1231435" y="0"/>
                  <a:pt x="1586610" y="355174"/>
                  <a:pt x="1586610" y="793304"/>
                </a:cubicBezTo>
                <a:cubicBezTo>
                  <a:pt x="1586610" y="1231434"/>
                  <a:pt x="1231435" y="1586608"/>
                  <a:pt x="793305" y="1586608"/>
                </a:cubicBezTo>
                <a:cubicBezTo>
                  <a:pt x="355175" y="1586608"/>
                  <a:pt x="0" y="1231434"/>
                  <a:pt x="0" y="793304"/>
                </a:cubicBezTo>
                <a:cubicBezTo>
                  <a:pt x="0" y="355174"/>
                  <a:pt x="355175" y="0"/>
                  <a:pt x="7933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B0B24A-1EDE-4934-9F1B-D531C097B3AE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875339" y="2781300"/>
            <a:ext cx="1833626" cy="1833624"/>
          </a:xfrm>
          <a:custGeom>
            <a:avLst/>
            <a:gdLst>
              <a:gd name="connsiteX0" fmla="*/ 793305 w 1586610"/>
              <a:gd name="connsiteY0" fmla="*/ 0 h 1586608"/>
              <a:gd name="connsiteX1" fmla="*/ 1586610 w 1586610"/>
              <a:gd name="connsiteY1" fmla="*/ 793304 h 1586608"/>
              <a:gd name="connsiteX2" fmla="*/ 793305 w 1586610"/>
              <a:gd name="connsiteY2" fmla="*/ 1586608 h 1586608"/>
              <a:gd name="connsiteX3" fmla="*/ 0 w 1586610"/>
              <a:gd name="connsiteY3" fmla="*/ 793304 h 1586608"/>
              <a:gd name="connsiteX4" fmla="*/ 793305 w 1586610"/>
              <a:gd name="connsiteY4" fmla="*/ 0 h 15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6610" h="1586608">
                <a:moveTo>
                  <a:pt x="793305" y="0"/>
                </a:moveTo>
                <a:cubicBezTo>
                  <a:pt x="1231435" y="0"/>
                  <a:pt x="1586610" y="355174"/>
                  <a:pt x="1586610" y="793304"/>
                </a:cubicBezTo>
                <a:cubicBezTo>
                  <a:pt x="1586610" y="1231434"/>
                  <a:pt x="1231435" y="1586608"/>
                  <a:pt x="793305" y="1586608"/>
                </a:cubicBezTo>
                <a:cubicBezTo>
                  <a:pt x="355175" y="1586608"/>
                  <a:pt x="0" y="1231434"/>
                  <a:pt x="0" y="793304"/>
                </a:cubicBezTo>
                <a:cubicBezTo>
                  <a:pt x="0" y="355174"/>
                  <a:pt x="355175" y="0"/>
                  <a:pt x="7933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7185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160946-6A7A-4855-A929-EBB047EBADE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112836" y="1112839"/>
            <a:ext cx="4965068" cy="2809080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2322E2EF-CE4D-4AFD-BA93-4DA487D22BA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112836" y="4048920"/>
            <a:ext cx="4965068" cy="2809080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82178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3D9F758D-467E-4663-BEAD-BFBB640C6FC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737100" y="2762251"/>
            <a:ext cx="2717800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1AEDADC-8CBE-4D00-A2C5-DA44FDD35D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683500" y="2762251"/>
            <a:ext cx="2717800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C2AF9B73-E30C-49E0-8207-8ED58A857DF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790700" y="2762251"/>
            <a:ext cx="2717800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0056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7194F2F-DB50-4712-B2EE-3DCEC3213B7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905262"/>
            <a:ext cx="3048000" cy="5047476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76BBE7-4222-4E92-8174-E8871EE31A6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48000" y="905262"/>
            <a:ext cx="4883708" cy="5047476"/>
          </a:xfrm>
          <a:custGeom>
            <a:avLst/>
            <a:gdLst>
              <a:gd name="connsiteX0" fmla="*/ 0 w 4883708"/>
              <a:gd name="connsiteY0" fmla="*/ 0 h 5047476"/>
              <a:gd name="connsiteX1" fmla="*/ 4883708 w 4883708"/>
              <a:gd name="connsiteY1" fmla="*/ 0 h 5047476"/>
              <a:gd name="connsiteX2" fmla="*/ 4883708 w 4883708"/>
              <a:gd name="connsiteY2" fmla="*/ 5047476 h 5047476"/>
              <a:gd name="connsiteX3" fmla="*/ 0 w 4883708"/>
              <a:gd name="connsiteY3" fmla="*/ 5047476 h 504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3708" h="5047476">
                <a:moveTo>
                  <a:pt x="0" y="0"/>
                </a:moveTo>
                <a:lnTo>
                  <a:pt x="4883708" y="0"/>
                </a:lnTo>
                <a:lnTo>
                  <a:pt x="4883708" y="5047476"/>
                </a:lnTo>
                <a:lnTo>
                  <a:pt x="0" y="50474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8408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7EBBCE2-7697-4DF5-BC35-7CD077B64F4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2" y="927240"/>
            <a:ext cx="4881561" cy="2908160"/>
          </a:xfrm>
          <a:custGeom>
            <a:avLst/>
            <a:gdLst>
              <a:gd name="connsiteX0" fmla="*/ 0 w 4881561"/>
              <a:gd name="connsiteY0" fmla="*/ 0 h 5003521"/>
              <a:gd name="connsiteX1" fmla="*/ 4881561 w 4881561"/>
              <a:gd name="connsiteY1" fmla="*/ 0 h 5003521"/>
              <a:gd name="connsiteX2" fmla="*/ 4881561 w 4881561"/>
              <a:gd name="connsiteY2" fmla="*/ 5003521 h 5003521"/>
              <a:gd name="connsiteX3" fmla="*/ 0 w 4881561"/>
              <a:gd name="connsiteY3" fmla="*/ 5003521 h 500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561" h="5003521">
                <a:moveTo>
                  <a:pt x="0" y="0"/>
                </a:moveTo>
                <a:lnTo>
                  <a:pt x="4881561" y="0"/>
                </a:lnTo>
                <a:lnTo>
                  <a:pt x="4881561" y="5003521"/>
                </a:lnTo>
                <a:lnTo>
                  <a:pt x="0" y="5003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A42084F1-C7D8-4E37-81ED-BDC7C62673A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2" y="3949840"/>
            <a:ext cx="4881561" cy="2908160"/>
          </a:xfrm>
          <a:custGeom>
            <a:avLst/>
            <a:gdLst>
              <a:gd name="connsiteX0" fmla="*/ 0 w 4881561"/>
              <a:gd name="connsiteY0" fmla="*/ 0 h 5003521"/>
              <a:gd name="connsiteX1" fmla="*/ 4881561 w 4881561"/>
              <a:gd name="connsiteY1" fmla="*/ 0 h 5003521"/>
              <a:gd name="connsiteX2" fmla="*/ 4881561 w 4881561"/>
              <a:gd name="connsiteY2" fmla="*/ 5003521 h 5003521"/>
              <a:gd name="connsiteX3" fmla="*/ 0 w 4881561"/>
              <a:gd name="connsiteY3" fmla="*/ 5003521 h 500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561" h="5003521">
                <a:moveTo>
                  <a:pt x="0" y="0"/>
                </a:moveTo>
                <a:lnTo>
                  <a:pt x="4881561" y="0"/>
                </a:lnTo>
                <a:lnTo>
                  <a:pt x="4881561" y="5003521"/>
                </a:lnTo>
                <a:lnTo>
                  <a:pt x="0" y="5003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1079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ACBE90-9FDC-4468-B6EE-A928F53FB6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76600" y="0"/>
            <a:ext cx="2819400" cy="2590800"/>
          </a:xfrm>
          <a:custGeom>
            <a:avLst/>
            <a:gdLst>
              <a:gd name="connsiteX0" fmla="*/ 0 w 2819400"/>
              <a:gd name="connsiteY0" fmla="*/ 0 h 2590800"/>
              <a:gd name="connsiteX1" fmla="*/ 2819400 w 2819400"/>
              <a:gd name="connsiteY1" fmla="*/ 0 h 2590800"/>
              <a:gd name="connsiteX2" fmla="*/ 2819400 w 2819400"/>
              <a:gd name="connsiteY2" fmla="*/ 2590800 h 2590800"/>
              <a:gd name="connsiteX3" fmla="*/ 0 w 2819400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2590800">
                <a:moveTo>
                  <a:pt x="0" y="0"/>
                </a:moveTo>
                <a:lnTo>
                  <a:pt x="2819400" y="0"/>
                </a:lnTo>
                <a:lnTo>
                  <a:pt x="28194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20788D4-6D04-4554-AD85-A29CBA93A2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276600" y="2724150"/>
            <a:ext cx="4724400" cy="3206610"/>
          </a:xfrm>
          <a:custGeom>
            <a:avLst/>
            <a:gdLst>
              <a:gd name="connsiteX0" fmla="*/ 0 w 4724400"/>
              <a:gd name="connsiteY0" fmla="*/ 0 h 3206610"/>
              <a:gd name="connsiteX1" fmla="*/ 4724400 w 4724400"/>
              <a:gd name="connsiteY1" fmla="*/ 0 h 3206610"/>
              <a:gd name="connsiteX2" fmla="*/ 4724400 w 4724400"/>
              <a:gd name="connsiteY2" fmla="*/ 3206610 h 3206610"/>
              <a:gd name="connsiteX3" fmla="*/ 0 w 4724400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4400" h="3206610">
                <a:moveTo>
                  <a:pt x="0" y="0"/>
                </a:moveTo>
                <a:lnTo>
                  <a:pt x="4724400" y="0"/>
                </a:lnTo>
                <a:lnTo>
                  <a:pt x="4724400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F0019A7-7ACA-4E5E-BF82-82BB9A10BE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01000" y="2724150"/>
            <a:ext cx="4191000" cy="3206610"/>
          </a:xfrm>
          <a:custGeom>
            <a:avLst/>
            <a:gdLst>
              <a:gd name="connsiteX0" fmla="*/ 0 w 4191000"/>
              <a:gd name="connsiteY0" fmla="*/ 0 h 3206610"/>
              <a:gd name="connsiteX1" fmla="*/ 4191000 w 4191000"/>
              <a:gd name="connsiteY1" fmla="*/ 0 h 3206610"/>
              <a:gd name="connsiteX2" fmla="*/ 4191000 w 4191000"/>
              <a:gd name="connsiteY2" fmla="*/ 3206610 h 3206610"/>
              <a:gd name="connsiteX3" fmla="*/ 0 w 4191000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3206610">
                <a:moveTo>
                  <a:pt x="0" y="0"/>
                </a:moveTo>
                <a:lnTo>
                  <a:pt x="4191000" y="0"/>
                </a:lnTo>
                <a:lnTo>
                  <a:pt x="4191000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43684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A47226F-2D8A-49BD-A3AE-215091B9F13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0964" y="927240"/>
            <a:ext cx="5286506" cy="5003520"/>
          </a:xfrm>
          <a:custGeom>
            <a:avLst/>
            <a:gdLst>
              <a:gd name="connsiteX0" fmla="*/ 0 w 5286506"/>
              <a:gd name="connsiteY0" fmla="*/ 0 h 5003520"/>
              <a:gd name="connsiteX1" fmla="*/ 5286506 w 5286506"/>
              <a:gd name="connsiteY1" fmla="*/ 0 h 5003520"/>
              <a:gd name="connsiteX2" fmla="*/ 5286506 w 5286506"/>
              <a:gd name="connsiteY2" fmla="*/ 5003520 h 5003520"/>
              <a:gd name="connsiteX3" fmla="*/ 0 w 5286506"/>
              <a:gd name="connsiteY3" fmla="*/ 5003520 h 500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6506" h="5003520">
                <a:moveTo>
                  <a:pt x="0" y="0"/>
                </a:moveTo>
                <a:lnTo>
                  <a:pt x="5286506" y="0"/>
                </a:lnTo>
                <a:lnTo>
                  <a:pt x="5286506" y="5003520"/>
                </a:lnTo>
                <a:lnTo>
                  <a:pt x="0" y="5003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2171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083F75-A287-4FDD-BF7E-3DE22E8B03F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927239"/>
            <a:ext cx="4881562" cy="5003521"/>
          </a:xfrm>
          <a:custGeom>
            <a:avLst/>
            <a:gdLst>
              <a:gd name="connsiteX0" fmla="*/ 0 w 4881562"/>
              <a:gd name="connsiteY0" fmla="*/ 0 h 5003521"/>
              <a:gd name="connsiteX1" fmla="*/ 4881562 w 4881562"/>
              <a:gd name="connsiteY1" fmla="*/ 0 h 5003521"/>
              <a:gd name="connsiteX2" fmla="*/ 4881562 w 4881562"/>
              <a:gd name="connsiteY2" fmla="*/ 5003521 h 5003521"/>
              <a:gd name="connsiteX3" fmla="*/ 0 w 4881562"/>
              <a:gd name="connsiteY3" fmla="*/ 5003521 h 500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562" h="5003521">
                <a:moveTo>
                  <a:pt x="0" y="0"/>
                </a:moveTo>
                <a:lnTo>
                  <a:pt x="4881562" y="0"/>
                </a:lnTo>
                <a:lnTo>
                  <a:pt x="4881562" y="5003521"/>
                </a:lnTo>
                <a:lnTo>
                  <a:pt x="0" y="5003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42922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E2C1A0-BB81-4553-90FE-008D7F9FDF5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13500" y="2994989"/>
            <a:ext cx="4824334" cy="3863010"/>
          </a:xfrm>
          <a:custGeom>
            <a:avLst/>
            <a:gdLst>
              <a:gd name="connsiteX0" fmla="*/ 0 w 4824334"/>
              <a:gd name="connsiteY0" fmla="*/ 0 h 4707804"/>
              <a:gd name="connsiteX1" fmla="*/ 4824334 w 4824334"/>
              <a:gd name="connsiteY1" fmla="*/ 0 h 4707804"/>
              <a:gd name="connsiteX2" fmla="*/ 4824334 w 4824334"/>
              <a:gd name="connsiteY2" fmla="*/ 4707804 h 4707804"/>
              <a:gd name="connsiteX3" fmla="*/ 0 w 4824334"/>
              <a:gd name="connsiteY3" fmla="*/ 4707804 h 470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334" h="4707804">
                <a:moveTo>
                  <a:pt x="0" y="0"/>
                </a:moveTo>
                <a:lnTo>
                  <a:pt x="4824334" y="0"/>
                </a:lnTo>
                <a:lnTo>
                  <a:pt x="4824334" y="4707804"/>
                </a:lnTo>
                <a:lnTo>
                  <a:pt x="0" y="47078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3AB8AB-4E94-4405-9913-C67ACF4BBE3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958772" cy="6858000"/>
          </a:xfrm>
          <a:custGeom>
            <a:avLst/>
            <a:gdLst>
              <a:gd name="connsiteX0" fmla="*/ 0 w 3958772"/>
              <a:gd name="connsiteY0" fmla="*/ 0 h 6858000"/>
              <a:gd name="connsiteX1" fmla="*/ 3958772 w 3958772"/>
              <a:gd name="connsiteY1" fmla="*/ 0 h 6858000"/>
              <a:gd name="connsiteX2" fmla="*/ 3958772 w 3958772"/>
              <a:gd name="connsiteY2" fmla="*/ 6858000 h 6858000"/>
              <a:gd name="connsiteX3" fmla="*/ 0 w 395877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8772" h="6858000">
                <a:moveTo>
                  <a:pt x="0" y="0"/>
                </a:moveTo>
                <a:lnTo>
                  <a:pt x="3958772" y="0"/>
                </a:lnTo>
                <a:lnTo>
                  <a:pt x="395877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5097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F828D97-E2FB-4AB2-A649-6ABB1EB7713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76924" y="561975"/>
            <a:ext cx="2623197" cy="2771150"/>
          </a:xfrm>
          <a:custGeom>
            <a:avLst/>
            <a:gdLst>
              <a:gd name="connsiteX0" fmla="*/ 0 w 2623197"/>
              <a:gd name="connsiteY0" fmla="*/ 0 h 2771150"/>
              <a:gd name="connsiteX1" fmla="*/ 2623197 w 2623197"/>
              <a:gd name="connsiteY1" fmla="*/ 0 h 2771150"/>
              <a:gd name="connsiteX2" fmla="*/ 2623197 w 2623197"/>
              <a:gd name="connsiteY2" fmla="*/ 2771150 h 2771150"/>
              <a:gd name="connsiteX3" fmla="*/ 0 w 2623197"/>
              <a:gd name="connsiteY3" fmla="*/ 2771150 h 27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97" h="2771150">
                <a:moveTo>
                  <a:pt x="0" y="0"/>
                </a:moveTo>
                <a:lnTo>
                  <a:pt x="2623197" y="0"/>
                </a:lnTo>
                <a:lnTo>
                  <a:pt x="2623197" y="2771150"/>
                </a:lnTo>
                <a:lnTo>
                  <a:pt x="0" y="2771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7302214-AB15-4A3C-AA2A-0D5D67E1C2A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61972" y="561975"/>
            <a:ext cx="2623197" cy="2771150"/>
          </a:xfrm>
          <a:custGeom>
            <a:avLst/>
            <a:gdLst>
              <a:gd name="connsiteX0" fmla="*/ 0 w 2623197"/>
              <a:gd name="connsiteY0" fmla="*/ 0 h 2771150"/>
              <a:gd name="connsiteX1" fmla="*/ 2623197 w 2623197"/>
              <a:gd name="connsiteY1" fmla="*/ 0 h 2771150"/>
              <a:gd name="connsiteX2" fmla="*/ 2623197 w 2623197"/>
              <a:gd name="connsiteY2" fmla="*/ 2771150 h 2771150"/>
              <a:gd name="connsiteX3" fmla="*/ 0 w 2623197"/>
              <a:gd name="connsiteY3" fmla="*/ 2771150 h 27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3197" h="2771150">
                <a:moveTo>
                  <a:pt x="0" y="0"/>
                </a:moveTo>
                <a:lnTo>
                  <a:pt x="2623197" y="0"/>
                </a:lnTo>
                <a:lnTo>
                  <a:pt x="2623197" y="2771150"/>
                </a:lnTo>
                <a:lnTo>
                  <a:pt x="0" y="2771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31621CA-8611-42D9-95AB-C393257A29F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61973" y="3524876"/>
            <a:ext cx="5438148" cy="2771150"/>
          </a:xfrm>
          <a:custGeom>
            <a:avLst/>
            <a:gdLst>
              <a:gd name="connsiteX0" fmla="*/ 0 w 5438148"/>
              <a:gd name="connsiteY0" fmla="*/ 0 h 2771150"/>
              <a:gd name="connsiteX1" fmla="*/ 5438148 w 5438148"/>
              <a:gd name="connsiteY1" fmla="*/ 0 h 2771150"/>
              <a:gd name="connsiteX2" fmla="*/ 5438148 w 5438148"/>
              <a:gd name="connsiteY2" fmla="*/ 2771150 h 2771150"/>
              <a:gd name="connsiteX3" fmla="*/ 0 w 5438148"/>
              <a:gd name="connsiteY3" fmla="*/ 2771150 h 27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8148" h="2771150">
                <a:moveTo>
                  <a:pt x="0" y="0"/>
                </a:moveTo>
                <a:lnTo>
                  <a:pt x="5438148" y="0"/>
                </a:lnTo>
                <a:lnTo>
                  <a:pt x="5438148" y="2771150"/>
                </a:lnTo>
                <a:lnTo>
                  <a:pt x="0" y="2771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14470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62D352D-9F70-43C3-9C1F-AAB6A7464AC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136180" y="609600"/>
            <a:ext cx="8897649" cy="5568240"/>
          </a:xfrm>
          <a:custGeom>
            <a:avLst/>
            <a:gdLst>
              <a:gd name="connsiteX0" fmla="*/ 3229579 w 8897649"/>
              <a:gd name="connsiteY0" fmla="*/ 0 h 5568240"/>
              <a:gd name="connsiteX1" fmla="*/ 5250101 w 8897649"/>
              <a:gd name="connsiteY1" fmla="*/ 3483658 h 5568240"/>
              <a:gd name="connsiteX2" fmla="*/ 6469346 w 8897649"/>
              <a:gd name="connsiteY2" fmla="*/ 1381510 h 5568240"/>
              <a:gd name="connsiteX3" fmla="*/ 8897649 w 8897649"/>
              <a:gd name="connsiteY3" fmla="*/ 5568240 h 5568240"/>
              <a:gd name="connsiteX4" fmla="*/ 6459158 w 8897649"/>
              <a:gd name="connsiteY4" fmla="*/ 5568240 h 5568240"/>
              <a:gd name="connsiteX5" fmla="*/ 4041043 w 8897649"/>
              <a:gd name="connsiteY5" fmla="*/ 5568240 h 5568240"/>
              <a:gd name="connsiteX6" fmla="*/ 0 w 8897649"/>
              <a:gd name="connsiteY6" fmla="*/ 5568240 h 5568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97649" h="5568240">
                <a:moveTo>
                  <a:pt x="3229579" y="0"/>
                </a:moveTo>
                <a:lnTo>
                  <a:pt x="5250101" y="3483658"/>
                </a:lnTo>
                <a:lnTo>
                  <a:pt x="6469346" y="1381510"/>
                </a:lnTo>
                <a:lnTo>
                  <a:pt x="8897649" y="5568240"/>
                </a:lnTo>
                <a:lnTo>
                  <a:pt x="6459158" y="5568240"/>
                </a:lnTo>
                <a:lnTo>
                  <a:pt x="4041043" y="5568240"/>
                </a:lnTo>
                <a:lnTo>
                  <a:pt x="0" y="55682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84381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7BE96A-7EDE-4688-A77F-F09D1D1FFEC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999457" y="2481943"/>
            <a:ext cx="2193086" cy="1749740"/>
          </a:xfrm>
          <a:custGeom>
            <a:avLst/>
            <a:gdLst>
              <a:gd name="connsiteX0" fmla="*/ 0 w 2193086"/>
              <a:gd name="connsiteY0" fmla="*/ 0 h 1749740"/>
              <a:gd name="connsiteX1" fmla="*/ 2193086 w 2193086"/>
              <a:gd name="connsiteY1" fmla="*/ 0 h 1749740"/>
              <a:gd name="connsiteX2" fmla="*/ 2193086 w 2193086"/>
              <a:gd name="connsiteY2" fmla="*/ 1749740 h 1749740"/>
              <a:gd name="connsiteX3" fmla="*/ 0 w 2193086"/>
              <a:gd name="connsiteY3" fmla="*/ 1749740 h 174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086" h="1749740">
                <a:moveTo>
                  <a:pt x="0" y="0"/>
                </a:moveTo>
                <a:lnTo>
                  <a:pt x="2193086" y="0"/>
                </a:lnTo>
                <a:lnTo>
                  <a:pt x="2193086" y="1749740"/>
                </a:lnTo>
                <a:lnTo>
                  <a:pt x="0" y="17497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2777790-3733-4634-BAAB-CB9D3789C802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655571" y="2481943"/>
            <a:ext cx="2193086" cy="1749740"/>
          </a:xfrm>
          <a:custGeom>
            <a:avLst/>
            <a:gdLst>
              <a:gd name="connsiteX0" fmla="*/ 0 w 2193086"/>
              <a:gd name="connsiteY0" fmla="*/ 0 h 1749740"/>
              <a:gd name="connsiteX1" fmla="*/ 2193086 w 2193086"/>
              <a:gd name="connsiteY1" fmla="*/ 0 h 1749740"/>
              <a:gd name="connsiteX2" fmla="*/ 2193086 w 2193086"/>
              <a:gd name="connsiteY2" fmla="*/ 1749740 h 1749740"/>
              <a:gd name="connsiteX3" fmla="*/ 0 w 2193086"/>
              <a:gd name="connsiteY3" fmla="*/ 1749740 h 174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086" h="1749740">
                <a:moveTo>
                  <a:pt x="0" y="0"/>
                </a:moveTo>
                <a:lnTo>
                  <a:pt x="2193086" y="0"/>
                </a:lnTo>
                <a:lnTo>
                  <a:pt x="2193086" y="1749740"/>
                </a:lnTo>
                <a:lnTo>
                  <a:pt x="0" y="17497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A947B9-4560-49B2-AEE7-1D78C530723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343343" y="2481943"/>
            <a:ext cx="2193086" cy="1749740"/>
          </a:xfrm>
          <a:custGeom>
            <a:avLst/>
            <a:gdLst>
              <a:gd name="connsiteX0" fmla="*/ 0 w 2193086"/>
              <a:gd name="connsiteY0" fmla="*/ 0 h 1749740"/>
              <a:gd name="connsiteX1" fmla="*/ 2193086 w 2193086"/>
              <a:gd name="connsiteY1" fmla="*/ 0 h 1749740"/>
              <a:gd name="connsiteX2" fmla="*/ 2193086 w 2193086"/>
              <a:gd name="connsiteY2" fmla="*/ 1749740 h 1749740"/>
              <a:gd name="connsiteX3" fmla="*/ 0 w 2193086"/>
              <a:gd name="connsiteY3" fmla="*/ 1749740 h 1749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3086" h="1749740">
                <a:moveTo>
                  <a:pt x="0" y="0"/>
                </a:moveTo>
                <a:lnTo>
                  <a:pt x="2193086" y="0"/>
                </a:lnTo>
                <a:lnTo>
                  <a:pt x="2193086" y="1749740"/>
                </a:lnTo>
                <a:lnTo>
                  <a:pt x="0" y="17497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14726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EE3B488-892F-42C8-9EDF-69B05659E36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302696" y="1584961"/>
            <a:ext cx="1586610" cy="1586608"/>
          </a:xfrm>
          <a:custGeom>
            <a:avLst/>
            <a:gdLst>
              <a:gd name="connsiteX0" fmla="*/ 793305 w 1586610"/>
              <a:gd name="connsiteY0" fmla="*/ 0 h 1586608"/>
              <a:gd name="connsiteX1" fmla="*/ 1586610 w 1586610"/>
              <a:gd name="connsiteY1" fmla="*/ 793304 h 1586608"/>
              <a:gd name="connsiteX2" fmla="*/ 793305 w 1586610"/>
              <a:gd name="connsiteY2" fmla="*/ 1586608 h 1586608"/>
              <a:gd name="connsiteX3" fmla="*/ 0 w 1586610"/>
              <a:gd name="connsiteY3" fmla="*/ 793304 h 1586608"/>
              <a:gd name="connsiteX4" fmla="*/ 793305 w 1586610"/>
              <a:gd name="connsiteY4" fmla="*/ 0 h 15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6610" h="1586608">
                <a:moveTo>
                  <a:pt x="793305" y="0"/>
                </a:moveTo>
                <a:cubicBezTo>
                  <a:pt x="1231435" y="0"/>
                  <a:pt x="1586610" y="355174"/>
                  <a:pt x="1586610" y="793304"/>
                </a:cubicBezTo>
                <a:cubicBezTo>
                  <a:pt x="1586610" y="1231434"/>
                  <a:pt x="1231435" y="1586608"/>
                  <a:pt x="793305" y="1586608"/>
                </a:cubicBezTo>
                <a:cubicBezTo>
                  <a:pt x="355175" y="1586608"/>
                  <a:pt x="0" y="1231434"/>
                  <a:pt x="0" y="793304"/>
                </a:cubicBezTo>
                <a:cubicBezTo>
                  <a:pt x="0" y="355174"/>
                  <a:pt x="355175" y="0"/>
                  <a:pt x="7933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933546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36B6E0-CDCC-4040-B7CE-7A589AC22F8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12065" y="2209800"/>
            <a:ext cx="9567866" cy="2438400"/>
          </a:xfrm>
          <a:custGeom>
            <a:avLst/>
            <a:gdLst>
              <a:gd name="connsiteX0" fmla="*/ 0 w 9567866"/>
              <a:gd name="connsiteY0" fmla="*/ 0 h 2438400"/>
              <a:gd name="connsiteX1" fmla="*/ 4783933 w 9567866"/>
              <a:gd name="connsiteY1" fmla="*/ 0 h 2438400"/>
              <a:gd name="connsiteX2" fmla="*/ 9567866 w 9567866"/>
              <a:gd name="connsiteY2" fmla="*/ 0 h 2438400"/>
              <a:gd name="connsiteX3" fmla="*/ 9567866 w 9567866"/>
              <a:gd name="connsiteY3" fmla="*/ 2438400 h 2438400"/>
              <a:gd name="connsiteX4" fmla="*/ 4783933 w 9567866"/>
              <a:gd name="connsiteY4" fmla="*/ 2438400 h 2438400"/>
              <a:gd name="connsiteX5" fmla="*/ 0 w 9567866"/>
              <a:gd name="connsiteY5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67866" h="2438400">
                <a:moveTo>
                  <a:pt x="0" y="0"/>
                </a:moveTo>
                <a:lnTo>
                  <a:pt x="4783933" y="0"/>
                </a:lnTo>
                <a:lnTo>
                  <a:pt x="9567866" y="0"/>
                </a:lnTo>
                <a:lnTo>
                  <a:pt x="9567866" y="2438400"/>
                </a:lnTo>
                <a:lnTo>
                  <a:pt x="4783933" y="2438400"/>
                </a:lnTo>
                <a:lnTo>
                  <a:pt x="0" y="2438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5106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E4E71A6-5F84-4D17-9BD7-09AC2E4B185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30189" y="1754215"/>
            <a:ext cx="3799757" cy="2380514"/>
          </a:xfrm>
          <a:custGeom>
            <a:avLst/>
            <a:gdLst>
              <a:gd name="connsiteX0" fmla="*/ 0 w 3799757"/>
              <a:gd name="connsiteY0" fmla="*/ 0 h 2380514"/>
              <a:gd name="connsiteX1" fmla="*/ 3799757 w 3799757"/>
              <a:gd name="connsiteY1" fmla="*/ 0 h 2380514"/>
              <a:gd name="connsiteX2" fmla="*/ 3799757 w 3799757"/>
              <a:gd name="connsiteY2" fmla="*/ 2380514 h 2380514"/>
              <a:gd name="connsiteX3" fmla="*/ 0 w 3799757"/>
              <a:gd name="connsiteY3" fmla="*/ 2380514 h 238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757" h="2380514">
                <a:moveTo>
                  <a:pt x="0" y="0"/>
                </a:moveTo>
                <a:lnTo>
                  <a:pt x="3799757" y="0"/>
                </a:lnTo>
                <a:lnTo>
                  <a:pt x="3799757" y="2380514"/>
                </a:lnTo>
                <a:lnTo>
                  <a:pt x="0" y="2380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6056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D97461-5631-40CC-95D6-3B12762875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63331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F2428F-1E35-483D-AE52-3AD82289256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365319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17254AC-9552-46CD-BD2A-8621EA7D4CA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761343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3315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F6FE328C-20E9-4AA4-A3C7-957BDAF9B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1117415"/>
            <a:ext cx="347158" cy="21489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tx1"/>
                </a:solidFill>
                <a:latin typeface="Montserrat 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82" r:id="rId2"/>
    <p:sldLayoutId id="2147483981" r:id="rId3"/>
    <p:sldLayoutId id="2147483980" r:id="rId4"/>
    <p:sldLayoutId id="2147483979" r:id="rId5"/>
    <p:sldLayoutId id="2147483978" r:id="rId6"/>
    <p:sldLayoutId id="2147483977" r:id="rId7"/>
    <p:sldLayoutId id="2147483962" r:id="rId8"/>
    <p:sldLayoutId id="2147483952" r:id="rId9"/>
    <p:sldLayoutId id="2147483951" r:id="rId10"/>
    <p:sldLayoutId id="2147483950" r:id="rId11"/>
    <p:sldLayoutId id="2147483946" r:id="rId12"/>
    <p:sldLayoutId id="2147483944" r:id="rId13"/>
    <p:sldLayoutId id="2147483943" r:id="rId14"/>
    <p:sldLayoutId id="2147483938" r:id="rId15"/>
    <p:sldLayoutId id="2147483936" r:id="rId16"/>
    <p:sldLayoutId id="2147483969" r:id="rId17"/>
    <p:sldLayoutId id="2147483968" r:id="rId18"/>
    <p:sldLayoutId id="2147483904" r:id="rId1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792BDC0-7B4B-4933-B3B5-DC32A167C2C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7257" b="37257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02AF8-EF69-4F4E-8D3B-2361000B4C5C}"/>
              </a:ext>
            </a:extLst>
          </p:cNvPr>
          <p:cNvSpPr/>
          <p:nvPr/>
        </p:nvSpPr>
        <p:spPr>
          <a:xfrm>
            <a:off x="6095999" y="2209800"/>
            <a:ext cx="4783933" cy="2438400"/>
          </a:xfrm>
          <a:prstGeom prst="rect">
            <a:avLst/>
          </a:prstGeom>
          <a:solidFill>
            <a:schemeClr val="accent5">
              <a:lumMod val="60000"/>
              <a:lumOff val="40000"/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64D764-73B1-44AF-AAFF-DCABDF7D0028}"/>
              </a:ext>
            </a:extLst>
          </p:cNvPr>
          <p:cNvSpPr/>
          <p:nvPr/>
        </p:nvSpPr>
        <p:spPr>
          <a:xfrm>
            <a:off x="1312066" y="2209800"/>
            <a:ext cx="4783933" cy="2438400"/>
          </a:xfrm>
          <a:prstGeom prst="rect">
            <a:avLst/>
          </a:prstGeom>
          <a:solidFill>
            <a:schemeClr val="tx1">
              <a:lumMod val="85000"/>
              <a:lumOff val="1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6BC383-17C4-4646-90BB-180702601DE2}"/>
              </a:ext>
            </a:extLst>
          </p:cNvPr>
          <p:cNvSpPr txBox="1"/>
          <p:nvPr/>
        </p:nvSpPr>
        <p:spPr>
          <a:xfrm>
            <a:off x="4496707" y="3031337"/>
            <a:ext cx="31985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solidFill>
                  <a:schemeClr val="bg1"/>
                </a:solidFill>
                <a:latin typeface="Montserrat Light" panose="00000400000000000000" pitchFamily="50" charset="0"/>
              </a:rPr>
              <a:t>DIRECTION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F873E-8734-400D-A3B1-9A26355275D6}"/>
              </a:ext>
            </a:extLst>
          </p:cNvPr>
          <p:cNvSpPr txBox="1"/>
          <p:nvPr/>
        </p:nvSpPr>
        <p:spPr>
          <a:xfrm>
            <a:off x="5087552" y="3580442"/>
            <a:ext cx="2016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400" dirty="0">
                <a:solidFill>
                  <a:schemeClr val="bg1"/>
                </a:solidFill>
                <a:latin typeface="Montserrat Light" panose="00000400000000000000" pitchFamily="50" charset="0"/>
              </a:rPr>
              <a:t>PRESENTATION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A61417-CDBA-4728-A9E9-F29ADFB70497}"/>
              </a:ext>
            </a:extLst>
          </p:cNvPr>
          <p:cNvSpPr txBox="1"/>
          <p:nvPr/>
        </p:nvSpPr>
        <p:spPr>
          <a:xfrm>
            <a:off x="5410200" y="1060135"/>
            <a:ext cx="13715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Montserrat Light" panose="00000400000000000000" pitchFamily="50" charset="0"/>
              </a:rPr>
              <a:t>WELCOME</a:t>
            </a:r>
          </a:p>
        </p:txBody>
      </p:sp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D99BD07-C252-4AFD-9275-6BF15A2546B8}"/>
              </a:ext>
            </a:extLst>
          </p:cNvPr>
          <p:cNvCxnSpPr>
            <a:cxnSpLocks/>
            <a:stCxn id="21" idx="0"/>
          </p:cNvCxnSpPr>
          <p:nvPr/>
        </p:nvCxnSpPr>
        <p:spPr>
          <a:xfrm>
            <a:off x="6096000" y="4313618"/>
            <a:ext cx="0" cy="2544382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50E300-0E0E-415B-81EC-8796387CDB4A}"/>
              </a:ext>
            </a:extLst>
          </p:cNvPr>
          <p:cNvGrpSpPr/>
          <p:nvPr/>
        </p:nvGrpSpPr>
        <p:grpSpPr>
          <a:xfrm>
            <a:off x="1112838" y="927240"/>
            <a:ext cx="5930770" cy="1091014"/>
            <a:chOff x="2609849" y="3181575"/>
            <a:chExt cx="5930770" cy="10910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B53733-4FFF-45A4-91D4-61938B977044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COMPANY TIMELINE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1C04C5-9114-4BAB-99E4-D1DBD7FC5096}"/>
                </a:ext>
              </a:extLst>
            </p:cNvPr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C6D0E19-FE84-4BA0-BFFB-D94CC84801D9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3326B62-D935-41BC-AEFC-1C75A0F586EA}"/>
              </a:ext>
            </a:extLst>
          </p:cNvPr>
          <p:cNvGrpSpPr/>
          <p:nvPr/>
        </p:nvGrpSpPr>
        <p:grpSpPr>
          <a:xfrm>
            <a:off x="5333399" y="2544382"/>
            <a:ext cx="1525202" cy="1769236"/>
            <a:chOff x="1336455" y="2921757"/>
            <a:chExt cx="1525202" cy="1769236"/>
          </a:xfrm>
        </p:grpSpPr>
        <p:sp>
          <p:nvSpPr>
            <p:cNvPr id="21" name="Hexagon 20">
              <a:extLst>
                <a:ext uri="{FF2B5EF4-FFF2-40B4-BE49-F238E27FC236}">
                  <a16:creationId xmlns:a16="http://schemas.microsoft.com/office/drawing/2014/main" id="{FEF64012-17BA-45A2-8F90-6566766809DB}"/>
                </a:ext>
              </a:extLst>
            </p:cNvPr>
            <p:cNvSpPr/>
            <p:nvPr/>
          </p:nvSpPr>
          <p:spPr>
            <a:xfrm rot="5400000">
              <a:off x="1214438" y="3043774"/>
              <a:ext cx="1769236" cy="1525202"/>
            </a:xfrm>
            <a:prstGeom prst="hexagon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utoShape 62">
              <a:extLst>
                <a:ext uri="{FF2B5EF4-FFF2-40B4-BE49-F238E27FC236}">
                  <a16:creationId xmlns:a16="http://schemas.microsoft.com/office/drawing/2014/main" id="{B2D38F12-8EB5-4B9E-ABC2-93F5B27BC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034" y="3396354"/>
              <a:ext cx="820046" cy="820042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9" name="Hexagon 28">
            <a:extLst>
              <a:ext uri="{FF2B5EF4-FFF2-40B4-BE49-F238E27FC236}">
                <a16:creationId xmlns:a16="http://schemas.microsoft.com/office/drawing/2014/main" id="{6861228A-BB99-4A4B-BCF6-8ADE335158E9}"/>
              </a:ext>
            </a:extLst>
          </p:cNvPr>
          <p:cNvSpPr/>
          <p:nvPr/>
        </p:nvSpPr>
        <p:spPr>
          <a:xfrm rot="5400000">
            <a:off x="5885996" y="5095997"/>
            <a:ext cx="420008" cy="362076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B7A923-8312-4A06-97A9-D518519756BD}"/>
              </a:ext>
            </a:extLst>
          </p:cNvPr>
          <p:cNvSpPr txBox="1"/>
          <p:nvPr/>
        </p:nvSpPr>
        <p:spPr>
          <a:xfrm>
            <a:off x="5901708" y="5135726"/>
            <a:ext cx="3753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01</a:t>
            </a:r>
            <a:endParaRPr lang="en-US" sz="1000" b="1" dirty="0">
              <a:solidFill>
                <a:schemeClr val="bg1"/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E38036D-52EA-4F6E-ABFB-510B9CF75534}"/>
              </a:ext>
            </a:extLst>
          </p:cNvPr>
          <p:cNvSpPr txBox="1"/>
          <p:nvPr/>
        </p:nvSpPr>
        <p:spPr>
          <a:xfrm>
            <a:off x="4415456" y="510494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2012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2C45452-0E21-491F-998D-737377425ADE}"/>
              </a:ext>
            </a:extLst>
          </p:cNvPr>
          <p:cNvGrpSpPr/>
          <p:nvPr/>
        </p:nvGrpSpPr>
        <p:grpSpPr>
          <a:xfrm>
            <a:off x="6506023" y="4761456"/>
            <a:ext cx="3958773" cy="994758"/>
            <a:chOff x="8738877" y="3606441"/>
            <a:chExt cx="3958773" cy="99475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75B7CD8-895D-4B49-BD19-EFEF5BED1683}"/>
                </a:ext>
              </a:extLst>
            </p:cNvPr>
            <p:cNvSpPr txBox="1"/>
            <p:nvPr/>
          </p:nvSpPr>
          <p:spPr>
            <a:xfrm>
              <a:off x="8738877" y="3920500"/>
              <a:ext cx="3958773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</a:t>
              </a:r>
            </a:p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086C007-8089-453B-9D63-829313E37793}"/>
                </a:ext>
              </a:extLst>
            </p:cNvPr>
            <p:cNvSpPr txBox="1"/>
            <p:nvPr/>
          </p:nvSpPr>
          <p:spPr>
            <a:xfrm>
              <a:off x="8738878" y="3606441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0814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387332A-3A69-452D-B851-06E10CC04199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3F4519ED-099A-48E7-96AA-FCC70109252A}"/>
              </a:ext>
            </a:extLst>
          </p:cNvPr>
          <p:cNvGrpSpPr/>
          <p:nvPr/>
        </p:nvGrpSpPr>
        <p:grpSpPr>
          <a:xfrm>
            <a:off x="4415456" y="4761456"/>
            <a:ext cx="6049340" cy="994758"/>
            <a:chOff x="4415456" y="4761456"/>
            <a:chExt cx="6049340" cy="994758"/>
          </a:xfrm>
        </p:grpSpPr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581E53FD-5BED-4D14-88EB-F6557B4AD205}"/>
                </a:ext>
              </a:extLst>
            </p:cNvPr>
            <p:cNvSpPr/>
            <p:nvPr/>
          </p:nvSpPr>
          <p:spPr>
            <a:xfrm rot="5400000">
              <a:off x="5885996" y="5095997"/>
              <a:ext cx="420008" cy="362076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C953F53-8D8C-455B-B694-5C888DECEF79}"/>
                </a:ext>
              </a:extLst>
            </p:cNvPr>
            <p:cNvSpPr txBox="1"/>
            <p:nvPr/>
          </p:nvSpPr>
          <p:spPr>
            <a:xfrm>
              <a:off x="5901708" y="5135726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05E4311-69AF-4500-AC93-E62C3AC2A9DB}"/>
                </a:ext>
              </a:extLst>
            </p:cNvPr>
            <p:cNvSpPr txBox="1"/>
            <p:nvPr/>
          </p:nvSpPr>
          <p:spPr>
            <a:xfrm>
              <a:off x="4415456" y="5104947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C4E33C4-2635-4BE9-B18D-4F77BA1E4CCE}"/>
                </a:ext>
              </a:extLst>
            </p:cNvPr>
            <p:cNvGrpSpPr/>
            <p:nvPr/>
          </p:nvGrpSpPr>
          <p:grpSpPr>
            <a:xfrm>
              <a:off x="6506023" y="4761456"/>
              <a:ext cx="3958773" cy="994758"/>
              <a:chOff x="8738877" y="3606441"/>
              <a:chExt cx="3958773" cy="994758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2077DD3-BCFA-41E2-A368-D2378E375F33}"/>
                  </a:ext>
                </a:extLst>
              </p:cNvPr>
              <p:cNvSpPr txBox="1"/>
              <p:nvPr/>
            </p:nvSpPr>
            <p:spPr>
              <a:xfrm>
                <a:off x="8738877" y="3920500"/>
                <a:ext cx="3958773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lorem ipsum dolor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7ACB9E5-4E5D-424F-8ED9-1A0BCB22542C}"/>
                  </a:ext>
                </a:extLst>
              </p:cNvPr>
              <p:cNvSpPr txBox="1"/>
              <p:nvPr/>
            </p:nvSpPr>
            <p:spPr>
              <a:xfrm>
                <a:off x="8738878" y="3606441"/>
                <a:ext cx="14995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TEXT HERE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78FA166-9BFF-43F6-A750-3EF1F8C8BA3F}"/>
              </a:ext>
            </a:extLst>
          </p:cNvPr>
          <p:cNvGrpSpPr/>
          <p:nvPr/>
        </p:nvGrpSpPr>
        <p:grpSpPr>
          <a:xfrm>
            <a:off x="4415456" y="2931621"/>
            <a:ext cx="6049340" cy="994758"/>
            <a:chOff x="4415456" y="4761456"/>
            <a:chExt cx="6049340" cy="994758"/>
          </a:xfrm>
        </p:grpSpPr>
        <p:sp>
          <p:nvSpPr>
            <p:cNvPr id="41" name="Hexagon 40">
              <a:extLst>
                <a:ext uri="{FF2B5EF4-FFF2-40B4-BE49-F238E27FC236}">
                  <a16:creationId xmlns:a16="http://schemas.microsoft.com/office/drawing/2014/main" id="{A2C5BA33-4AEB-48F7-BE0A-D121ECA1873D}"/>
                </a:ext>
              </a:extLst>
            </p:cNvPr>
            <p:cNvSpPr/>
            <p:nvPr/>
          </p:nvSpPr>
          <p:spPr>
            <a:xfrm rot="5400000">
              <a:off x="5885996" y="5095997"/>
              <a:ext cx="420008" cy="362076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8B65A-25A7-4589-BBE8-2A696049F5E9}"/>
                </a:ext>
              </a:extLst>
            </p:cNvPr>
            <p:cNvSpPr txBox="1"/>
            <p:nvPr/>
          </p:nvSpPr>
          <p:spPr>
            <a:xfrm>
              <a:off x="5901708" y="5135726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681EDF6-2DAF-4978-8EB1-561A8D8E3C56}"/>
                </a:ext>
              </a:extLst>
            </p:cNvPr>
            <p:cNvSpPr txBox="1"/>
            <p:nvPr/>
          </p:nvSpPr>
          <p:spPr>
            <a:xfrm>
              <a:off x="4415456" y="5104947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AA39010-A10E-4592-828B-695399C8DAC5}"/>
                </a:ext>
              </a:extLst>
            </p:cNvPr>
            <p:cNvGrpSpPr/>
            <p:nvPr/>
          </p:nvGrpSpPr>
          <p:grpSpPr>
            <a:xfrm>
              <a:off x="6506023" y="4761456"/>
              <a:ext cx="3958773" cy="994758"/>
              <a:chOff x="8738877" y="3606441"/>
              <a:chExt cx="3958773" cy="994758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7B81B2-4881-4212-8689-F94B09E06AC7}"/>
                  </a:ext>
                </a:extLst>
              </p:cNvPr>
              <p:cNvSpPr txBox="1"/>
              <p:nvPr/>
            </p:nvSpPr>
            <p:spPr>
              <a:xfrm>
                <a:off x="8738877" y="3920500"/>
                <a:ext cx="3958773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lorem ipsum dolor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054D7B8-330F-47F4-AFD9-F70E2E83C115}"/>
                  </a:ext>
                </a:extLst>
              </p:cNvPr>
              <p:cNvSpPr txBox="1"/>
              <p:nvPr/>
            </p:nvSpPr>
            <p:spPr>
              <a:xfrm>
                <a:off x="8738878" y="3606441"/>
                <a:ext cx="14995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TEXT HERE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18D2EAE-315D-44FC-8002-2A94D74E584C}"/>
              </a:ext>
            </a:extLst>
          </p:cNvPr>
          <p:cNvGrpSpPr/>
          <p:nvPr/>
        </p:nvGrpSpPr>
        <p:grpSpPr>
          <a:xfrm>
            <a:off x="4415456" y="1101786"/>
            <a:ext cx="6049340" cy="994758"/>
            <a:chOff x="4415456" y="4761456"/>
            <a:chExt cx="6049340" cy="994758"/>
          </a:xfrm>
        </p:grpSpPr>
        <p:sp>
          <p:nvSpPr>
            <p:cNvPr id="54" name="Hexagon 53">
              <a:extLst>
                <a:ext uri="{FF2B5EF4-FFF2-40B4-BE49-F238E27FC236}">
                  <a16:creationId xmlns:a16="http://schemas.microsoft.com/office/drawing/2014/main" id="{2EA3220E-2EE1-4B9D-ADB4-969D46CF1021}"/>
                </a:ext>
              </a:extLst>
            </p:cNvPr>
            <p:cNvSpPr/>
            <p:nvPr/>
          </p:nvSpPr>
          <p:spPr>
            <a:xfrm rot="5400000">
              <a:off x="5885996" y="5095997"/>
              <a:ext cx="420008" cy="36207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1F7E3E5-23DC-4A96-A2EC-67267F883167}"/>
                </a:ext>
              </a:extLst>
            </p:cNvPr>
            <p:cNvSpPr txBox="1"/>
            <p:nvPr/>
          </p:nvSpPr>
          <p:spPr>
            <a:xfrm>
              <a:off x="5901708" y="5135726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1FBE811-B9F5-4749-BAFF-6F1CC7048061}"/>
                </a:ext>
              </a:extLst>
            </p:cNvPr>
            <p:cNvSpPr txBox="1"/>
            <p:nvPr/>
          </p:nvSpPr>
          <p:spPr>
            <a:xfrm>
              <a:off x="4415456" y="5104947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8311224-BECC-4117-9ADC-AD0F78203FC6}"/>
                </a:ext>
              </a:extLst>
            </p:cNvPr>
            <p:cNvGrpSpPr/>
            <p:nvPr/>
          </p:nvGrpSpPr>
          <p:grpSpPr>
            <a:xfrm>
              <a:off x="6506023" y="4761456"/>
              <a:ext cx="3958773" cy="994758"/>
              <a:chOff x="8738877" y="3606441"/>
              <a:chExt cx="3958773" cy="994758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C147356-C90F-4A3D-B653-4BC753DDAB32}"/>
                  </a:ext>
                </a:extLst>
              </p:cNvPr>
              <p:cNvSpPr txBox="1"/>
              <p:nvPr/>
            </p:nvSpPr>
            <p:spPr>
              <a:xfrm>
                <a:off x="8738877" y="3920500"/>
                <a:ext cx="3958773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lorem ipsum dolor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48E77D1-06DE-4570-B395-03D013255BFF}"/>
                  </a:ext>
                </a:extLst>
              </p:cNvPr>
              <p:cNvSpPr txBox="1"/>
              <p:nvPr/>
            </p:nvSpPr>
            <p:spPr>
              <a:xfrm>
                <a:off x="8738878" y="3606441"/>
                <a:ext cx="14995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TEXT HERE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1EB7A74B-0614-458B-95D6-DE1A294F6192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21134" r="211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2144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Hexagon 22">
            <a:extLst>
              <a:ext uri="{FF2B5EF4-FFF2-40B4-BE49-F238E27FC236}">
                <a16:creationId xmlns:a16="http://schemas.microsoft.com/office/drawing/2014/main" id="{C56A0F76-546E-4634-A1AA-D824E87BC941}"/>
              </a:ext>
            </a:extLst>
          </p:cNvPr>
          <p:cNvSpPr/>
          <p:nvPr/>
        </p:nvSpPr>
        <p:spPr>
          <a:xfrm rot="5400000">
            <a:off x="5211382" y="3163778"/>
            <a:ext cx="1769236" cy="1525202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utoShape 23">
            <a:extLst>
              <a:ext uri="{FF2B5EF4-FFF2-40B4-BE49-F238E27FC236}">
                <a16:creationId xmlns:a16="http://schemas.microsoft.com/office/drawing/2014/main" id="{E4D2168C-031C-4A07-A86D-0BDFCDE4ED36}"/>
              </a:ext>
            </a:extLst>
          </p:cNvPr>
          <p:cNvSpPr>
            <a:spLocks/>
          </p:cNvSpPr>
          <p:nvPr/>
        </p:nvSpPr>
        <p:spPr bwMode="auto">
          <a:xfrm>
            <a:off x="5751518" y="3526320"/>
            <a:ext cx="688964" cy="80011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59ED7CD-118E-4ACE-9BC3-8F740FEB4C0F}"/>
              </a:ext>
            </a:extLst>
          </p:cNvPr>
          <p:cNvCxnSpPr>
            <a:cxnSpLocks/>
            <a:endCxn id="23" idx="3"/>
          </p:cNvCxnSpPr>
          <p:nvPr/>
        </p:nvCxnSpPr>
        <p:spPr>
          <a:xfrm>
            <a:off x="6096000" y="0"/>
            <a:ext cx="0" cy="304176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DB0CD97-3D80-4F6C-A161-10BEB8AF536A}"/>
              </a:ext>
            </a:extLst>
          </p:cNvPr>
          <p:cNvGrpSpPr/>
          <p:nvPr/>
        </p:nvGrpSpPr>
        <p:grpSpPr>
          <a:xfrm>
            <a:off x="4415456" y="1101786"/>
            <a:ext cx="6049340" cy="994758"/>
            <a:chOff x="4415456" y="4761456"/>
            <a:chExt cx="6049340" cy="994758"/>
          </a:xfrm>
        </p:grpSpPr>
        <p:sp>
          <p:nvSpPr>
            <p:cNvPr id="31" name="Hexagon 30">
              <a:extLst>
                <a:ext uri="{FF2B5EF4-FFF2-40B4-BE49-F238E27FC236}">
                  <a16:creationId xmlns:a16="http://schemas.microsoft.com/office/drawing/2014/main" id="{E1F58090-4406-45DC-B182-C200E3E1D75B}"/>
                </a:ext>
              </a:extLst>
            </p:cNvPr>
            <p:cNvSpPr/>
            <p:nvPr/>
          </p:nvSpPr>
          <p:spPr>
            <a:xfrm rot="5400000">
              <a:off x="5885996" y="5095997"/>
              <a:ext cx="420008" cy="36207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5963F79-3936-4E53-B61E-EF30C1D51F2A}"/>
                </a:ext>
              </a:extLst>
            </p:cNvPr>
            <p:cNvSpPr txBox="1"/>
            <p:nvPr/>
          </p:nvSpPr>
          <p:spPr>
            <a:xfrm>
              <a:off x="5901708" y="5135726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3944D85-D2A4-40C7-BA56-005FAEA29FF7}"/>
                </a:ext>
              </a:extLst>
            </p:cNvPr>
            <p:cNvSpPr txBox="1"/>
            <p:nvPr/>
          </p:nvSpPr>
          <p:spPr>
            <a:xfrm>
              <a:off x="4415456" y="5104947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511F12E-6EA3-42EE-9A3D-747DDE8775D1}"/>
                </a:ext>
              </a:extLst>
            </p:cNvPr>
            <p:cNvGrpSpPr/>
            <p:nvPr/>
          </p:nvGrpSpPr>
          <p:grpSpPr>
            <a:xfrm>
              <a:off x="6506023" y="4761456"/>
              <a:ext cx="3958773" cy="994758"/>
              <a:chOff x="8738877" y="3606441"/>
              <a:chExt cx="3958773" cy="994758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84A7017-3815-42A7-8A0B-D1AFB99775AB}"/>
                  </a:ext>
                </a:extLst>
              </p:cNvPr>
              <p:cNvSpPr txBox="1"/>
              <p:nvPr/>
            </p:nvSpPr>
            <p:spPr>
              <a:xfrm>
                <a:off x="8738877" y="3920500"/>
                <a:ext cx="3958773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Have them for one. Living grass to for can't gathered waters had winged. Creepiest don't subdue which i two set had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charset="0"/>
                    <a:ea typeface="Montserrat Light" charset="0"/>
                    <a:cs typeface="Montserrat Light" charset="0"/>
                  </a:rPr>
                  <a:t>lorem ipsum dolor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D4145CEB-8B8D-4637-8903-6A0C49A3C566}"/>
                  </a:ext>
                </a:extLst>
              </p:cNvPr>
              <p:cNvSpPr txBox="1"/>
              <p:nvPr/>
            </p:nvSpPr>
            <p:spPr>
              <a:xfrm>
                <a:off x="8738878" y="3606441"/>
                <a:ext cx="14995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TEXT HERE</a:t>
                </a:r>
                <a:endParaRPr lang="en-US" sz="1400" b="1" spc="200" dirty="0"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611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C0287BE1-70D4-4679-9017-412FF5EC312C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6062" b="16062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5AC08F-6DA6-44AE-BC97-2A5F3BB9CEBA}"/>
              </a:ext>
            </a:extLst>
          </p:cNvPr>
          <p:cNvSpPr/>
          <p:nvPr/>
        </p:nvSpPr>
        <p:spPr>
          <a:xfrm>
            <a:off x="3276600" y="2724150"/>
            <a:ext cx="4724400" cy="320661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C5A80FA4-12AB-4081-9445-B7C92E3CC84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4054" b="4054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E73C586-6A4C-4B10-8C29-D0D6A5C28A91}"/>
              </a:ext>
            </a:extLst>
          </p:cNvPr>
          <p:cNvSpPr/>
          <p:nvPr/>
        </p:nvSpPr>
        <p:spPr>
          <a:xfrm>
            <a:off x="1523999" y="2724150"/>
            <a:ext cx="1619250" cy="148795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B089FB-42EA-4025-B5CA-FD67BA71CEC8}"/>
              </a:ext>
            </a:extLst>
          </p:cNvPr>
          <p:cNvSpPr txBox="1"/>
          <p:nvPr/>
        </p:nvSpPr>
        <p:spPr>
          <a:xfrm>
            <a:off x="4829175" y="927240"/>
            <a:ext cx="2533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Light" panose="00000400000000000000" pitchFamily="50" charset="0"/>
              </a:rPr>
              <a:t>Our</a:t>
            </a:r>
          </a:p>
          <a:p>
            <a:r>
              <a:rPr lang="en-US" sz="3000" b="1" spc="500" dirty="0">
                <a:latin typeface="Montserrat Light" panose="00000400000000000000" pitchFamily="50" charset="0"/>
              </a:rPr>
              <a:t>Portfolio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8664290-BBFF-43E6-BC63-D4D5CB8D701F}"/>
              </a:ext>
            </a:extLst>
          </p:cNvPr>
          <p:cNvSpPr>
            <a:spLocks noEditPoints="1"/>
          </p:cNvSpPr>
          <p:nvPr/>
        </p:nvSpPr>
        <p:spPr bwMode="auto">
          <a:xfrm>
            <a:off x="2043111" y="3190316"/>
            <a:ext cx="581025" cy="555625"/>
          </a:xfrm>
          <a:custGeom>
            <a:avLst/>
            <a:gdLst>
              <a:gd name="T0" fmla="*/ 50 w 50"/>
              <a:gd name="T1" fmla="*/ 7 h 50"/>
              <a:gd name="T2" fmla="*/ 32 w 50"/>
              <a:gd name="T3" fmla="*/ 2 h 50"/>
              <a:gd name="T4" fmla="*/ 25 w 50"/>
              <a:gd name="T5" fmla="*/ 5 h 50"/>
              <a:gd name="T6" fmla="*/ 19 w 50"/>
              <a:gd name="T7" fmla="*/ 2 h 50"/>
              <a:gd name="T8" fmla="*/ 1 w 50"/>
              <a:gd name="T9" fmla="*/ 7 h 50"/>
              <a:gd name="T10" fmla="*/ 0 w 50"/>
              <a:gd name="T11" fmla="*/ 8 h 50"/>
              <a:gd name="T12" fmla="*/ 0 w 50"/>
              <a:gd name="T13" fmla="*/ 48 h 50"/>
              <a:gd name="T14" fmla="*/ 1 w 50"/>
              <a:gd name="T15" fmla="*/ 50 h 50"/>
              <a:gd name="T16" fmla="*/ 2 w 50"/>
              <a:gd name="T17" fmla="*/ 50 h 50"/>
              <a:gd name="T18" fmla="*/ 4 w 50"/>
              <a:gd name="T19" fmla="*/ 50 h 50"/>
              <a:gd name="T20" fmla="*/ 24 w 50"/>
              <a:gd name="T21" fmla="*/ 50 h 50"/>
              <a:gd name="T22" fmla="*/ 24 w 50"/>
              <a:gd name="T23" fmla="*/ 50 h 50"/>
              <a:gd name="T24" fmla="*/ 24 w 50"/>
              <a:gd name="T25" fmla="*/ 50 h 50"/>
              <a:gd name="T26" fmla="*/ 24 w 50"/>
              <a:gd name="T27" fmla="*/ 50 h 50"/>
              <a:gd name="T28" fmla="*/ 24 w 50"/>
              <a:gd name="T29" fmla="*/ 50 h 50"/>
              <a:gd name="T30" fmla="*/ 24 w 50"/>
              <a:gd name="T31" fmla="*/ 50 h 50"/>
              <a:gd name="T32" fmla="*/ 25 w 50"/>
              <a:gd name="T33" fmla="*/ 50 h 50"/>
              <a:gd name="T34" fmla="*/ 25 w 50"/>
              <a:gd name="T35" fmla="*/ 50 h 50"/>
              <a:gd name="T36" fmla="*/ 25 w 50"/>
              <a:gd name="T37" fmla="*/ 50 h 50"/>
              <a:gd name="T38" fmla="*/ 25 w 50"/>
              <a:gd name="T39" fmla="*/ 50 h 50"/>
              <a:gd name="T40" fmla="*/ 26 w 50"/>
              <a:gd name="T41" fmla="*/ 50 h 50"/>
              <a:gd name="T42" fmla="*/ 26 w 50"/>
              <a:gd name="T43" fmla="*/ 50 h 50"/>
              <a:gd name="T44" fmla="*/ 26 w 50"/>
              <a:gd name="T45" fmla="*/ 50 h 50"/>
              <a:gd name="T46" fmla="*/ 26 w 50"/>
              <a:gd name="T47" fmla="*/ 50 h 50"/>
              <a:gd name="T48" fmla="*/ 26 w 50"/>
              <a:gd name="T49" fmla="*/ 50 h 50"/>
              <a:gd name="T50" fmla="*/ 27 w 50"/>
              <a:gd name="T51" fmla="*/ 50 h 50"/>
              <a:gd name="T52" fmla="*/ 27 w 50"/>
              <a:gd name="T53" fmla="*/ 50 h 50"/>
              <a:gd name="T54" fmla="*/ 47 w 50"/>
              <a:gd name="T55" fmla="*/ 50 h 50"/>
              <a:gd name="T56" fmla="*/ 48 w 50"/>
              <a:gd name="T57" fmla="*/ 50 h 50"/>
              <a:gd name="T58" fmla="*/ 49 w 50"/>
              <a:gd name="T59" fmla="*/ 50 h 50"/>
              <a:gd name="T60" fmla="*/ 50 w 50"/>
              <a:gd name="T61" fmla="*/ 48 h 50"/>
              <a:gd name="T62" fmla="*/ 50 w 50"/>
              <a:gd name="T63" fmla="*/ 8 h 50"/>
              <a:gd name="T64" fmla="*/ 50 w 50"/>
              <a:gd name="T65" fmla="*/ 7 h 50"/>
              <a:gd name="T66" fmla="*/ 4 w 50"/>
              <a:gd name="T67" fmla="*/ 43 h 50"/>
              <a:gd name="T68" fmla="*/ 4 w 50"/>
              <a:gd name="T69" fmla="*/ 9 h 50"/>
              <a:gd name="T70" fmla="*/ 24 w 50"/>
              <a:gd name="T71" fmla="*/ 10 h 50"/>
              <a:gd name="T72" fmla="*/ 24 w 50"/>
              <a:gd name="T73" fmla="*/ 10 h 50"/>
              <a:gd name="T74" fmla="*/ 24 w 50"/>
              <a:gd name="T75" fmla="*/ 10 h 50"/>
              <a:gd name="T76" fmla="*/ 24 w 50"/>
              <a:gd name="T77" fmla="*/ 10 h 50"/>
              <a:gd name="T78" fmla="*/ 24 w 50"/>
              <a:gd name="T79" fmla="*/ 44 h 50"/>
              <a:gd name="T80" fmla="*/ 19 w 50"/>
              <a:gd name="T81" fmla="*/ 42 h 50"/>
              <a:gd name="T82" fmla="*/ 4 w 50"/>
              <a:gd name="T83" fmla="*/ 43 h 50"/>
              <a:gd name="T84" fmla="*/ 46 w 50"/>
              <a:gd name="T85" fmla="*/ 43 h 50"/>
              <a:gd name="T86" fmla="*/ 32 w 50"/>
              <a:gd name="T87" fmla="*/ 42 h 50"/>
              <a:gd name="T88" fmla="*/ 26 w 50"/>
              <a:gd name="T89" fmla="*/ 44 h 50"/>
              <a:gd name="T90" fmla="*/ 26 w 50"/>
              <a:gd name="T91" fmla="*/ 10 h 50"/>
              <a:gd name="T92" fmla="*/ 26 w 50"/>
              <a:gd name="T93" fmla="*/ 10 h 50"/>
              <a:gd name="T94" fmla="*/ 27 w 50"/>
              <a:gd name="T95" fmla="*/ 10 h 50"/>
              <a:gd name="T96" fmla="*/ 27 w 50"/>
              <a:gd name="T97" fmla="*/ 10 h 50"/>
              <a:gd name="T98" fmla="*/ 46 w 50"/>
              <a:gd name="T99" fmla="*/ 9 h 50"/>
              <a:gd name="T100" fmla="*/ 46 w 50"/>
              <a:gd name="T101" fmla="*/ 43 h 50"/>
              <a:gd name="T102" fmla="*/ 46 w 50"/>
              <a:gd name="T103" fmla="*/ 43 h 50"/>
              <a:gd name="T104" fmla="*/ 46 w 50"/>
              <a:gd name="T105" fmla="*/ 4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" h="50">
                <a:moveTo>
                  <a:pt x="50" y="7"/>
                </a:moveTo>
                <a:cubicBezTo>
                  <a:pt x="43" y="0"/>
                  <a:pt x="36" y="0"/>
                  <a:pt x="32" y="2"/>
                </a:cubicBezTo>
                <a:cubicBezTo>
                  <a:pt x="29" y="3"/>
                  <a:pt x="27" y="4"/>
                  <a:pt x="25" y="5"/>
                </a:cubicBezTo>
                <a:cubicBezTo>
                  <a:pt x="24" y="4"/>
                  <a:pt x="21" y="3"/>
                  <a:pt x="19" y="2"/>
                </a:cubicBezTo>
                <a:cubicBezTo>
                  <a:pt x="14" y="0"/>
                  <a:pt x="7" y="0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0"/>
                  <a:pt x="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3" y="50"/>
                  <a:pt x="3" y="50"/>
                  <a:pt x="4" y="50"/>
                </a:cubicBezTo>
                <a:cubicBezTo>
                  <a:pt x="13" y="40"/>
                  <a:pt x="23" y="49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49"/>
                  <a:pt x="37" y="40"/>
                  <a:pt x="47" y="50"/>
                </a:cubicBezTo>
                <a:cubicBezTo>
                  <a:pt x="47" y="50"/>
                  <a:pt x="48" y="50"/>
                  <a:pt x="48" y="50"/>
                </a:cubicBezTo>
                <a:cubicBezTo>
                  <a:pt x="48" y="50"/>
                  <a:pt x="49" y="50"/>
                  <a:pt x="49" y="50"/>
                </a:cubicBezTo>
                <a:cubicBezTo>
                  <a:pt x="50" y="50"/>
                  <a:pt x="50" y="49"/>
                  <a:pt x="50" y="4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7"/>
                  <a:pt x="50" y="7"/>
                </a:cubicBezTo>
                <a:close/>
                <a:moveTo>
                  <a:pt x="4" y="43"/>
                </a:moveTo>
                <a:cubicBezTo>
                  <a:pt x="4" y="9"/>
                  <a:pt x="4" y="9"/>
                  <a:pt x="4" y="9"/>
                </a:cubicBezTo>
                <a:cubicBezTo>
                  <a:pt x="14" y="1"/>
                  <a:pt x="23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3"/>
                  <a:pt x="21" y="42"/>
                  <a:pt x="19" y="42"/>
                </a:cubicBezTo>
                <a:cubicBezTo>
                  <a:pt x="15" y="41"/>
                  <a:pt x="10" y="40"/>
                  <a:pt x="4" y="43"/>
                </a:cubicBezTo>
                <a:close/>
                <a:moveTo>
                  <a:pt x="46" y="43"/>
                </a:moveTo>
                <a:cubicBezTo>
                  <a:pt x="41" y="40"/>
                  <a:pt x="35" y="41"/>
                  <a:pt x="32" y="42"/>
                </a:cubicBezTo>
                <a:cubicBezTo>
                  <a:pt x="30" y="42"/>
                  <a:pt x="28" y="43"/>
                  <a:pt x="26" y="44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36" y="1"/>
                  <a:pt x="46" y="9"/>
                </a:cubicBezTo>
                <a:lnTo>
                  <a:pt x="46" y="43"/>
                </a:lnTo>
                <a:close/>
                <a:moveTo>
                  <a:pt x="46" y="43"/>
                </a:moveTo>
                <a:cubicBezTo>
                  <a:pt x="46" y="43"/>
                  <a:pt x="46" y="43"/>
                  <a:pt x="46" y="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48F64-A875-46A0-B2C0-8CDF5192B83E}"/>
              </a:ext>
            </a:extLst>
          </p:cNvPr>
          <p:cNvSpPr txBox="1"/>
          <p:nvPr/>
        </p:nvSpPr>
        <p:spPr>
          <a:xfrm>
            <a:off x="1523999" y="5235185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1676E7-7E47-4810-A068-A72BCA27AEC4}"/>
              </a:ext>
            </a:extLst>
          </p:cNvPr>
          <p:cNvSpPr txBox="1"/>
          <p:nvPr/>
        </p:nvSpPr>
        <p:spPr>
          <a:xfrm>
            <a:off x="4610100" y="3599179"/>
            <a:ext cx="2057400" cy="1456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5919FAEC-FDFD-4D5F-9CE7-1D908800769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1742" b="117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93928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FCE254B-9D55-440F-BDC9-CD0CC4CD0C70}"/>
              </a:ext>
            </a:extLst>
          </p:cNvPr>
          <p:cNvSpPr txBox="1"/>
          <p:nvPr/>
        </p:nvSpPr>
        <p:spPr>
          <a:xfrm>
            <a:off x="1112838" y="1406210"/>
            <a:ext cx="2533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Light" panose="00000400000000000000" pitchFamily="50" charset="0"/>
              </a:rPr>
              <a:t>Our</a:t>
            </a:r>
          </a:p>
          <a:p>
            <a:r>
              <a:rPr lang="en-US" sz="3000" b="1" spc="500" dirty="0">
                <a:latin typeface="Montserrat Light" panose="00000400000000000000" pitchFamily="50" charset="0"/>
              </a:rPr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A17D89-A361-48A3-9814-E64FC4D3D017}"/>
              </a:ext>
            </a:extLst>
          </p:cNvPr>
          <p:cNvSpPr txBox="1"/>
          <p:nvPr/>
        </p:nvSpPr>
        <p:spPr>
          <a:xfrm>
            <a:off x="3276600" y="2948706"/>
            <a:ext cx="1951038" cy="173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1A8410-A310-45AD-B716-4A0DD3FAEE08}"/>
              </a:ext>
            </a:extLst>
          </p:cNvPr>
          <p:cNvSpPr txBox="1"/>
          <p:nvPr/>
        </p:nvSpPr>
        <p:spPr>
          <a:xfrm>
            <a:off x="1112838" y="2948706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9F62B5-4E5B-4E22-8118-AD5EEC23E6B2}"/>
              </a:ext>
            </a:extLst>
          </p:cNvPr>
          <p:cNvCxnSpPr>
            <a:cxnSpLocks/>
          </p:cNvCxnSpPr>
          <p:nvPr/>
        </p:nvCxnSpPr>
        <p:spPr>
          <a:xfrm>
            <a:off x="1112838" y="927240"/>
            <a:ext cx="4114800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83892C0-D75F-4A05-8154-D79B21B7050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0211" b="20211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FE149D2C-7992-4260-9A20-F1CA1D8E662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20211" b="202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655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9198743-872B-4206-90F8-4E4315E9809A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l="1635" r="1635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155A37-DFD6-46A7-B294-02AED598048B}"/>
              </a:ext>
            </a:extLst>
          </p:cNvPr>
          <p:cNvSpPr/>
          <p:nvPr/>
        </p:nvSpPr>
        <p:spPr>
          <a:xfrm>
            <a:off x="3048000" y="905262"/>
            <a:ext cx="4883708" cy="2523738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787FCE9-58D9-45C5-9BFC-55A1CE4CE2A8}"/>
              </a:ext>
            </a:extLst>
          </p:cNvPr>
          <p:cNvGrpSpPr/>
          <p:nvPr/>
        </p:nvGrpSpPr>
        <p:grpSpPr>
          <a:xfrm>
            <a:off x="4627447" y="1437637"/>
            <a:ext cx="2702764" cy="1336348"/>
            <a:chOff x="2844755" y="867555"/>
            <a:chExt cx="2702764" cy="1336348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E5E99D8-D551-497C-95B7-E1F85362B701}"/>
                </a:ext>
              </a:extLst>
            </p:cNvPr>
            <p:cNvSpPr txBox="1"/>
            <p:nvPr/>
          </p:nvSpPr>
          <p:spPr>
            <a:xfrm>
              <a:off x="2844755" y="1311607"/>
              <a:ext cx="2702764" cy="892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800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 lorem ipsum dolor creeping.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A135FA5-FB1C-494E-B0C9-B9C887AA068A}"/>
                </a:ext>
              </a:extLst>
            </p:cNvPr>
            <p:cNvSpPr txBox="1"/>
            <p:nvPr/>
          </p:nvSpPr>
          <p:spPr>
            <a:xfrm>
              <a:off x="4627447" y="867555"/>
              <a:ext cx="920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spc="5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2019</a:t>
              </a:r>
              <a:endParaRPr lang="en-US" sz="1400" b="1" spc="5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3B5EB83-A9CD-44C2-A5BB-93F754CFD042}"/>
              </a:ext>
            </a:extLst>
          </p:cNvPr>
          <p:cNvGrpSpPr/>
          <p:nvPr/>
        </p:nvGrpSpPr>
        <p:grpSpPr>
          <a:xfrm rot="16200000">
            <a:off x="7805203" y="2273576"/>
            <a:ext cx="4286935" cy="2310847"/>
            <a:chOff x="6803717" y="1069586"/>
            <a:chExt cx="4286935" cy="231084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7D614C-2F6D-4869-A063-86B2C62027CE}"/>
                </a:ext>
              </a:extLst>
            </p:cNvPr>
            <p:cNvSpPr txBox="1"/>
            <p:nvPr/>
          </p:nvSpPr>
          <p:spPr>
            <a:xfrm>
              <a:off x="7105706" y="1069586"/>
              <a:ext cx="36829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9436C5-EE8E-47E6-B88D-543680206D4F}"/>
                </a:ext>
              </a:extLst>
            </p:cNvPr>
            <p:cNvSpPr txBox="1"/>
            <p:nvPr/>
          </p:nvSpPr>
          <p:spPr>
            <a:xfrm>
              <a:off x="8017703" y="1652107"/>
              <a:ext cx="18589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5201AD6-11D4-4F29-A0EE-26BDC224D250}"/>
                </a:ext>
              </a:extLst>
            </p:cNvPr>
            <p:cNvSpPr txBox="1"/>
            <p:nvPr/>
          </p:nvSpPr>
          <p:spPr>
            <a:xfrm>
              <a:off x="6803717" y="2485123"/>
              <a:ext cx="4286935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B57738B-A107-4210-B654-8317D556F5D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19811" r="198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6802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5092F249-60E6-4630-AD6E-FC7ED1027401}"/>
              </a:ext>
            </a:extLst>
          </p:cNvPr>
          <p:cNvSpPr txBox="1"/>
          <p:nvPr/>
        </p:nvSpPr>
        <p:spPr>
          <a:xfrm>
            <a:off x="53462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5A4F35-4B60-4837-AD54-474B42970B1F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A2ED81-37BE-4E0C-B486-251842CBAD66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6DC6B4-0A0C-4959-BA55-B26A7A8A4B79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0787AEE-D921-4177-A2F1-188DEC14BA2A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C94D71D-800D-4808-AE77-BF0C31716EFB}"/>
              </a:ext>
            </a:extLst>
          </p:cNvPr>
          <p:cNvSpPr txBox="1"/>
          <p:nvPr/>
        </p:nvSpPr>
        <p:spPr>
          <a:xfrm>
            <a:off x="23998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63E3FC-B687-4738-B891-A0A302D4D669}"/>
              </a:ext>
            </a:extLst>
          </p:cNvPr>
          <p:cNvSpPr txBox="1"/>
          <p:nvPr/>
        </p:nvSpPr>
        <p:spPr>
          <a:xfrm>
            <a:off x="82926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C5C94EC-A209-44F0-8849-B229522A5F01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t="6863" b="686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F140AD6-4DEE-4961-8806-ACF0F2259F73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t="6863" b="6863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B99C738A-72AD-455D-84F9-3FA8E743D77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/>
          <a:srcRect t="6863" b="68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6802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687CC996-A9F8-4F4F-AEE2-3A1CABFCDB6A}"/>
              </a:ext>
            </a:extLst>
          </p:cNvPr>
          <p:cNvGrpSpPr/>
          <p:nvPr/>
        </p:nvGrpSpPr>
        <p:grpSpPr>
          <a:xfrm>
            <a:off x="6862762" y="1788412"/>
            <a:ext cx="4114800" cy="3281177"/>
            <a:chOff x="1112838" y="2264221"/>
            <a:chExt cx="4114800" cy="328117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313E433-828E-4C87-8109-38D65068173E}"/>
                </a:ext>
              </a:extLst>
            </p:cNvPr>
            <p:cNvSpPr txBox="1"/>
            <p:nvPr/>
          </p:nvSpPr>
          <p:spPr>
            <a:xfrm>
              <a:off x="1112838" y="2264221"/>
              <a:ext cx="25336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Our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77BFB6C-3806-4C0B-871D-3374E54364AB}"/>
                </a:ext>
              </a:extLst>
            </p:cNvPr>
            <p:cNvSpPr txBox="1"/>
            <p:nvPr/>
          </p:nvSpPr>
          <p:spPr>
            <a:xfrm>
              <a:off x="3276600" y="3806717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5B606C9-486B-4DF1-99A6-E673B13B9DFA}"/>
                </a:ext>
              </a:extLst>
            </p:cNvPr>
            <p:cNvSpPr txBox="1"/>
            <p:nvPr/>
          </p:nvSpPr>
          <p:spPr>
            <a:xfrm>
              <a:off x="1112838" y="3806717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4373C2-1BF6-4F56-97AF-5FDD3671B6BB}"/>
              </a:ext>
            </a:extLst>
          </p:cNvPr>
          <p:cNvCxnSpPr>
            <a:cxnSpLocks/>
          </p:cNvCxnSpPr>
          <p:nvPr/>
        </p:nvCxnSpPr>
        <p:spPr>
          <a:xfrm>
            <a:off x="6969124" y="1125679"/>
            <a:ext cx="4114800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5BC7EE6-8C10-4195-A4D5-46EE0F784A1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21707" b="21707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1577D93-879A-4E65-8E2B-550E7761FFA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21723" b="217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6695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B010BD-ED95-4CA7-B650-4E9536EBEDD9}"/>
              </a:ext>
            </a:extLst>
          </p:cNvPr>
          <p:cNvSpPr/>
          <p:nvPr/>
        </p:nvSpPr>
        <p:spPr>
          <a:xfrm>
            <a:off x="0" y="3614057"/>
            <a:ext cx="12192000" cy="324394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657EEA-4190-4036-ABDA-3325299A79B2}"/>
              </a:ext>
            </a:extLst>
          </p:cNvPr>
          <p:cNvGrpSpPr/>
          <p:nvPr/>
        </p:nvGrpSpPr>
        <p:grpSpPr>
          <a:xfrm>
            <a:off x="5179187" y="4881221"/>
            <a:ext cx="1833625" cy="1209369"/>
            <a:chOff x="1757006" y="5111663"/>
            <a:chExt cx="1833625" cy="12093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630722-69E9-46D5-BBB2-420672E5FC29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8787787-191C-4834-827E-5F9BACFC8914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DCCCBD1-EF84-48D0-B595-4901B047C0C1}"/>
              </a:ext>
            </a:extLst>
          </p:cNvPr>
          <p:cNvGrpSpPr/>
          <p:nvPr/>
        </p:nvGrpSpPr>
        <p:grpSpPr>
          <a:xfrm>
            <a:off x="1465943" y="927240"/>
            <a:ext cx="9260114" cy="1091014"/>
            <a:chOff x="945177" y="3181575"/>
            <a:chExt cx="9260114" cy="109101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6E7F8A-7095-4CD1-9DBF-7880F3329D7A}"/>
                </a:ext>
              </a:extLst>
            </p:cNvPr>
            <p:cNvSpPr txBox="1"/>
            <p:nvPr/>
          </p:nvSpPr>
          <p:spPr>
            <a:xfrm>
              <a:off x="945177" y="3181575"/>
              <a:ext cx="92601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COMPANY TEAM MEMBERS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A45C5A6-E671-452A-BEF5-9B756FCD06C8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57BB477-33D9-4C64-BC33-7C894E2D6949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E2A4050-64CB-40C3-9BCF-51C557CA32AA}"/>
              </a:ext>
            </a:extLst>
          </p:cNvPr>
          <p:cNvGrpSpPr/>
          <p:nvPr/>
        </p:nvGrpSpPr>
        <p:grpSpPr>
          <a:xfrm>
            <a:off x="7483034" y="4881221"/>
            <a:ext cx="1833625" cy="1209369"/>
            <a:chOff x="1757006" y="5111663"/>
            <a:chExt cx="1833625" cy="120936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A17E2E-D7D5-4477-8E30-5E4058737B70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0417B54-9EF2-4F6C-90A8-AAA1544C2A2C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13721F1-E42E-428C-9229-6F9195002115}"/>
              </a:ext>
            </a:extLst>
          </p:cNvPr>
          <p:cNvGrpSpPr/>
          <p:nvPr/>
        </p:nvGrpSpPr>
        <p:grpSpPr>
          <a:xfrm>
            <a:off x="2875341" y="4881221"/>
            <a:ext cx="1833625" cy="1209369"/>
            <a:chOff x="1757006" y="5111663"/>
            <a:chExt cx="1833625" cy="120936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4E76A95-407F-4C4E-B286-BCEFC1C9186F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0782818-1369-4D39-BE2A-D54E548ECAF4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D118193-0828-47EE-BBB5-4EA26C09E4E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21128A3-D9B4-4D4D-BA55-9FFD42DC12C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t="43" b="43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BD3D6E6-AACC-4478-AD94-C02EEC58373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5843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17B6593-96C7-4861-B8CE-4BF371383A79}"/>
              </a:ext>
            </a:extLst>
          </p:cNvPr>
          <p:cNvGrpSpPr/>
          <p:nvPr/>
        </p:nvGrpSpPr>
        <p:grpSpPr>
          <a:xfrm>
            <a:off x="6421664" y="927240"/>
            <a:ext cx="3059567" cy="1607623"/>
            <a:chOff x="6905760" y="3884431"/>
            <a:chExt cx="3059567" cy="160762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FFA2F56-5B79-4B22-9AB6-5D5828B02170}"/>
                </a:ext>
              </a:extLst>
            </p:cNvPr>
            <p:cNvGrpSpPr/>
            <p:nvPr/>
          </p:nvGrpSpPr>
          <p:grpSpPr>
            <a:xfrm>
              <a:off x="6905760" y="3884431"/>
              <a:ext cx="3059567" cy="774199"/>
              <a:chOff x="6746103" y="3303474"/>
              <a:chExt cx="3059567" cy="774199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D1C5B4-AB44-45EA-A33A-67C71E322F53}"/>
                  </a:ext>
                </a:extLst>
              </p:cNvPr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Montserrat Light" panose="00000400000000000000" pitchFamily="50" charset="0"/>
                  </a:rPr>
                  <a:t>TITLE HERE</a:t>
                </a: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989844-579E-4588-8444-90BB8E1A404C}"/>
                  </a:ext>
                </a:extLst>
              </p:cNvPr>
              <p:cNvGrpSpPr/>
              <p:nvPr/>
            </p:nvGrpSpPr>
            <p:grpSpPr>
              <a:xfrm>
                <a:off x="6843396" y="3334251"/>
                <a:ext cx="2962274" cy="391019"/>
                <a:chOff x="932998" y="4485166"/>
                <a:chExt cx="2962274" cy="391019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E66FA46E-F851-4D57-920F-4A5C0DE8F5B8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5915CC77-057A-4C18-8B32-3DCFA3477F0E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47F8A2-3816-4A00-A867-747AFD3F31F6}"/>
                    </a:ext>
                  </a:extLst>
                </p:cNvPr>
                <p:cNvSpPr txBox="1"/>
                <p:nvPr/>
              </p:nvSpPr>
              <p:spPr>
                <a:xfrm>
                  <a:off x="3410902" y="448516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2"/>
                      </a:solidFill>
                      <a:latin typeface="Montserrat Light" panose="00000400000000000000" pitchFamily="50" charset="0"/>
                    </a:rPr>
                    <a:t>60%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EADFC350-AA7C-4DCB-AC5F-5AAAD0DD68A3}"/>
                  </a:ext>
                </a:extLst>
              </p:cNvPr>
              <p:cNvGrpSpPr/>
              <p:nvPr/>
            </p:nvGrpSpPr>
            <p:grpSpPr>
              <a:xfrm>
                <a:off x="6843396" y="3754508"/>
                <a:ext cx="2962274" cy="323165"/>
                <a:chOff x="932998" y="4553020"/>
                <a:chExt cx="2962274" cy="323165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711A41A4-E93B-49C3-AE85-D1DFE9F0961C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8D843A94-78B1-4029-9F61-E77028437E71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9C24769-DF95-42C8-9A2F-B9EBE51FD5AC}"/>
                    </a:ext>
                  </a:extLst>
                </p:cNvPr>
                <p:cNvSpPr txBox="1"/>
                <p:nvPr/>
              </p:nvSpPr>
              <p:spPr>
                <a:xfrm>
                  <a:off x="3410902" y="4553020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2"/>
                      </a:solidFill>
                      <a:latin typeface="Montserrat Light" panose="00000400000000000000" pitchFamily="50" charset="0"/>
                    </a:rPr>
                    <a:t>40%</a:t>
                  </a:r>
                </a:p>
              </p:txBody>
            </p:sp>
          </p:grp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012D94E-4535-40B7-8A76-5FE1AA66761F}"/>
                </a:ext>
              </a:extLst>
            </p:cNvPr>
            <p:cNvSpPr txBox="1"/>
            <p:nvPr/>
          </p:nvSpPr>
          <p:spPr>
            <a:xfrm>
              <a:off x="6905761" y="4881887"/>
              <a:ext cx="3059566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dolor creeping.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0406BB8-552D-4B07-A0D7-CD60CBAF9D73}"/>
              </a:ext>
            </a:extLst>
          </p:cNvPr>
          <p:cNvGrpSpPr/>
          <p:nvPr/>
        </p:nvGrpSpPr>
        <p:grpSpPr>
          <a:xfrm>
            <a:off x="1214437" y="1788412"/>
            <a:ext cx="4114801" cy="3281177"/>
            <a:chOff x="1112837" y="2264221"/>
            <a:chExt cx="4114801" cy="328117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368299C-E3BF-473E-A4B3-5A95A9EADA89}"/>
                </a:ext>
              </a:extLst>
            </p:cNvPr>
            <p:cNvSpPr txBox="1"/>
            <p:nvPr/>
          </p:nvSpPr>
          <p:spPr>
            <a:xfrm>
              <a:off x="1112837" y="2264221"/>
              <a:ext cx="329950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Your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Name Here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16D146F-02EE-49D2-B5F8-405778978DC0}"/>
                </a:ext>
              </a:extLst>
            </p:cNvPr>
            <p:cNvSpPr txBox="1"/>
            <p:nvPr/>
          </p:nvSpPr>
          <p:spPr>
            <a:xfrm>
              <a:off x="3276600" y="3806717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3BD3F94-919C-4370-AB41-0785753E4BAC}"/>
                </a:ext>
              </a:extLst>
            </p:cNvPr>
            <p:cNvSpPr txBox="1"/>
            <p:nvPr/>
          </p:nvSpPr>
          <p:spPr>
            <a:xfrm>
              <a:off x="1112838" y="3806717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434AC3-015F-4252-8135-3FE0AAD3D687}"/>
              </a:ext>
            </a:extLst>
          </p:cNvPr>
          <p:cNvCxnSpPr>
            <a:cxnSpLocks/>
          </p:cNvCxnSpPr>
          <p:nvPr/>
        </p:nvCxnSpPr>
        <p:spPr>
          <a:xfrm>
            <a:off x="1303338" y="927240"/>
            <a:ext cx="4114800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C6E8B15-31FA-441E-A5DB-3EF8FB0C9DF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19448" b="194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184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EF0521D-4675-42D8-A072-8804E0E1BD9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/>
          <a:stretch>
            <a:fillRect/>
          </a:stretch>
        </p:blipFill>
        <p:spPr/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CC917F41-2680-4B30-B6C0-B893890B25DD}"/>
              </a:ext>
            </a:extLst>
          </p:cNvPr>
          <p:cNvGrpSpPr/>
          <p:nvPr/>
        </p:nvGrpSpPr>
        <p:grpSpPr>
          <a:xfrm>
            <a:off x="683600" y="609600"/>
            <a:ext cx="2841942" cy="1091014"/>
            <a:chOff x="4675029" y="609600"/>
            <a:chExt cx="2841942" cy="109101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8DD7DAF-272D-4874-B571-115BBA12D95B}"/>
                </a:ext>
              </a:extLst>
            </p:cNvPr>
            <p:cNvSpPr txBox="1"/>
            <p:nvPr/>
          </p:nvSpPr>
          <p:spPr>
            <a:xfrm>
              <a:off x="4675029" y="60960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WELCOME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46F1DF9-C461-4AB5-B98B-CE6B86EBE473}"/>
                </a:ext>
              </a:extLst>
            </p:cNvPr>
            <p:cNvSpPr txBox="1"/>
            <p:nvPr/>
          </p:nvSpPr>
          <p:spPr>
            <a:xfrm>
              <a:off x="4675029" y="119212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F9A8E3F-92B4-414C-87E2-B11BBEBA8D7F}"/>
                </a:ext>
              </a:extLst>
            </p:cNvPr>
            <p:cNvCxnSpPr>
              <a:cxnSpLocks/>
            </p:cNvCxnSpPr>
            <p:nvPr/>
          </p:nvCxnSpPr>
          <p:spPr>
            <a:xfrm>
              <a:off x="4776627" y="170061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98F4671-6A1D-4C38-B1E7-4EAD005E6B82}"/>
              </a:ext>
            </a:extLst>
          </p:cNvPr>
          <p:cNvSpPr txBox="1"/>
          <p:nvPr/>
        </p:nvSpPr>
        <p:spPr>
          <a:xfrm>
            <a:off x="5410202" y="3311074"/>
            <a:ext cx="13715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Montserrat Light" panose="00000400000000000000" pitchFamily="50" charset="0"/>
              </a:rPr>
              <a:t>SAMI COX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0C8CD42-0964-49D9-A83B-1BB44F917E70}"/>
              </a:ext>
            </a:extLst>
          </p:cNvPr>
          <p:cNvSpPr txBox="1"/>
          <p:nvPr/>
        </p:nvSpPr>
        <p:spPr>
          <a:xfrm>
            <a:off x="2251587" y="3773746"/>
            <a:ext cx="7688826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creeping. Very to Make from for lorem ipsum dolor seas.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6891F74-1615-4F0A-87F8-036DA70A216F}"/>
              </a:ext>
            </a:extLst>
          </p:cNvPr>
          <p:cNvCxnSpPr>
            <a:cxnSpLocks/>
          </p:cNvCxnSpPr>
          <p:nvPr/>
        </p:nvCxnSpPr>
        <p:spPr>
          <a:xfrm>
            <a:off x="6096000" y="5019675"/>
            <a:ext cx="0" cy="819150"/>
          </a:xfrm>
          <a:prstGeom prst="line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64D6FB70-F29E-4344-9EEA-4BC7ADBAE50B}"/>
              </a:ext>
            </a:extLst>
          </p:cNvPr>
          <p:cNvSpPr/>
          <p:nvPr/>
        </p:nvSpPr>
        <p:spPr>
          <a:xfrm>
            <a:off x="6010276" y="5838825"/>
            <a:ext cx="171447" cy="171447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91C8937-3E9E-424E-9000-FC98276FD0C3}"/>
              </a:ext>
            </a:extLst>
          </p:cNvPr>
          <p:cNvGrpSpPr/>
          <p:nvPr/>
        </p:nvGrpSpPr>
        <p:grpSpPr>
          <a:xfrm>
            <a:off x="5651755" y="4402639"/>
            <a:ext cx="888490" cy="247946"/>
            <a:chOff x="1432435" y="5708541"/>
            <a:chExt cx="640840" cy="178836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254B91C-7319-4C5F-9035-50A79FFBCEF7}"/>
                </a:ext>
              </a:extLst>
            </p:cNvPr>
            <p:cNvGrpSpPr/>
            <p:nvPr/>
          </p:nvGrpSpPr>
          <p:grpSpPr>
            <a:xfrm>
              <a:off x="1432435" y="5708541"/>
              <a:ext cx="178834" cy="178836"/>
              <a:chOff x="7136966" y="5134202"/>
              <a:chExt cx="588412" cy="588417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C9950C1F-0589-4318-9F3D-867150598B12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2" name="AutoShape 1">
                <a:extLst>
                  <a:ext uri="{FF2B5EF4-FFF2-40B4-BE49-F238E27FC236}">
                    <a16:creationId xmlns:a16="http://schemas.microsoft.com/office/drawing/2014/main" id="{5A4D9ADE-4F6E-48C9-B2C5-61BF5CDA9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ED3465F-8E94-451C-9B7A-7B575B4D5F36}"/>
                </a:ext>
              </a:extLst>
            </p:cNvPr>
            <p:cNvGrpSpPr/>
            <p:nvPr/>
          </p:nvGrpSpPr>
          <p:grpSpPr>
            <a:xfrm>
              <a:off x="1663438" y="5708541"/>
              <a:ext cx="178834" cy="178836"/>
              <a:chOff x="7972027" y="5134202"/>
              <a:chExt cx="588412" cy="588417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18ACA35-270A-44BE-9666-66C1EF16613F}"/>
                  </a:ext>
                </a:extLst>
              </p:cNvPr>
              <p:cNvSpPr/>
              <p:nvPr/>
            </p:nvSpPr>
            <p:spPr>
              <a:xfrm>
                <a:off x="7972027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9" name="AutoShape 21">
                <a:extLst>
                  <a:ext uri="{FF2B5EF4-FFF2-40B4-BE49-F238E27FC236}">
                    <a16:creationId xmlns:a16="http://schemas.microsoft.com/office/drawing/2014/main" id="{2504B9F4-28B9-498F-8705-9B1260F57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404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928D05B-A21B-4C6C-A198-3BE2B6AB961A}"/>
                </a:ext>
              </a:extLst>
            </p:cNvPr>
            <p:cNvGrpSpPr/>
            <p:nvPr/>
          </p:nvGrpSpPr>
          <p:grpSpPr>
            <a:xfrm>
              <a:off x="1894441" y="5708541"/>
              <a:ext cx="178834" cy="178836"/>
              <a:chOff x="8807093" y="5134202"/>
              <a:chExt cx="588412" cy="588417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080E4E7E-EA12-4582-8038-24CB0B55AE66}"/>
                  </a:ext>
                </a:extLst>
              </p:cNvPr>
              <p:cNvSpPr/>
              <p:nvPr/>
            </p:nvSpPr>
            <p:spPr>
              <a:xfrm>
                <a:off x="880709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AutoShape 18">
                <a:extLst>
                  <a:ext uri="{FF2B5EF4-FFF2-40B4-BE49-F238E27FC236}">
                    <a16:creationId xmlns:a16="http://schemas.microsoft.com/office/drawing/2014/main" id="{B3242FF2-BCC6-48EF-8E7E-CD863AF22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4787" y="5322041"/>
                <a:ext cx="333022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9298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81EACF1-FFE9-455C-9354-E2EDBAB11A8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7110" b="7110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0B8A248-0939-4BA4-9B2F-FF1EEA27F0C9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7143" b="7143"/>
          <a:stretch>
            <a:fillRect/>
          </a:stretch>
        </p:blipFill>
        <p:spPr/>
      </p:pic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D4708B3A-069B-47EB-A198-E1E03B9D3FE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7110" b="7110"/>
          <a:stretch>
            <a:fillRect/>
          </a:stretch>
        </p:blipFill>
        <p:spPr/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E49AF4A-EC8B-479C-80F8-3A60CB974EDF}"/>
              </a:ext>
            </a:extLst>
          </p:cNvPr>
          <p:cNvGrpSpPr/>
          <p:nvPr/>
        </p:nvGrpSpPr>
        <p:grpSpPr>
          <a:xfrm>
            <a:off x="2761343" y="5004986"/>
            <a:ext cx="2065338" cy="924226"/>
            <a:chOff x="1286783" y="5111663"/>
            <a:chExt cx="2065338" cy="92422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093333D-50CE-438A-9C63-8D9DE821176A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3DE12C8-757B-4417-B891-E5029FFE5DB3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4DF2F7C-83A8-46D8-9312-09359651CCD0}"/>
              </a:ext>
            </a:extLst>
          </p:cNvPr>
          <p:cNvGrpSpPr/>
          <p:nvPr/>
        </p:nvGrpSpPr>
        <p:grpSpPr>
          <a:xfrm>
            <a:off x="5063331" y="5004986"/>
            <a:ext cx="2065338" cy="924226"/>
            <a:chOff x="1286783" y="5111663"/>
            <a:chExt cx="2065338" cy="92422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9AF746D-6EA8-4330-ABD8-03874FCCF8CF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26C0638-4B2E-4013-84B7-0AFA5F41CD74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1D752CA-62C8-40E2-9139-67E9756439E9}"/>
              </a:ext>
            </a:extLst>
          </p:cNvPr>
          <p:cNvGrpSpPr/>
          <p:nvPr/>
        </p:nvGrpSpPr>
        <p:grpSpPr>
          <a:xfrm>
            <a:off x="7365318" y="5004986"/>
            <a:ext cx="2065338" cy="924226"/>
            <a:chOff x="1286783" y="5111663"/>
            <a:chExt cx="2065338" cy="92422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7BE6A3F-95F0-455B-B9F7-886F4506CFBF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349EB90-87E5-4E50-8937-992A38DF0762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AAE787A-4A26-4850-8707-FD625029F949}"/>
              </a:ext>
            </a:extLst>
          </p:cNvPr>
          <p:cNvSpPr/>
          <p:nvPr/>
        </p:nvSpPr>
        <p:spPr>
          <a:xfrm>
            <a:off x="3569041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E73D16D-A02E-47F4-9C29-F670B2BAEFFC}"/>
              </a:ext>
            </a:extLst>
          </p:cNvPr>
          <p:cNvSpPr/>
          <p:nvPr/>
        </p:nvSpPr>
        <p:spPr>
          <a:xfrm>
            <a:off x="5871028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470526-CF01-4233-9131-F0205C7B7767}"/>
              </a:ext>
            </a:extLst>
          </p:cNvPr>
          <p:cNvSpPr/>
          <p:nvPr/>
        </p:nvSpPr>
        <p:spPr>
          <a:xfrm>
            <a:off x="8173017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0F51A5A-BE75-4676-9B1D-CC6976B951C7}"/>
              </a:ext>
            </a:extLst>
          </p:cNvPr>
          <p:cNvSpPr/>
          <p:nvPr/>
        </p:nvSpPr>
        <p:spPr>
          <a:xfrm>
            <a:off x="3619124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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55CC91B-5F90-450C-BDB1-B72192D7FFA6}"/>
              </a:ext>
            </a:extLst>
          </p:cNvPr>
          <p:cNvSpPr/>
          <p:nvPr/>
        </p:nvSpPr>
        <p:spPr>
          <a:xfrm>
            <a:off x="5921111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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FD243C-B4EA-49AB-A2EC-182B202BD41B}"/>
              </a:ext>
            </a:extLst>
          </p:cNvPr>
          <p:cNvSpPr/>
          <p:nvPr/>
        </p:nvSpPr>
        <p:spPr>
          <a:xfrm>
            <a:off x="8223099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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5EB87B-4194-418F-974E-B87F40D15EA6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E10F731-FFA4-4683-912C-D8388FC96CFF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TEAM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E51FBA-6CF1-4D16-AF72-90250F4C2CF4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4242E9-20DB-4089-AEC1-A6E1A29E29BE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0735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8A8D81-541B-4A2C-A5B1-F53CECCF6221}"/>
              </a:ext>
            </a:extLst>
          </p:cNvPr>
          <p:cNvSpPr/>
          <p:nvPr/>
        </p:nvSpPr>
        <p:spPr>
          <a:xfrm>
            <a:off x="0" y="3045386"/>
            <a:ext cx="12192000" cy="38126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0569289B-1013-47AE-8C93-4F5201D400A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8659" b="18659"/>
          <a:stretch>
            <a:fillRect/>
          </a:stretch>
        </p:blipFill>
        <p:spPr/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8774C852-BFC8-4180-B748-A292E0E43DC3}"/>
              </a:ext>
            </a:extLst>
          </p:cNvPr>
          <p:cNvGrpSpPr/>
          <p:nvPr/>
        </p:nvGrpSpPr>
        <p:grpSpPr>
          <a:xfrm>
            <a:off x="848375" y="1547098"/>
            <a:ext cx="5162128" cy="2961594"/>
            <a:chOff x="3938949" y="2303516"/>
            <a:chExt cx="4210968" cy="2415898"/>
          </a:xfrm>
        </p:grpSpPr>
        <p:sp>
          <p:nvSpPr>
            <p:cNvPr id="44" name="Shape 6">
              <a:extLst>
                <a:ext uri="{FF2B5EF4-FFF2-40B4-BE49-F238E27FC236}">
                  <a16:creationId xmlns:a16="http://schemas.microsoft.com/office/drawing/2014/main" id="{4ACD44EE-A234-494E-9334-5C13AA47D65A}"/>
                </a:ext>
              </a:extLst>
            </p:cNvPr>
            <p:cNvSpPr/>
            <p:nvPr/>
          </p:nvSpPr>
          <p:spPr>
            <a:xfrm>
              <a:off x="4357133" y="2334880"/>
              <a:ext cx="3375972" cy="228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 7">
              <a:extLst>
                <a:ext uri="{FF2B5EF4-FFF2-40B4-BE49-F238E27FC236}">
                  <a16:creationId xmlns:a16="http://schemas.microsoft.com/office/drawing/2014/main" id="{EF30E133-BCD4-4C6B-83DC-F60D7FCE0636}"/>
                </a:ext>
              </a:extLst>
            </p:cNvPr>
            <p:cNvSpPr/>
            <p:nvPr/>
          </p:nvSpPr>
          <p:spPr>
            <a:xfrm>
              <a:off x="7719331" y="4576339"/>
              <a:ext cx="28020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 8">
              <a:extLst>
                <a:ext uri="{FF2B5EF4-FFF2-40B4-BE49-F238E27FC236}">
                  <a16:creationId xmlns:a16="http://schemas.microsoft.com/office/drawing/2014/main" id="{F5708BA8-D70A-4291-8C1D-748A797826D6}"/>
                </a:ext>
              </a:extLst>
            </p:cNvPr>
            <p:cNvSpPr/>
            <p:nvPr/>
          </p:nvSpPr>
          <p:spPr>
            <a:xfrm>
              <a:off x="4342496" y="4576339"/>
              <a:ext cx="28021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 9">
              <a:extLst>
                <a:ext uri="{FF2B5EF4-FFF2-40B4-BE49-F238E27FC236}">
                  <a16:creationId xmlns:a16="http://schemas.microsoft.com/office/drawing/2014/main" id="{F26A994B-0C85-4C61-8D14-3C6C6EF259FE}"/>
                </a:ext>
              </a:extLst>
            </p:cNvPr>
            <p:cNvSpPr/>
            <p:nvPr/>
          </p:nvSpPr>
          <p:spPr>
            <a:xfrm>
              <a:off x="4325769" y="2303516"/>
              <a:ext cx="3437365" cy="240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 10">
              <a:extLst>
                <a:ext uri="{FF2B5EF4-FFF2-40B4-BE49-F238E27FC236}">
                  <a16:creationId xmlns:a16="http://schemas.microsoft.com/office/drawing/2014/main" id="{A9D8B4D5-D7FD-4415-B877-7959E1C50EBA}"/>
                </a:ext>
              </a:extLst>
            </p:cNvPr>
            <p:cNvSpPr/>
            <p:nvPr/>
          </p:nvSpPr>
          <p:spPr>
            <a:xfrm>
              <a:off x="4336224" y="2313971"/>
              <a:ext cx="3415439" cy="2387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 11">
              <a:extLst>
                <a:ext uri="{FF2B5EF4-FFF2-40B4-BE49-F238E27FC236}">
                  <a16:creationId xmlns:a16="http://schemas.microsoft.com/office/drawing/2014/main" id="{754296DB-F916-402A-A797-1EC093ABACB5}"/>
                </a:ext>
              </a:extLst>
            </p:cNvPr>
            <p:cNvSpPr/>
            <p:nvPr/>
          </p:nvSpPr>
          <p:spPr>
            <a:xfrm>
              <a:off x="4357133" y="2334880"/>
              <a:ext cx="3375972" cy="228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 12">
              <a:extLst>
                <a:ext uri="{FF2B5EF4-FFF2-40B4-BE49-F238E27FC236}">
                  <a16:creationId xmlns:a16="http://schemas.microsoft.com/office/drawing/2014/main" id="{4CF76FEB-07BC-44F3-A628-4FAC53FD954D}"/>
                </a:ext>
              </a:extLst>
            </p:cNvPr>
            <p:cNvSpPr/>
            <p:nvPr/>
          </p:nvSpPr>
          <p:spPr>
            <a:xfrm>
              <a:off x="4342496" y="2320243"/>
              <a:ext cx="3406669" cy="231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 13">
              <a:extLst>
                <a:ext uri="{FF2B5EF4-FFF2-40B4-BE49-F238E27FC236}">
                  <a16:creationId xmlns:a16="http://schemas.microsoft.com/office/drawing/2014/main" id="{D033E0B9-1867-41CF-95E1-A84D4471F367}"/>
                </a:ext>
              </a:extLst>
            </p:cNvPr>
            <p:cNvSpPr/>
            <p:nvPr/>
          </p:nvSpPr>
          <p:spPr>
            <a:xfrm>
              <a:off x="7633603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 14">
              <a:extLst>
                <a:ext uri="{FF2B5EF4-FFF2-40B4-BE49-F238E27FC236}">
                  <a16:creationId xmlns:a16="http://schemas.microsoft.com/office/drawing/2014/main" id="{220A3AF0-561B-46A7-97BA-5F7F7D56707B}"/>
                </a:ext>
              </a:extLst>
            </p:cNvPr>
            <p:cNvSpPr/>
            <p:nvPr/>
          </p:nvSpPr>
          <p:spPr>
            <a:xfrm>
              <a:off x="4346678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 15">
              <a:extLst>
                <a:ext uri="{FF2B5EF4-FFF2-40B4-BE49-F238E27FC236}">
                  <a16:creationId xmlns:a16="http://schemas.microsoft.com/office/drawing/2014/main" id="{9FC4FA65-C580-46FB-8B33-2053CFF6F28A}"/>
                </a:ext>
              </a:extLst>
            </p:cNvPr>
            <p:cNvSpPr/>
            <p:nvPr/>
          </p:nvSpPr>
          <p:spPr>
            <a:xfrm>
              <a:off x="4495133" y="2472880"/>
              <a:ext cx="3099624" cy="194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 16">
              <a:extLst>
                <a:ext uri="{FF2B5EF4-FFF2-40B4-BE49-F238E27FC236}">
                  <a16:creationId xmlns:a16="http://schemas.microsoft.com/office/drawing/2014/main" id="{20944170-3F68-47DE-80C7-4C82DA1DB145}"/>
                </a:ext>
              </a:extLst>
            </p:cNvPr>
            <p:cNvSpPr/>
            <p:nvPr/>
          </p:nvSpPr>
          <p:spPr>
            <a:xfrm>
              <a:off x="4486770" y="2464516"/>
              <a:ext cx="3114972" cy="195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 17">
              <a:extLst>
                <a:ext uri="{FF2B5EF4-FFF2-40B4-BE49-F238E27FC236}">
                  <a16:creationId xmlns:a16="http://schemas.microsoft.com/office/drawing/2014/main" id="{443CF5D4-5F38-4A76-B75A-1F9DD0452A5A}"/>
                </a:ext>
              </a:extLst>
            </p:cNvPr>
            <p:cNvSpPr/>
            <p:nvPr/>
          </p:nvSpPr>
          <p:spPr>
            <a:xfrm>
              <a:off x="6023595" y="2387153"/>
              <a:ext cx="42637" cy="4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 18">
              <a:extLst>
                <a:ext uri="{FF2B5EF4-FFF2-40B4-BE49-F238E27FC236}">
                  <a16:creationId xmlns:a16="http://schemas.microsoft.com/office/drawing/2014/main" id="{FC3A2D91-FE44-4B8A-A796-8677819624CD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 19">
              <a:extLst>
                <a:ext uri="{FF2B5EF4-FFF2-40B4-BE49-F238E27FC236}">
                  <a16:creationId xmlns:a16="http://schemas.microsoft.com/office/drawing/2014/main" id="{96B32A36-3220-4F61-A88B-324AE22EAE3C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 20">
              <a:extLst>
                <a:ext uri="{FF2B5EF4-FFF2-40B4-BE49-F238E27FC236}">
                  <a16:creationId xmlns:a16="http://schemas.microsoft.com/office/drawing/2014/main" id="{16A3BC6E-F2E8-43A3-B55D-DB2EC93655EA}"/>
                </a:ext>
              </a:extLst>
            </p:cNvPr>
            <p:cNvSpPr/>
            <p:nvPr/>
          </p:nvSpPr>
          <p:spPr>
            <a:xfrm>
              <a:off x="3938949" y="4628612"/>
              <a:ext cx="4210968" cy="10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 21">
              <a:extLst>
                <a:ext uri="{FF2B5EF4-FFF2-40B4-BE49-F238E27FC236}">
                  <a16:creationId xmlns:a16="http://schemas.microsoft.com/office/drawing/2014/main" id="{B3523720-F87D-4251-B6D6-EA6999B4BFD9}"/>
                </a:ext>
              </a:extLst>
            </p:cNvPr>
            <p:cNvSpPr/>
            <p:nvPr/>
          </p:nvSpPr>
          <p:spPr>
            <a:xfrm>
              <a:off x="3945222" y="4639067"/>
              <a:ext cx="4201748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 22">
              <a:extLst>
                <a:ext uri="{FF2B5EF4-FFF2-40B4-BE49-F238E27FC236}">
                  <a16:creationId xmlns:a16="http://schemas.microsoft.com/office/drawing/2014/main" id="{C4DE1CF8-723F-493A-B789-A14481E3C9C8}"/>
                </a:ext>
              </a:extLst>
            </p:cNvPr>
            <p:cNvSpPr/>
            <p:nvPr/>
          </p:nvSpPr>
          <p:spPr>
            <a:xfrm>
              <a:off x="5682775" y="4628612"/>
              <a:ext cx="701653" cy="2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 23">
              <a:extLst>
                <a:ext uri="{FF2B5EF4-FFF2-40B4-BE49-F238E27FC236}">
                  <a16:creationId xmlns:a16="http://schemas.microsoft.com/office/drawing/2014/main" id="{F4D4CE7B-0263-46E4-B651-26646AA93498}"/>
                </a:ext>
              </a:extLst>
            </p:cNvPr>
            <p:cNvSpPr/>
            <p:nvPr/>
          </p:nvSpPr>
          <p:spPr>
            <a:xfrm>
              <a:off x="5676503" y="4645339"/>
              <a:ext cx="716479" cy="1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 24">
              <a:extLst>
                <a:ext uri="{FF2B5EF4-FFF2-40B4-BE49-F238E27FC236}">
                  <a16:creationId xmlns:a16="http://schemas.microsoft.com/office/drawing/2014/main" id="{4000C615-5CCF-4419-BF7D-9C7F073E9852}"/>
                </a:ext>
              </a:extLst>
            </p:cNvPr>
            <p:cNvSpPr/>
            <p:nvPr/>
          </p:nvSpPr>
          <p:spPr>
            <a:xfrm>
              <a:off x="5323137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 25">
              <a:extLst>
                <a:ext uri="{FF2B5EF4-FFF2-40B4-BE49-F238E27FC236}">
                  <a16:creationId xmlns:a16="http://schemas.microsoft.com/office/drawing/2014/main" id="{10ADA6A3-D8D3-48C5-8D88-ABFDD1D26A48}"/>
                </a:ext>
              </a:extLst>
            </p:cNvPr>
            <p:cNvSpPr/>
            <p:nvPr/>
          </p:nvSpPr>
          <p:spPr>
            <a:xfrm>
              <a:off x="6705235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 26">
              <a:extLst>
                <a:ext uri="{FF2B5EF4-FFF2-40B4-BE49-F238E27FC236}">
                  <a16:creationId xmlns:a16="http://schemas.microsoft.com/office/drawing/2014/main" id="{42943342-49B6-4E1C-B2B8-0630463AF110}"/>
                </a:ext>
              </a:extLst>
            </p:cNvPr>
            <p:cNvSpPr/>
            <p:nvPr/>
          </p:nvSpPr>
          <p:spPr>
            <a:xfrm>
              <a:off x="3955676" y="4639067"/>
              <a:ext cx="4180772" cy="1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 27">
              <a:extLst>
                <a:ext uri="{FF2B5EF4-FFF2-40B4-BE49-F238E27FC236}">
                  <a16:creationId xmlns:a16="http://schemas.microsoft.com/office/drawing/2014/main" id="{849A4743-0245-4BD9-B166-D489ED851270}"/>
                </a:ext>
              </a:extLst>
            </p:cNvPr>
            <p:cNvSpPr/>
            <p:nvPr/>
          </p:nvSpPr>
          <p:spPr>
            <a:xfrm>
              <a:off x="6027777" y="2391334"/>
              <a:ext cx="33595" cy="3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 28">
              <a:extLst>
                <a:ext uri="{FF2B5EF4-FFF2-40B4-BE49-F238E27FC236}">
                  <a16:creationId xmlns:a16="http://schemas.microsoft.com/office/drawing/2014/main" id="{47750781-8414-4E32-9B9A-55B8AA1C1D9D}"/>
                </a:ext>
              </a:extLst>
            </p:cNvPr>
            <p:cNvSpPr/>
            <p:nvPr/>
          </p:nvSpPr>
          <p:spPr>
            <a:xfrm>
              <a:off x="6040323" y="2403880"/>
              <a:ext cx="8260" cy="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 29">
              <a:extLst>
                <a:ext uri="{FF2B5EF4-FFF2-40B4-BE49-F238E27FC236}">
                  <a16:creationId xmlns:a16="http://schemas.microsoft.com/office/drawing/2014/main" id="{2EE20DA0-EB81-4A51-8C2C-6EF536EE7EB3}"/>
                </a:ext>
              </a:extLst>
            </p:cNvPr>
            <p:cNvSpPr/>
            <p:nvPr/>
          </p:nvSpPr>
          <p:spPr>
            <a:xfrm>
              <a:off x="5864685" y="2343243"/>
              <a:ext cx="1858721" cy="227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4A43C66-1E84-46B0-A413-FE01856C884D}"/>
              </a:ext>
            </a:extLst>
          </p:cNvPr>
          <p:cNvGrpSpPr/>
          <p:nvPr/>
        </p:nvGrpSpPr>
        <p:grpSpPr>
          <a:xfrm>
            <a:off x="6512152" y="1550754"/>
            <a:ext cx="4114800" cy="3760147"/>
            <a:chOff x="1112838" y="927240"/>
            <a:chExt cx="4114800" cy="376014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F017B21-E67E-4DED-9452-6400C3E83568}"/>
                </a:ext>
              </a:extLst>
            </p:cNvPr>
            <p:cNvSpPr txBox="1"/>
            <p:nvPr/>
          </p:nvSpPr>
          <p:spPr>
            <a:xfrm>
              <a:off x="1112838" y="1406210"/>
              <a:ext cx="25336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Laptop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App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91E03FA-E213-4CD1-9D19-9D5EF9EA10F3}"/>
                </a:ext>
              </a:extLst>
            </p:cNvPr>
            <p:cNvSpPr txBox="1"/>
            <p:nvPr/>
          </p:nvSpPr>
          <p:spPr>
            <a:xfrm>
              <a:off x="3276600" y="2948706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CF10E71-FA06-4A15-A3BF-498F02A25C09}"/>
                </a:ext>
              </a:extLst>
            </p:cNvPr>
            <p:cNvSpPr txBox="1"/>
            <p:nvPr/>
          </p:nvSpPr>
          <p:spPr>
            <a:xfrm>
              <a:off x="1112838" y="2948706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7B53BFC-101F-4D60-B019-4E1BC01062F6}"/>
                </a:ext>
              </a:extLst>
            </p:cNvPr>
            <p:cNvCxnSpPr>
              <a:cxnSpLocks/>
            </p:cNvCxnSpPr>
            <p:nvPr/>
          </p:nvCxnSpPr>
          <p:spPr>
            <a:xfrm>
              <a:off x="1112838" y="927240"/>
              <a:ext cx="4114800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1982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8FCCE99A-91C8-4B05-AFEC-EE7778E0748F}"/>
              </a:ext>
            </a:extLst>
          </p:cNvPr>
          <p:cNvSpPr txBox="1"/>
          <p:nvPr/>
        </p:nvSpPr>
        <p:spPr>
          <a:xfrm>
            <a:off x="2401287" y="3139177"/>
            <a:ext cx="738942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2500" b="1" spc="500" dirty="0">
                <a:solidFill>
                  <a:schemeClr val="tx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811748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673B422-3418-40A5-A786-58B9632D2CA5}"/>
              </a:ext>
            </a:extLst>
          </p:cNvPr>
          <p:cNvGrpSpPr/>
          <p:nvPr/>
        </p:nvGrpSpPr>
        <p:grpSpPr>
          <a:xfrm>
            <a:off x="4675029" y="609600"/>
            <a:ext cx="2841942" cy="1091014"/>
            <a:chOff x="2609849" y="3181575"/>
            <a:chExt cx="2841942" cy="109101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23CB458-CB8B-4C3E-8A0D-39C181231CAA}"/>
                </a:ext>
              </a:extLst>
            </p:cNvPr>
            <p:cNvSpPr txBox="1"/>
            <p:nvPr/>
          </p:nvSpPr>
          <p:spPr>
            <a:xfrm>
              <a:off x="2609849" y="3181575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ABOUT US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77BF515-0A39-481B-82DC-C213A8F8C5C9}"/>
                </a:ext>
              </a:extLst>
            </p:cNvPr>
            <p:cNvSpPr txBox="1"/>
            <p:nvPr/>
          </p:nvSpPr>
          <p:spPr>
            <a:xfrm>
              <a:off x="3186270" y="3764096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C64AF1-E938-4ECF-92BF-C4C80DFF826D}"/>
                </a:ext>
              </a:extLst>
            </p:cNvPr>
            <p:cNvCxnSpPr>
              <a:cxnSpLocks/>
            </p:cNvCxnSpPr>
            <p:nvPr/>
          </p:nvCxnSpPr>
          <p:spPr>
            <a:xfrm>
              <a:off x="3440497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75BB2D0-7BFC-47EE-B2E9-1D0D261A8110}"/>
              </a:ext>
            </a:extLst>
          </p:cNvPr>
          <p:cNvSpPr txBox="1"/>
          <p:nvPr/>
        </p:nvSpPr>
        <p:spPr>
          <a:xfrm>
            <a:off x="5290342" y="4752658"/>
            <a:ext cx="3251201" cy="88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4D8CD1-CE00-4099-B148-50DFED5204E7}"/>
              </a:ext>
            </a:extLst>
          </p:cNvPr>
          <p:cNvSpPr txBox="1"/>
          <p:nvPr/>
        </p:nvSpPr>
        <p:spPr>
          <a:xfrm>
            <a:off x="3650456" y="4724083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5FA110B-910D-4850-9BFE-C446258F3AC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0094" b="1009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3996AFE-1B42-49D8-B5BD-E6CC9A73794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0094" b="10094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1078C6B2-C6CC-400A-9D88-368DB6C79879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10094" b="100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1055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E0D2265-BF41-439D-AEDD-893B6CAC414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8707" b="18707"/>
          <a:stretch>
            <a:fillRect/>
          </a:stretch>
        </p:blipFill>
        <p:spPr/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3F99FCE9-8D48-4E9E-A62B-B62200D35C52}"/>
              </a:ext>
            </a:extLst>
          </p:cNvPr>
          <p:cNvSpPr txBox="1"/>
          <p:nvPr/>
        </p:nvSpPr>
        <p:spPr>
          <a:xfrm>
            <a:off x="683600" y="1994991"/>
            <a:ext cx="3531733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creeping.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4D63194-AAAF-44EC-82AD-591D02C2534A}"/>
              </a:ext>
            </a:extLst>
          </p:cNvPr>
          <p:cNvGrpSpPr/>
          <p:nvPr/>
        </p:nvGrpSpPr>
        <p:grpSpPr>
          <a:xfrm>
            <a:off x="683600" y="609600"/>
            <a:ext cx="2841942" cy="1091014"/>
            <a:chOff x="4675029" y="609600"/>
            <a:chExt cx="2841942" cy="109101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B3EC3B-732E-44C3-BE11-34E743A4888A}"/>
                </a:ext>
              </a:extLst>
            </p:cNvPr>
            <p:cNvSpPr txBox="1"/>
            <p:nvPr/>
          </p:nvSpPr>
          <p:spPr>
            <a:xfrm>
              <a:off x="4675029" y="609600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MISSION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D55CC96-A80D-43DF-8D8B-199D13E09611}"/>
                </a:ext>
              </a:extLst>
            </p:cNvPr>
            <p:cNvSpPr txBox="1"/>
            <p:nvPr/>
          </p:nvSpPr>
          <p:spPr>
            <a:xfrm>
              <a:off x="4675029" y="1192121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D012FF5-3C3F-4CEE-A76D-8D5E92A4E795}"/>
                </a:ext>
              </a:extLst>
            </p:cNvPr>
            <p:cNvCxnSpPr>
              <a:cxnSpLocks/>
            </p:cNvCxnSpPr>
            <p:nvPr/>
          </p:nvCxnSpPr>
          <p:spPr>
            <a:xfrm>
              <a:off x="4776627" y="170061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FE9CD28-4768-4582-8874-84BFABB1A299}"/>
              </a:ext>
            </a:extLst>
          </p:cNvPr>
          <p:cNvGrpSpPr/>
          <p:nvPr/>
        </p:nvGrpSpPr>
        <p:grpSpPr>
          <a:xfrm>
            <a:off x="785198" y="3356261"/>
            <a:ext cx="3602968" cy="730866"/>
            <a:chOff x="6984157" y="4820613"/>
            <a:chExt cx="3602968" cy="73086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3716979-C3FE-465F-B56B-BB6B0A0EF25F}"/>
                </a:ext>
              </a:extLst>
            </p:cNvPr>
            <p:cNvSpPr/>
            <p:nvPr/>
          </p:nvSpPr>
          <p:spPr>
            <a:xfrm>
              <a:off x="6984157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903084E-B7FA-408C-B50D-85B25D3AB540}"/>
                </a:ext>
              </a:extLst>
            </p:cNvPr>
            <p:cNvGrpSpPr/>
            <p:nvPr/>
          </p:nvGrpSpPr>
          <p:grpSpPr>
            <a:xfrm>
              <a:off x="7180880" y="5036823"/>
              <a:ext cx="337418" cy="298446"/>
              <a:chOff x="-3121026" y="1930400"/>
              <a:chExt cx="2693988" cy="23828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40" name="Freeform 10">
                <a:extLst>
                  <a:ext uri="{FF2B5EF4-FFF2-40B4-BE49-F238E27FC236}">
                    <a16:creationId xmlns:a16="http://schemas.microsoft.com/office/drawing/2014/main" id="{68D9ACE0-757C-4167-AA2C-F8873351BE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21026" y="1930400"/>
                <a:ext cx="2693988" cy="1077913"/>
              </a:xfrm>
              <a:custGeom>
                <a:avLst/>
                <a:gdLst>
                  <a:gd name="T0" fmla="*/ 1627 w 1650"/>
                  <a:gd name="T1" fmla="*/ 579 h 662"/>
                  <a:gd name="T2" fmla="*/ 850 w 1650"/>
                  <a:gd name="T3" fmla="*/ 11 h 662"/>
                  <a:gd name="T4" fmla="*/ 800 w 1650"/>
                  <a:gd name="T5" fmla="*/ 11 h 662"/>
                  <a:gd name="T6" fmla="*/ 23 w 1650"/>
                  <a:gd name="T7" fmla="*/ 579 h 662"/>
                  <a:gd name="T8" fmla="*/ 14 w 1650"/>
                  <a:gd name="T9" fmla="*/ 639 h 662"/>
                  <a:gd name="T10" fmla="*/ 74 w 1650"/>
                  <a:gd name="T11" fmla="*/ 648 h 662"/>
                  <a:gd name="T12" fmla="*/ 825 w 1650"/>
                  <a:gd name="T13" fmla="*/ 98 h 662"/>
                  <a:gd name="T14" fmla="*/ 1577 w 1650"/>
                  <a:gd name="T15" fmla="*/ 648 h 662"/>
                  <a:gd name="T16" fmla="*/ 1602 w 1650"/>
                  <a:gd name="T17" fmla="*/ 656 h 662"/>
                  <a:gd name="T18" fmla="*/ 1636 w 1650"/>
                  <a:gd name="T19" fmla="*/ 639 h 662"/>
                  <a:gd name="T20" fmla="*/ 1627 w 1650"/>
                  <a:gd name="T21" fmla="*/ 579 h 662"/>
                  <a:gd name="T22" fmla="*/ 1627 w 1650"/>
                  <a:gd name="T23" fmla="*/ 579 h 662"/>
                  <a:gd name="T24" fmla="*/ 1627 w 1650"/>
                  <a:gd name="T25" fmla="*/ 579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0" h="662">
                    <a:moveTo>
                      <a:pt x="1627" y="579"/>
                    </a:moveTo>
                    <a:cubicBezTo>
                      <a:pt x="850" y="11"/>
                      <a:pt x="850" y="11"/>
                      <a:pt x="850" y="11"/>
                    </a:cubicBezTo>
                    <a:cubicBezTo>
                      <a:pt x="835" y="0"/>
                      <a:pt x="815" y="0"/>
                      <a:pt x="800" y="11"/>
                    </a:cubicBezTo>
                    <a:cubicBezTo>
                      <a:pt x="23" y="579"/>
                      <a:pt x="23" y="579"/>
                      <a:pt x="23" y="579"/>
                    </a:cubicBezTo>
                    <a:cubicBezTo>
                      <a:pt x="4" y="593"/>
                      <a:pt x="0" y="620"/>
                      <a:pt x="14" y="639"/>
                    </a:cubicBezTo>
                    <a:cubicBezTo>
                      <a:pt x="28" y="658"/>
                      <a:pt x="55" y="662"/>
                      <a:pt x="74" y="648"/>
                    </a:cubicBezTo>
                    <a:cubicBezTo>
                      <a:pt x="825" y="98"/>
                      <a:pt x="825" y="98"/>
                      <a:pt x="825" y="98"/>
                    </a:cubicBezTo>
                    <a:cubicBezTo>
                      <a:pt x="1577" y="648"/>
                      <a:pt x="1577" y="648"/>
                      <a:pt x="1577" y="648"/>
                    </a:cubicBezTo>
                    <a:cubicBezTo>
                      <a:pt x="1584" y="654"/>
                      <a:pt x="1593" y="656"/>
                      <a:pt x="1602" y="656"/>
                    </a:cubicBezTo>
                    <a:cubicBezTo>
                      <a:pt x="1615" y="656"/>
                      <a:pt x="1628" y="650"/>
                      <a:pt x="1636" y="639"/>
                    </a:cubicBezTo>
                    <a:cubicBezTo>
                      <a:pt x="1650" y="620"/>
                      <a:pt x="1646" y="593"/>
                      <a:pt x="1627" y="579"/>
                    </a:cubicBezTo>
                    <a:close/>
                    <a:moveTo>
                      <a:pt x="1627" y="579"/>
                    </a:moveTo>
                    <a:cubicBezTo>
                      <a:pt x="1627" y="579"/>
                      <a:pt x="1627" y="579"/>
                      <a:pt x="1627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11">
                <a:extLst>
                  <a:ext uri="{FF2B5EF4-FFF2-40B4-BE49-F238E27FC236}">
                    <a16:creationId xmlns:a16="http://schemas.microsoft.com/office/drawing/2014/main" id="{0A71D425-A38E-4429-92CA-E8FE800CE2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6225" y="3001963"/>
                <a:ext cx="2085975" cy="1311275"/>
              </a:xfrm>
              <a:custGeom>
                <a:avLst/>
                <a:gdLst>
                  <a:gd name="T0" fmla="*/ 1234 w 1277"/>
                  <a:gd name="T1" fmla="*/ 0 h 805"/>
                  <a:gd name="T2" fmla="*/ 1192 w 1277"/>
                  <a:gd name="T3" fmla="*/ 42 h 805"/>
                  <a:gd name="T4" fmla="*/ 1192 w 1277"/>
                  <a:gd name="T5" fmla="*/ 720 h 805"/>
                  <a:gd name="T6" fmla="*/ 851 w 1277"/>
                  <a:gd name="T7" fmla="*/ 720 h 805"/>
                  <a:gd name="T8" fmla="*/ 851 w 1277"/>
                  <a:gd name="T9" fmla="*/ 350 h 805"/>
                  <a:gd name="T10" fmla="*/ 638 w 1277"/>
                  <a:gd name="T11" fmla="*/ 137 h 805"/>
                  <a:gd name="T12" fmla="*/ 425 w 1277"/>
                  <a:gd name="T13" fmla="*/ 350 h 805"/>
                  <a:gd name="T14" fmla="*/ 425 w 1277"/>
                  <a:gd name="T15" fmla="*/ 720 h 805"/>
                  <a:gd name="T16" fmla="*/ 85 w 1277"/>
                  <a:gd name="T17" fmla="*/ 720 h 805"/>
                  <a:gd name="T18" fmla="*/ 85 w 1277"/>
                  <a:gd name="T19" fmla="*/ 42 h 805"/>
                  <a:gd name="T20" fmla="*/ 42 w 1277"/>
                  <a:gd name="T21" fmla="*/ 0 h 805"/>
                  <a:gd name="T22" fmla="*/ 0 w 1277"/>
                  <a:gd name="T23" fmla="*/ 42 h 805"/>
                  <a:gd name="T24" fmla="*/ 0 w 1277"/>
                  <a:gd name="T25" fmla="*/ 762 h 805"/>
                  <a:gd name="T26" fmla="*/ 42 w 1277"/>
                  <a:gd name="T27" fmla="*/ 805 h 805"/>
                  <a:gd name="T28" fmla="*/ 468 w 1277"/>
                  <a:gd name="T29" fmla="*/ 805 h 805"/>
                  <a:gd name="T30" fmla="*/ 510 w 1277"/>
                  <a:gd name="T31" fmla="*/ 766 h 805"/>
                  <a:gd name="T32" fmla="*/ 510 w 1277"/>
                  <a:gd name="T33" fmla="*/ 762 h 805"/>
                  <a:gd name="T34" fmla="*/ 510 w 1277"/>
                  <a:gd name="T35" fmla="*/ 350 h 805"/>
                  <a:gd name="T36" fmla="*/ 638 w 1277"/>
                  <a:gd name="T37" fmla="*/ 222 h 805"/>
                  <a:gd name="T38" fmla="*/ 766 w 1277"/>
                  <a:gd name="T39" fmla="*/ 350 h 805"/>
                  <a:gd name="T40" fmla="*/ 766 w 1277"/>
                  <a:gd name="T41" fmla="*/ 762 h 805"/>
                  <a:gd name="T42" fmla="*/ 766 w 1277"/>
                  <a:gd name="T43" fmla="*/ 766 h 805"/>
                  <a:gd name="T44" fmla="*/ 809 w 1277"/>
                  <a:gd name="T45" fmla="*/ 805 h 805"/>
                  <a:gd name="T46" fmla="*/ 1234 w 1277"/>
                  <a:gd name="T47" fmla="*/ 805 h 805"/>
                  <a:gd name="T48" fmla="*/ 1277 w 1277"/>
                  <a:gd name="T49" fmla="*/ 762 h 805"/>
                  <a:gd name="T50" fmla="*/ 1277 w 1277"/>
                  <a:gd name="T51" fmla="*/ 42 h 805"/>
                  <a:gd name="T52" fmla="*/ 1234 w 1277"/>
                  <a:gd name="T53" fmla="*/ 0 h 805"/>
                  <a:gd name="T54" fmla="*/ 1234 w 1277"/>
                  <a:gd name="T55" fmla="*/ 0 h 805"/>
                  <a:gd name="T56" fmla="*/ 1234 w 1277"/>
                  <a:gd name="T57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77" h="805">
                    <a:moveTo>
                      <a:pt x="1234" y="0"/>
                    </a:moveTo>
                    <a:cubicBezTo>
                      <a:pt x="1211" y="0"/>
                      <a:pt x="1192" y="19"/>
                      <a:pt x="1192" y="42"/>
                    </a:cubicBezTo>
                    <a:cubicBezTo>
                      <a:pt x="1192" y="720"/>
                      <a:pt x="1192" y="720"/>
                      <a:pt x="1192" y="720"/>
                    </a:cubicBezTo>
                    <a:cubicBezTo>
                      <a:pt x="851" y="720"/>
                      <a:pt x="851" y="720"/>
                      <a:pt x="851" y="720"/>
                    </a:cubicBezTo>
                    <a:cubicBezTo>
                      <a:pt x="851" y="350"/>
                      <a:pt x="851" y="350"/>
                      <a:pt x="851" y="350"/>
                    </a:cubicBezTo>
                    <a:cubicBezTo>
                      <a:pt x="851" y="233"/>
                      <a:pt x="756" y="137"/>
                      <a:pt x="638" y="137"/>
                    </a:cubicBezTo>
                    <a:cubicBezTo>
                      <a:pt x="521" y="137"/>
                      <a:pt x="425" y="233"/>
                      <a:pt x="425" y="350"/>
                    </a:cubicBezTo>
                    <a:cubicBezTo>
                      <a:pt x="425" y="720"/>
                      <a:pt x="425" y="720"/>
                      <a:pt x="425" y="720"/>
                    </a:cubicBezTo>
                    <a:cubicBezTo>
                      <a:pt x="85" y="720"/>
                      <a:pt x="85" y="720"/>
                      <a:pt x="85" y="720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86"/>
                      <a:pt x="19" y="805"/>
                      <a:pt x="42" y="805"/>
                    </a:cubicBezTo>
                    <a:cubicBezTo>
                      <a:pt x="468" y="805"/>
                      <a:pt x="468" y="805"/>
                      <a:pt x="468" y="805"/>
                    </a:cubicBezTo>
                    <a:cubicBezTo>
                      <a:pt x="490" y="805"/>
                      <a:pt x="509" y="788"/>
                      <a:pt x="510" y="766"/>
                    </a:cubicBezTo>
                    <a:cubicBezTo>
                      <a:pt x="510" y="765"/>
                      <a:pt x="510" y="764"/>
                      <a:pt x="510" y="762"/>
                    </a:cubicBezTo>
                    <a:cubicBezTo>
                      <a:pt x="510" y="350"/>
                      <a:pt x="510" y="350"/>
                      <a:pt x="510" y="350"/>
                    </a:cubicBezTo>
                    <a:cubicBezTo>
                      <a:pt x="510" y="280"/>
                      <a:pt x="568" y="222"/>
                      <a:pt x="638" y="222"/>
                    </a:cubicBezTo>
                    <a:cubicBezTo>
                      <a:pt x="709" y="222"/>
                      <a:pt x="766" y="280"/>
                      <a:pt x="766" y="350"/>
                    </a:cubicBezTo>
                    <a:cubicBezTo>
                      <a:pt x="766" y="762"/>
                      <a:pt x="766" y="762"/>
                      <a:pt x="766" y="762"/>
                    </a:cubicBezTo>
                    <a:cubicBezTo>
                      <a:pt x="766" y="764"/>
                      <a:pt x="766" y="765"/>
                      <a:pt x="766" y="766"/>
                    </a:cubicBezTo>
                    <a:cubicBezTo>
                      <a:pt x="768" y="788"/>
                      <a:pt x="786" y="805"/>
                      <a:pt x="809" y="805"/>
                    </a:cubicBezTo>
                    <a:cubicBezTo>
                      <a:pt x="1234" y="805"/>
                      <a:pt x="1234" y="805"/>
                      <a:pt x="1234" y="805"/>
                    </a:cubicBezTo>
                    <a:cubicBezTo>
                      <a:pt x="1258" y="805"/>
                      <a:pt x="1277" y="786"/>
                      <a:pt x="1277" y="762"/>
                    </a:cubicBezTo>
                    <a:cubicBezTo>
                      <a:pt x="1277" y="42"/>
                      <a:pt x="1277" y="42"/>
                      <a:pt x="1277" y="42"/>
                    </a:cubicBezTo>
                    <a:cubicBezTo>
                      <a:pt x="1277" y="19"/>
                      <a:pt x="1258" y="0"/>
                      <a:pt x="1234" y="0"/>
                    </a:cubicBezTo>
                    <a:close/>
                    <a:moveTo>
                      <a:pt x="1234" y="0"/>
                    </a:moveTo>
                    <a:cubicBezTo>
                      <a:pt x="1234" y="0"/>
                      <a:pt x="1234" y="0"/>
                      <a:pt x="123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2BD1279-4BE5-4D3F-A9D5-305379DFD2CD}"/>
                </a:ext>
              </a:extLst>
            </p:cNvPr>
            <p:cNvSpPr/>
            <p:nvPr/>
          </p:nvSpPr>
          <p:spPr>
            <a:xfrm>
              <a:off x="8365509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C3CE80EE-D797-4354-93F7-0D80A52E56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9736" y="5036344"/>
              <a:ext cx="282414" cy="299404"/>
            </a:xfrm>
            <a:custGeom>
              <a:avLst/>
              <a:gdLst>
                <a:gd name="T0" fmla="*/ 1237 w 1433"/>
                <a:gd name="T1" fmla="*/ 579 h 1523"/>
                <a:gd name="T2" fmla="*/ 1237 w 1433"/>
                <a:gd name="T3" fmla="*/ 521 h 1523"/>
                <a:gd name="T4" fmla="*/ 1098 w 1433"/>
                <a:gd name="T5" fmla="*/ 154 h 1523"/>
                <a:gd name="T6" fmla="*/ 741 w 1433"/>
                <a:gd name="T7" fmla="*/ 0 h 1523"/>
                <a:gd name="T8" fmla="*/ 692 w 1433"/>
                <a:gd name="T9" fmla="*/ 0 h 1523"/>
                <a:gd name="T10" fmla="*/ 335 w 1433"/>
                <a:gd name="T11" fmla="*/ 154 h 1523"/>
                <a:gd name="T12" fmla="*/ 196 w 1433"/>
                <a:gd name="T13" fmla="*/ 521 h 1523"/>
                <a:gd name="T14" fmla="*/ 196 w 1433"/>
                <a:gd name="T15" fmla="*/ 579 h 1523"/>
                <a:gd name="T16" fmla="*/ 0 w 1433"/>
                <a:gd name="T17" fmla="*/ 788 h 1523"/>
                <a:gd name="T18" fmla="*/ 0 w 1433"/>
                <a:gd name="T19" fmla="*/ 880 h 1523"/>
                <a:gd name="T20" fmla="*/ 210 w 1433"/>
                <a:gd name="T21" fmla="*/ 1090 h 1523"/>
                <a:gd name="T22" fmla="*/ 328 w 1433"/>
                <a:gd name="T23" fmla="*/ 1090 h 1523"/>
                <a:gd name="T24" fmla="*/ 366 w 1433"/>
                <a:gd name="T25" fmla="*/ 1051 h 1523"/>
                <a:gd name="T26" fmla="*/ 366 w 1433"/>
                <a:gd name="T27" fmla="*/ 617 h 1523"/>
                <a:gd name="T28" fmla="*/ 328 w 1433"/>
                <a:gd name="T29" fmla="*/ 579 h 1523"/>
                <a:gd name="T30" fmla="*/ 273 w 1433"/>
                <a:gd name="T31" fmla="*/ 579 h 1523"/>
                <a:gd name="T32" fmla="*/ 273 w 1433"/>
                <a:gd name="T33" fmla="*/ 521 h 1523"/>
                <a:gd name="T34" fmla="*/ 692 w 1433"/>
                <a:gd name="T35" fmla="*/ 77 h 1523"/>
                <a:gd name="T36" fmla="*/ 740 w 1433"/>
                <a:gd name="T37" fmla="*/ 77 h 1523"/>
                <a:gd name="T38" fmla="*/ 1160 w 1433"/>
                <a:gd name="T39" fmla="*/ 521 h 1523"/>
                <a:gd name="T40" fmla="*/ 1160 w 1433"/>
                <a:gd name="T41" fmla="*/ 579 h 1523"/>
                <a:gd name="T42" fmla="*/ 1105 w 1433"/>
                <a:gd name="T43" fmla="*/ 579 h 1523"/>
                <a:gd name="T44" fmla="*/ 1067 w 1433"/>
                <a:gd name="T45" fmla="*/ 617 h 1523"/>
                <a:gd name="T46" fmla="*/ 1067 w 1433"/>
                <a:gd name="T47" fmla="*/ 1051 h 1523"/>
                <a:gd name="T48" fmla="*/ 1105 w 1433"/>
                <a:gd name="T49" fmla="*/ 1089 h 1523"/>
                <a:gd name="T50" fmla="*/ 1159 w 1433"/>
                <a:gd name="T51" fmla="*/ 1089 h 1523"/>
                <a:gd name="T52" fmla="*/ 941 w 1433"/>
                <a:gd name="T53" fmla="*/ 1347 h 1523"/>
                <a:gd name="T54" fmla="*/ 813 w 1433"/>
                <a:gd name="T55" fmla="*/ 1253 h 1523"/>
                <a:gd name="T56" fmla="*/ 717 w 1433"/>
                <a:gd name="T57" fmla="*/ 1253 h 1523"/>
                <a:gd name="T58" fmla="*/ 582 w 1433"/>
                <a:gd name="T59" fmla="*/ 1388 h 1523"/>
                <a:gd name="T60" fmla="*/ 717 w 1433"/>
                <a:gd name="T61" fmla="*/ 1523 h 1523"/>
                <a:gd name="T62" fmla="*/ 813 w 1433"/>
                <a:gd name="T63" fmla="*/ 1523 h 1523"/>
                <a:gd name="T64" fmla="*/ 943 w 1433"/>
                <a:gd name="T65" fmla="*/ 1424 h 1523"/>
                <a:gd name="T66" fmla="*/ 1073 w 1433"/>
                <a:gd name="T67" fmla="*/ 1380 h 1523"/>
                <a:gd name="T68" fmla="*/ 1236 w 1433"/>
                <a:gd name="T69" fmla="*/ 1089 h 1523"/>
                <a:gd name="T70" fmla="*/ 1433 w 1433"/>
                <a:gd name="T71" fmla="*/ 880 h 1523"/>
                <a:gd name="T72" fmla="*/ 1433 w 1433"/>
                <a:gd name="T73" fmla="*/ 788 h 1523"/>
                <a:gd name="T74" fmla="*/ 1237 w 1433"/>
                <a:gd name="T75" fmla="*/ 579 h 1523"/>
                <a:gd name="T76" fmla="*/ 290 w 1433"/>
                <a:gd name="T77" fmla="*/ 1012 h 1523"/>
                <a:gd name="T78" fmla="*/ 210 w 1433"/>
                <a:gd name="T79" fmla="*/ 1012 h 1523"/>
                <a:gd name="T80" fmla="*/ 77 w 1433"/>
                <a:gd name="T81" fmla="*/ 880 h 1523"/>
                <a:gd name="T82" fmla="*/ 77 w 1433"/>
                <a:gd name="T83" fmla="*/ 788 h 1523"/>
                <a:gd name="T84" fmla="*/ 210 w 1433"/>
                <a:gd name="T85" fmla="*/ 655 h 1523"/>
                <a:gd name="T86" fmla="*/ 290 w 1433"/>
                <a:gd name="T87" fmla="*/ 655 h 1523"/>
                <a:gd name="T88" fmla="*/ 290 w 1433"/>
                <a:gd name="T89" fmla="*/ 1012 h 1523"/>
                <a:gd name="T90" fmla="*/ 813 w 1433"/>
                <a:gd name="T91" fmla="*/ 1446 h 1523"/>
                <a:gd name="T92" fmla="*/ 717 w 1433"/>
                <a:gd name="T93" fmla="*/ 1446 h 1523"/>
                <a:gd name="T94" fmla="*/ 659 w 1433"/>
                <a:gd name="T95" fmla="*/ 1388 h 1523"/>
                <a:gd name="T96" fmla="*/ 717 w 1433"/>
                <a:gd name="T97" fmla="*/ 1331 h 1523"/>
                <a:gd name="T98" fmla="*/ 813 w 1433"/>
                <a:gd name="T99" fmla="*/ 1331 h 1523"/>
                <a:gd name="T100" fmla="*/ 871 w 1433"/>
                <a:gd name="T101" fmla="*/ 1388 h 1523"/>
                <a:gd name="T102" fmla="*/ 813 w 1433"/>
                <a:gd name="T103" fmla="*/ 1446 h 1523"/>
                <a:gd name="T104" fmla="*/ 1356 w 1433"/>
                <a:gd name="T105" fmla="*/ 880 h 1523"/>
                <a:gd name="T106" fmla="*/ 1223 w 1433"/>
                <a:gd name="T107" fmla="*/ 1012 h 1523"/>
                <a:gd name="T108" fmla="*/ 1144 w 1433"/>
                <a:gd name="T109" fmla="*/ 1012 h 1523"/>
                <a:gd name="T110" fmla="*/ 1144 w 1433"/>
                <a:gd name="T111" fmla="*/ 655 h 1523"/>
                <a:gd name="T112" fmla="*/ 1223 w 1433"/>
                <a:gd name="T113" fmla="*/ 655 h 1523"/>
                <a:gd name="T114" fmla="*/ 1356 w 1433"/>
                <a:gd name="T115" fmla="*/ 788 h 1523"/>
                <a:gd name="T116" fmla="*/ 1356 w 1433"/>
                <a:gd name="T117" fmla="*/ 880 h 1523"/>
                <a:gd name="T118" fmla="*/ 1356 w 1433"/>
                <a:gd name="T119" fmla="*/ 880 h 1523"/>
                <a:gd name="T120" fmla="*/ 1356 w 1433"/>
                <a:gd name="T121" fmla="*/ 88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1523">
                  <a:moveTo>
                    <a:pt x="1237" y="579"/>
                  </a:moveTo>
                  <a:cubicBezTo>
                    <a:pt x="1237" y="521"/>
                    <a:pt x="1237" y="521"/>
                    <a:pt x="1237" y="521"/>
                  </a:cubicBezTo>
                  <a:cubicBezTo>
                    <a:pt x="1237" y="380"/>
                    <a:pt x="1188" y="250"/>
                    <a:pt x="1098" y="154"/>
                  </a:cubicBezTo>
                  <a:cubicBezTo>
                    <a:pt x="1006" y="54"/>
                    <a:pt x="879" y="0"/>
                    <a:pt x="741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554" y="0"/>
                    <a:pt x="428" y="54"/>
                    <a:pt x="335" y="154"/>
                  </a:cubicBezTo>
                  <a:cubicBezTo>
                    <a:pt x="245" y="250"/>
                    <a:pt x="196" y="380"/>
                    <a:pt x="196" y="521"/>
                  </a:cubicBezTo>
                  <a:cubicBezTo>
                    <a:pt x="196" y="579"/>
                    <a:pt x="196" y="579"/>
                    <a:pt x="196" y="579"/>
                  </a:cubicBezTo>
                  <a:cubicBezTo>
                    <a:pt x="87" y="587"/>
                    <a:pt x="0" y="677"/>
                    <a:pt x="0" y="788"/>
                  </a:cubicBezTo>
                  <a:cubicBezTo>
                    <a:pt x="0" y="880"/>
                    <a:pt x="0" y="880"/>
                    <a:pt x="0" y="880"/>
                  </a:cubicBezTo>
                  <a:cubicBezTo>
                    <a:pt x="0" y="996"/>
                    <a:pt x="94" y="1090"/>
                    <a:pt x="210" y="1090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349" y="1090"/>
                    <a:pt x="366" y="1072"/>
                    <a:pt x="366" y="1051"/>
                  </a:cubicBezTo>
                  <a:cubicBezTo>
                    <a:pt x="366" y="617"/>
                    <a:pt x="366" y="617"/>
                    <a:pt x="366" y="617"/>
                  </a:cubicBezTo>
                  <a:cubicBezTo>
                    <a:pt x="366" y="596"/>
                    <a:pt x="349" y="579"/>
                    <a:pt x="328" y="57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3" y="521"/>
                    <a:pt x="273" y="521"/>
                    <a:pt x="273" y="521"/>
                  </a:cubicBezTo>
                  <a:cubicBezTo>
                    <a:pt x="273" y="268"/>
                    <a:pt x="453" y="77"/>
                    <a:pt x="692" y="77"/>
                  </a:cubicBezTo>
                  <a:cubicBezTo>
                    <a:pt x="740" y="77"/>
                    <a:pt x="740" y="77"/>
                    <a:pt x="740" y="77"/>
                  </a:cubicBezTo>
                  <a:cubicBezTo>
                    <a:pt x="980" y="77"/>
                    <a:pt x="1160" y="268"/>
                    <a:pt x="1160" y="521"/>
                  </a:cubicBezTo>
                  <a:cubicBezTo>
                    <a:pt x="1160" y="579"/>
                    <a:pt x="1160" y="579"/>
                    <a:pt x="1160" y="579"/>
                  </a:cubicBezTo>
                  <a:cubicBezTo>
                    <a:pt x="1105" y="579"/>
                    <a:pt x="1105" y="579"/>
                    <a:pt x="1105" y="579"/>
                  </a:cubicBezTo>
                  <a:cubicBezTo>
                    <a:pt x="1084" y="579"/>
                    <a:pt x="1067" y="596"/>
                    <a:pt x="1067" y="617"/>
                  </a:cubicBezTo>
                  <a:cubicBezTo>
                    <a:pt x="1067" y="1051"/>
                    <a:pt x="1067" y="1051"/>
                    <a:pt x="1067" y="1051"/>
                  </a:cubicBezTo>
                  <a:cubicBezTo>
                    <a:pt x="1067" y="1072"/>
                    <a:pt x="1084" y="1089"/>
                    <a:pt x="1105" y="1089"/>
                  </a:cubicBezTo>
                  <a:cubicBezTo>
                    <a:pt x="1159" y="1089"/>
                    <a:pt x="1159" y="1089"/>
                    <a:pt x="1159" y="1089"/>
                  </a:cubicBezTo>
                  <a:cubicBezTo>
                    <a:pt x="1143" y="1290"/>
                    <a:pt x="1005" y="1336"/>
                    <a:pt x="941" y="1347"/>
                  </a:cubicBezTo>
                  <a:cubicBezTo>
                    <a:pt x="924" y="1292"/>
                    <a:pt x="873" y="1253"/>
                    <a:pt x="813" y="1253"/>
                  </a:cubicBezTo>
                  <a:cubicBezTo>
                    <a:pt x="717" y="1253"/>
                    <a:pt x="717" y="1253"/>
                    <a:pt x="717" y="1253"/>
                  </a:cubicBezTo>
                  <a:cubicBezTo>
                    <a:pt x="643" y="1253"/>
                    <a:pt x="582" y="1314"/>
                    <a:pt x="582" y="1388"/>
                  </a:cubicBezTo>
                  <a:cubicBezTo>
                    <a:pt x="582" y="1462"/>
                    <a:pt x="643" y="1523"/>
                    <a:pt x="717" y="1523"/>
                  </a:cubicBezTo>
                  <a:cubicBezTo>
                    <a:pt x="813" y="1523"/>
                    <a:pt x="813" y="1523"/>
                    <a:pt x="813" y="1523"/>
                  </a:cubicBezTo>
                  <a:cubicBezTo>
                    <a:pt x="875" y="1523"/>
                    <a:pt x="927" y="1481"/>
                    <a:pt x="943" y="1424"/>
                  </a:cubicBezTo>
                  <a:cubicBezTo>
                    <a:pt x="974" y="1420"/>
                    <a:pt x="1024" y="1408"/>
                    <a:pt x="1073" y="1380"/>
                  </a:cubicBezTo>
                  <a:cubicBezTo>
                    <a:pt x="1143" y="1339"/>
                    <a:pt x="1225" y="1256"/>
                    <a:pt x="1236" y="1089"/>
                  </a:cubicBezTo>
                  <a:cubicBezTo>
                    <a:pt x="1346" y="1082"/>
                    <a:pt x="1433" y="991"/>
                    <a:pt x="1433" y="880"/>
                  </a:cubicBezTo>
                  <a:cubicBezTo>
                    <a:pt x="1433" y="788"/>
                    <a:pt x="1433" y="788"/>
                    <a:pt x="1433" y="788"/>
                  </a:cubicBezTo>
                  <a:cubicBezTo>
                    <a:pt x="1433" y="677"/>
                    <a:pt x="1347" y="586"/>
                    <a:pt x="1237" y="579"/>
                  </a:cubicBezTo>
                  <a:close/>
                  <a:moveTo>
                    <a:pt x="290" y="1012"/>
                  </a:moveTo>
                  <a:cubicBezTo>
                    <a:pt x="210" y="1012"/>
                    <a:pt x="210" y="1012"/>
                    <a:pt x="210" y="1012"/>
                  </a:cubicBezTo>
                  <a:cubicBezTo>
                    <a:pt x="137" y="1012"/>
                    <a:pt x="77" y="953"/>
                    <a:pt x="77" y="880"/>
                  </a:cubicBezTo>
                  <a:cubicBezTo>
                    <a:pt x="77" y="788"/>
                    <a:pt x="77" y="788"/>
                    <a:pt x="77" y="788"/>
                  </a:cubicBezTo>
                  <a:cubicBezTo>
                    <a:pt x="77" y="715"/>
                    <a:pt x="137" y="655"/>
                    <a:pt x="210" y="655"/>
                  </a:cubicBezTo>
                  <a:cubicBezTo>
                    <a:pt x="290" y="655"/>
                    <a:pt x="290" y="655"/>
                    <a:pt x="290" y="655"/>
                  </a:cubicBezTo>
                  <a:lnTo>
                    <a:pt x="290" y="1012"/>
                  </a:lnTo>
                  <a:close/>
                  <a:moveTo>
                    <a:pt x="813" y="1446"/>
                  </a:moveTo>
                  <a:cubicBezTo>
                    <a:pt x="717" y="1446"/>
                    <a:pt x="717" y="1446"/>
                    <a:pt x="717" y="1446"/>
                  </a:cubicBezTo>
                  <a:cubicBezTo>
                    <a:pt x="685" y="1446"/>
                    <a:pt x="659" y="1420"/>
                    <a:pt x="659" y="1388"/>
                  </a:cubicBezTo>
                  <a:cubicBezTo>
                    <a:pt x="659" y="1356"/>
                    <a:pt x="685" y="1331"/>
                    <a:pt x="717" y="1331"/>
                  </a:cubicBezTo>
                  <a:cubicBezTo>
                    <a:pt x="813" y="1331"/>
                    <a:pt x="813" y="1331"/>
                    <a:pt x="813" y="1331"/>
                  </a:cubicBezTo>
                  <a:cubicBezTo>
                    <a:pt x="845" y="1331"/>
                    <a:pt x="871" y="1356"/>
                    <a:pt x="871" y="1388"/>
                  </a:cubicBezTo>
                  <a:cubicBezTo>
                    <a:pt x="871" y="1420"/>
                    <a:pt x="845" y="1446"/>
                    <a:pt x="813" y="1446"/>
                  </a:cubicBezTo>
                  <a:close/>
                  <a:moveTo>
                    <a:pt x="1356" y="880"/>
                  </a:moveTo>
                  <a:cubicBezTo>
                    <a:pt x="1356" y="953"/>
                    <a:pt x="1297" y="1012"/>
                    <a:pt x="1223" y="1012"/>
                  </a:cubicBezTo>
                  <a:cubicBezTo>
                    <a:pt x="1144" y="1012"/>
                    <a:pt x="1144" y="1012"/>
                    <a:pt x="1144" y="1012"/>
                  </a:cubicBezTo>
                  <a:cubicBezTo>
                    <a:pt x="1144" y="655"/>
                    <a:pt x="1144" y="655"/>
                    <a:pt x="1144" y="655"/>
                  </a:cubicBezTo>
                  <a:cubicBezTo>
                    <a:pt x="1223" y="655"/>
                    <a:pt x="1223" y="655"/>
                    <a:pt x="1223" y="655"/>
                  </a:cubicBezTo>
                  <a:cubicBezTo>
                    <a:pt x="1297" y="655"/>
                    <a:pt x="1356" y="715"/>
                    <a:pt x="1356" y="788"/>
                  </a:cubicBezTo>
                  <a:lnTo>
                    <a:pt x="1356" y="880"/>
                  </a:lnTo>
                  <a:close/>
                  <a:moveTo>
                    <a:pt x="1356" y="880"/>
                  </a:moveTo>
                  <a:cubicBezTo>
                    <a:pt x="1356" y="880"/>
                    <a:pt x="1356" y="880"/>
                    <a:pt x="1356" y="88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BE86EC6-1606-4850-87AF-7AD49F1D6B71}"/>
                </a:ext>
              </a:extLst>
            </p:cNvPr>
            <p:cNvSpPr/>
            <p:nvPr/>
          </p:nvSpPr>
          <p:spPr>
            <a:xfrm>
              <a:off x="9856259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691E4D1-66F0-4015-BA04-92F8FA0B3EB8}"/>
                </a:ext>
              </a:extLst>
            </p:cNvPr>
            <p:cNvGrpSpPr/>
            <p:nvPr/>
          </p:nvGrpSpPr>
          <p:grpSpPr>
            <a:xfrm>
              <a:off x="10108246" y="5037596"/>
              <a:ext cx="226892" cy="296902"/>
              <a:chOff x="-4032250" y="-4351338"/>
              <a:chExt cx="4506913" cy="589756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8" name="Freeform 5">
                <a:extLst>
                  <a:ext uri="{FF2B5EF4-FFF2-40B4-BE49-F238E27FC236}">
                    <a16:creationId xmlns:a16="http://schemas.microsoft.com/office/drawing/2014/main" id="{BE639CD0-C954-4DF7-A67B-BC76F73A65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32250" y="-4351338"/>
                <a:ext cx="4506913" cy="5897563"/>
              </a:xfrm>
              <a:custGeom>
                <a:avLst/>
                <a:gdLst>
                  <a:gd name="T0" fmla="*/ 1124 w 1248"/>
                  <a:gd name="T1" fmla="*/ 637 h 1638"/>
                  <a:gd name="T2" fmla="*/ 662 w 1248"/>
                  <a:gd name="T3" fmla="*/ 19 h 1638"/>
                  <a:gd name="T4" fmla="*/ 624 w 1248"/>
                  <a:gd name="T5" fmla="*/ 0 h 1638"/>
                  <a:gd name="T6" fmla="*/ 586 w 1248"/>
                  <a:gd name="T7" fmla="*/ 19 h 1638"/>
                  <a:gd name="T8" fmla="*/ 125 w 1248"/>
                  <a:gd name="T9" fmla="*/ 637 h 1638"/>
                  <a:gd name="T10" fmla="*/ 0 w 1248"/>
                  <a:gd name="T11" fmla="*/ 1011 h 1638"/>
                  <a:gd name="T12" fmla="*/ 624 w 1248"/>
                  <a:gd name="T13" fmla="*/ 1638 h 1638"/>
                  <a:gd name="T14" fmla="*/ 1248 w 1248"/>
                  <a:gd name="T15" fmla="*/ 1011 h 1638"/>
                  <a:gd name="T16" fmla="*/ 1124 w 1248"/>
                  <a:gd name="T17" fmla="*/ 637 h 1638"/>
                  <a:gd name="T18" fmla="*/ 624 w 1248"/>
                  <a:gd name="T19" fmla="*/ 1542 h 1638"/>
                  <a:gd name="T20" fmla="*/ 96 w 1248"/>
                  <a:gd name="T21" fmla="*/ 1011 h 1638"/>
                  <a:gd name="T22" fmla="*/ 201 w 1248"/>
                  <a:gd name="T23" fmla="*/ 695 h 1638"/>
                  <a:gd name="T24" fmla="*/ 624 w 1248"/>
                  <a:gd name="T25" fmla="*/ 128 h 1638"/>
                  <a:gd name="T26" fmla="*/ 1047 w 1248"/>
                  <a:gd name="T27" fmla="*/ 695 h 1638"/>
                  <a:gd name="T28" fmla="*/ 1152 w 1248"/>
                  <a:gd name="T29" fmla="*/ 1011 h 1638"/>
                  <a:gd name="T30" fmla="*/ 624 w 1248"/>
                  <a:gd name="T31" fmla="*/ 1542 h 1638"/>
                  <a:gd name="T32" fmla="*/ 624 w 1248"/>
                  <a:gd name="T33" fmla="*/ 1542 h 1638"/>
                  <a:gd name="T34" fmla="*/ 624 w 1248"/>
                  <a:gd name="T35" fmla="*/ 154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1638">
                    <a:moveTo>
                      <a:pt x="1124" y="637"/>
                    </a:moveTo>
                    <a:cubicBezTo>
                      <a:pt x="662" y="19"/>
                      <a:pt x="662" y="19"/>
                      <a:pt x="662" y="19"/>
                    </a:cubicBezTo>
                    <a:cubicBezTo>
                      <a:pt x="653" y="7"/>
                      <a:pt x="639" y="0"/>
                      <a:pt x="624" y="0"/>
                    </a:cubicBezTo>
                    <a:cubicBezTo>
                      <a:pt x="609" y="0"/>
                      <a:pt x="595" y="7"/>
                      <a:pt x="586" y="19"/>
                    </a:cubicBezTo>
                    <a:cubicBezTo>
                      <a:pt x="125" y="637"/>
                      <a:pt x="125" y="637"/>
                      <a:pt x="125" y="637"/>
                    </a:cubicBezTo>
                    <a:cubicBezTo>
                      <a:pt x="43" y="746"/>
                      <a:pt x="0" y="875"/>
                      <a:pt x="0" y="1011"/>
                    </a:cubicBezTo>
                    <a:cubicBezTo>
                      <a:pt x="0" y="1357"/>
                      <a:pt x="280" y="1638"/>
                      <a:pt x="624" y="1638"/>
                    </a:cubicBezTo>
                    <a:cubicBezTo>
                      <a:pt x="968" y="1638"/>
                      <a:pt x="1248" y="1357"/>
                      <a:pt x="1248" y="1011"/>
                    </a:cubicBezTo>
                    <a:cubicBezTo>
                      <a:pt x="1248" y="875"/>
                      <a:pt x="1205" y="746"/>
                      <a:pt x="1124" y="637"/>
                    </a:cubicBezTo>
                    <a:close/>
                    <a:moveTo>
                      <a:pt x="624" y="1542"/>
                    </a:moveTo>
                    <a:cubicBezTo>
                      <a:pt x="333" y="1542"/>
                      <a:pt x="96" y="1304"/>
                      <a:pt x="96" y="1011"/>
                    </a:cubicBezTo>
                    <a:cubicBezTo>
                      <a:pt x="96" y="896"/>
                      <a:pt x="132" y="787"/>
                      <a:pt x="201" y="695"/>
                    </a:cubicBezTo>
                    <a:cubicBezTo>
                      <a:pt x="624" y="128"/>
                      <a:pt x="624" y="128"/>
                      <a:pt x="624" y="128"/>
                    </a:cubicBezTo>
                    <a:cubicBezTo>
                      <a:pt x="1047" y="695"/>
                      <a:pt x="1047" y="695"/>
                      <a:pt x="1047" y="695"/>
                    </a:cubicBezTo>
                    <a:cubicBezTo>
                      <a:pt x="1116" y="787"/>
                      <a:pt x="1152" y="896"/>
                      <a:pt x="1152" y="1011"/>
                    </a:cubicBezTo>
                    <a:cubicBezTo>
                      <a:pt x="1152" y="1304"/>
                      <a:pt x="915" y="1542"/>
                      <a:pt x="624" y="1542"/>
                    </a:cubicBezTo>
                    <a:close/>
                    <a:moveTo>
                      <a:pt x="624" y="1542"/>
                    </a:moveTo>
                    <a:cubicBezTo>
                      <a:pt x="624" y="1542"/>
                      <a:pt x="624" y="1542"/>
                      <a:pt x="624" y="15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F680DB1F-8900-4435-80C8-7E61879D65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5287" y="-1920875"/>
                <a:ext cx="2370138" cy="2419350"/>
              </a:xfrm>
              <a:custGeom>
                <a:avLst/>
                <a:gdLst>
                  <a:gd name="T0" fmla="*/ 320 w 656"/>
                  <a:gd name="T1" fmla="*/ 0 h 672"/>
                  <a:gd name="T2" fmla="*/ 96 w 656"/>
                  <a:gd name="T3" fmla="*/ 85 h 672"/>
                  <a:gd name="T4" fmla="*/ 96 w 656"/>
                  <a:gd name="T5" fmla="*/ 48 h 672"/>
                  <a:gd name="T6" fmla="*/ 48 w 656"/>
                  <a:gd name="T7" fmla="*/ 0 h 672"/>
                  <a:gd name="T8" fmla="*/ 0 w 656"/>
                  <a:gd name="T9" fmla="*/ 48 h 672"/>
                  <a:gd name="T10" fmla="*/ 0 w 656"/>
                  <a:gd name="T11" fmla="*/ 240 h 672"/>
                  <a:gd name="T12" fmla="*/ 0 w 656"/>
                  <a:gd name="T13" fmla="*/ 241 h 672"/>
                  <a:gd name="T14" fmla="*/ 48 w 656"/>
                  <a:gd name="T15" fmla="*/ 288 h 672"/>
                  <a:gd name="T16" fmla="*/ 224 w 656"/>
                  <a:gd name="T17" fmla="*/ 288 h 672"/>
                  <a:gd name="T18" fmla="*/ 272 w 656"/>
                  <a:gd name="T19" fmla="*/ 240 h 672"/>
                  <a:gd name="T20" fmla="*/ 224 w 656"/>
                  <a:gd name="T21" fmla="*/ 192 h 672"/>
                  <a:gd name="T22" fmla="*/ 128 w 656"/>
                  <a:gd name="T23" fmla="*/ 192 h 672"/>
                  <a:gd name="T24" fmla="*/ 320 w 656"/>
                  <a:gd name="T25" fmla="*/ 96 h 672"/>
                  <a:gd name="T26" fmla="*/ 560 w 656"/>
                  <a:gd name="T27" fmla="*/ 336 h 672"/>
                  <a:gd name="T28" fmla="*/ 320 w 656"/>
                  <a:gd name="T29" fmla="*/ 576 h 672"/>
                  <a:gd name="T30" fmla="*/ 150 w 656"/>
                  <a:gd name="T31" fmla="*/ 506 h 672"/>
                  <a:gd name="T32" fmla="*/ 82 w 656"/>
                  <a:gd name="T33" fmla="*/ 506 h 672"/>
                  <a:gd name="T34" fmla="*/ 82 w 656"/>
                  <a:gd name="T35" fmla="*/ 574 h 672"/>
                  <a:gd name="T36" fmla="*/ 320 w 656"/>
                  <a:gd name="T37" fmla="*/ 672 h 672"/>
                  <a:gd name="T38" fmla="*/ 656 w 656"/>
                  <a:gd name="T39" fmla="*/ 336 h 672"/>
                  <a:gd name="T40" fmla="*/ 320 w 656"/>
                  <a:gd name="T41" fmla="*/ 0 h 672"/>
                  <a:gd name="T42" fmla="*/ 320 w 656"/>
                  <a:gd name="T43" fmla="*/ 0 h 672"/>
                  <a:gd name="T44" fmla="*/ 320 w 656"/>
                  <a:gd name="T4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6" h="672">
                    <a:moveTo>
                      <a:pt x="320" y="0"/>
                    </a:moveTo>
                    <a:cubicBezTo>
                      <a:pt x="236" y="0"/>
                      <a:pt x="157" y="32"/>
                      <a:pt x="96" y="85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ubicBezTo>
                      <a:pt x="22" y="0"/>
                      <a:pt x="0" y="22"/>
                      <a:pt x="0" y="4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40"/>
                      <a:pt x="0" y="241"/>
                      <a:pt x="0" y="241"/>
                    </a:cubicBezTo>
                    <a:cubicBezTo>
                      <a:pt x="1" y="267"/>
                      <a:pt x="22" y="288"/>
                      <a:pt x="48" y="288"/>
                    </a:cubicBezTo>
                    <a:cubicBezTo>
                      <a:pt x="224" y="288"/>
                      <a:pt x="224" y="288"/>
                      <a:pt x="224" y="288"/>
                    </a:cubicBezTo>
                    <a:cubicBezTo>
                      <a:pt x="251" y="288"/>
                      <a:pt x="272" y="267"/>
                      <a:pt x="272" y="240"/>
                    </a:cubicBezTo>
                    <a:cubicBezTo>
                      <a:pt x="272" y="214"/>
                      <a:pt x="251" y="192"/>
                      <a:pt x="224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73" y="133"/>
                      <a:pt x="243" y="96"/>
                      <a:pt x="320" y="96"/>
                    </a:cubicBezTo>
                    <a:cubicBezTo>
                      <a:pt x="452" y="96"/>
                      <a:pt x="560" y="204"/>
                      <a:pt x="560" y="336"/>
                    </a:cubicBezTo>
                    <a:cubicBezTo>
                      <a:pt x="560" y="469"/>
                      <a:pt x="452" y="576"/>
                      <a:pt x="320" y="576"/>
                    </a:cubicBezTo>
                    <a:cubicBezTo>
                      <a:pt x="256" y="576"/>
                      <a:pt x="196" y="551"/>
                      <a:pt x="150" y="506"/>
                    </a:cubicBezTo>
                    <a:cubicBezTo>
                      <a:pt x="132" y="487"/>
                      <a:pt x="101" y="487"/>
                      <a:pt x="82" y="506"/>
                    </a:cubicBezTo>
                    <a:cubicBezTo>
                      <a:pt x="64" y="525"/>
                      <a:pt x="64" y="555"/>
                      <a:pt x="82" y="574"/>
                    </a:cubicBezTo>
                    <a:cubicBezTo>
                      <a:pt x="146" y="637"/>
                      <a:pt x="230" y="672"/>
                      <a:pt x="320" y="672"/>
                    </a:cubicBezTo>
                    <a:cubicBezTo>
                      <a:pt x="505" y="672"/>
                      <a:pt x="656" y="521"/>
                      <a:pt x="656" y="336"/>
                    </a:cubicBezTo>
                    <a:cubicBezTo>
                      <a:pt x="656" y="151"/>
                      <a:pt x="505" y="0"/>
                      <a:pt x="320" y="0"/>
                    </a:cubicBezTo>
                    <a:close/>
                    <a:moveTo>
                      <a:pt x="320" y="0"/>
                    </a:move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F95E210E-C3CB-4285-8985-7EFCD51DE941}"/>
              </a:ext>
            </a:extLst>
          </p:cNvPr>
          <p:cNvSpPr/>
          <p:nvPr/>
        </p:nvSpPr>
        <p:spPr>
          <a:xfrm>
            <a:off x="8177223" y="1991110"/>
            <a:ext cx="4856606" cy="4186730"/>
          </a:xfrm>
          <a:prstGeom prst="triangle">
            <a:avLst/>
          </a:prstGeom>
          <a:solidFill>
            <a:schemeClr val="tx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B7C0125-CF02-44B2-A08F-57A3B0C96C1C}"/>
              </a:ext>
            </a:extLst>
          </p:cNvPr>
          <p:cNvGrpSpPr/>
          <p:nvPr/>
        </p:nvGrpSpPr>
        <p:grpSpPr>
          <a:xfrm>
            <a:off x="1112838" y="2910547"/>
            <a:ext cx="3682956" cy="3020213"/>
            <a:chOff x="1112838" y="927240"/>
            <a:chExt cx="3682956" cy="302021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ADE5A4-F0CA-4B2B-B6CC-8064CD0179BD}"/>
                </a:ext>
              </a:extLst>
            </p:cNvPr>
            <p:cNvGrpSpPr/>
            <p:nvPr/>
          </p:nvGrpSpPr>
          <p:grpSpPr>
            <a:xfrm>
              <a:off x="1112838" y="927240"/>
              <a:ext cx="3682956" cy="1091014"/>
              <a:chOff x="2609849" y="3181575"/>
              <a:chExt cx="3682956" cy="109101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EC21C8-B4A1-4FD7-982F-9AA023FD9E1F}"/>
                  </a:ext>
                </a:extLst>
              </p:cNvPr>
              <p:cNvSpPr txBox="1"/>
              <p:nvPr/>
            </p:nvSpPr>
            <p:spPr>
              <a:xfrm>
                <a:off x="2609849" y="3181575"/>
                <a:ext cx="368295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spc="5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 Light" panose="00000400000000000000" pitchFamily="50" charset="0"/>
                  </a:rPr>
                  <a:t>OUR VISION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92E2CC4-FD8C-4F63-B9BC-BDEB839166DB}"/>
                  </a:ext>
                </a:extLst>
              </p:cNvPr>
              <p:cNvSpPr txBox="1"/>
              <p:nvPr/>
            </p:nvSpPr>
            <p:spPr>
              <a:xfrm>
                <a:off x="2609849" y="3764096"/>
                <a:ext cx="185896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CREATIVE</a:t>
                </a: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7941D42-BDD4-4FA0-AE42-D968FEB0B3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1449" y="4272589"/>
                <a:ext cx="1180646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0EF16D0-0B66-4B6D-B1C6-2EB470F1C026}"/>
                </a:ext>
              </a:extLst>
            </p:cNvPr>
            <p:cNvSpPr txBox="1"/>
            <p:nvPr/>
          </p:nvSpPr>
          <p:spPr>
            <a:xfrm>
              <a:off x="1112838" y="2342777"/>
              <a:ext cx="3682956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creeping.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826935F-33A3-4DF9-AF9B-CE97986C5776}"/>
                </a:ext>
              </a:extLst>
            </p:cNvPr>
            <p:cNvSpPr/>
            <p:nvPr/>
          </p:nvSpPr>
          <p:spPr>
            <a:xfrm>
              <a:off x="1219539" y="3506294"/>
              <a:ext cx="1841092" cy="44115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D70D07-DF11-46E8-933C-BA15836962A2}"/>
                </a:ext>
              </a:extLst>
            </p:cNvPr>
            <p:cNvSpPr txBox="1"/>
            <p:nvPr/>
          </p:nvSpPr>
          <p:spPr>
            <a:xfrm>
              <a:off x="1399542" y="3580679"/>
              <a:ext cx="148108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CLEAN DESIGN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5BB47E-CC7D-4388-957F-F86CB0A77700}"/>
              </a:ext>
            </a:extLst>
          </p:cNvPr>
          <p:cNvSpPr/>
          <p:nvPr/>
        </p:nvSpPr>
        <p:spPr>
          <a:xfrm>
            <a:off x="1219539" y="927239"/>
            <a:ext cx="4749460" cy="12286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B5749-8B1D-4D08-9171-D43FB454272A}"/>
              </a:ext>
            </a:extLst>
          </p:cNvPr>
          <p:cNvSpPr txBox="1"/>
          <p:nvPr/>
        </p:nvSpPr>
        <p:spPr>
          <a:xfrm>
            <a:off x="1709906" y="1387669"/>
            <a:ext cx="3768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EXAMPLE</a:t>
            </a:r>
            <a:endParaRPr lang="en-US" sz="1400" b="1" spc="200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261FFD6-B4E6-4F98-8E08-9927F5B5072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21" r="1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546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2E898EB-DCE1-4171-AB65-672226D8F3F5}"/>
              </a:ext>
            </a:extLst>
          </p:cNvPr>
          <p:cNvGrpSpPr/>
          <p:nvPr/>
        </p:nvGrpSpPr>
        <p:grpSpPr>
          <a:xfrm>
            <a:off x="6759928" y="927240"/>
            <a:ext cx="4722361" cy="5003520"/>
            <a:chOff x="4495699" y="927240"/>
            <a:chExt cx="4722361" cy="5003520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1D69CC0-571B-4EA1-84B1-025557F73291}"/>
                </a:ext>
              </a:extLst>
            </p:cNvPr>
            <p:cNvSpPr txBox="1"/>
            <p:nvPr/>
          </p:nvSpPr>
          <p:spPr>
            <a:xfrm>
              <a:off x="4495700" y="5684539"/>
              <a:ext cx="47223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spc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www.website.com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1318397-6BC7-4523-8E16-1CA476AA2568}"/>
                </a:ext>
              </a:extLst>
            </p:cNvPr>
            <p:cNvGrpSpPr/>
            <p:nvPr/>
          </p:nvGrpSpPr>
          <p:grpSpPr>
            <a:xfrm>
              <a:off x="4495700" y="2777079"/>
              <a:ext cx="2482397" cy="869828"/>
              <a:chOff x="4495700" y="3159500"/>
              <a:chExt cx="2482397" cy="869828"/>
            </a:xfrm>
          </p:grpSpPr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71CAB142-A2C0-43DE-A459-44806E253BDB}"/>
                  </a:ext>
                </a:extLst>
              </p:cNvPr>
              <p:cNvSpPr txBox="1"/>
              <p:nvPr/>
            </p:nvSpPr>
            <p:spPr>
              <a:xfrm>
                <a:off x="4495700" y="3553813"/>
                <a:ext cx="2482397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random text. It has roots in a piece of classical Latin</a:t>
                </a:r>
              </a:p>
            </p:txBody>
          </p:sp>
          <p:sp>
            <p:nvSpPr>
              <p:cNvPr id="110" name="Freeform 33">
                <a:extLst>
                  <a:ext uri="{FF2B5EF4-FFF2-40B4-BE49-F238E27FC236}">
                    <a16:creationId xmlns:a16="http://schemas.microsoft.com/office/drawing/2014/main" id="{25801249-ECC7-4A54-BBF5-DBA518055A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95700" y="3159500"/>
                <a:ext cx="354545" cy="350805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4D2F460-820F-47D0-B6BA-F21F8258115F}"/>
                  </a:ext>
                </a:extLst>
              </p:cNvPr>
              <p:cNvSpPr txBox="1"/>
              <p:nvPr/>
            </p:nvSpPr>
            <p:spPr>
              <a:xfrm>
                <a:off x="5010445" y="3181014"/>
                <a:ext cx="8809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Service</a:t>
                </a:r>
                <a:endPara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D9F0EE3-2649-44AB-95A6-522DE1BB10FD}"/>
                </a:ext>
              </a:extLst>
            </p:cNvPr>
            <p:cNvGrpSpPr/>
            <p:nvPr/>
          </p:nvGrpSpPr>
          <p:grpSpPr>
            <a:xfrm>
              <a:off x="4495700" y="4057383"/>
              <a:ext cx="2482399" cy="868332"/>
              <a:chOff x="7544251" y="3160248"/>
              <a:chExt cx="2482399" cy="868332"/>
            </a:xfrm>
          </p:grpSpPr>
          <p:sp>
            <p:nvSpPr>
              <p:cNvPr id="106" name="Freeform 35">
                <a:extLst>
                  <a:ext uri="{FF2B5EF4-FFF2-40B4-BE49-F238E27FC236}">
                    <a16:creationId xmlns:a16="http://schemas.microsoft.com/office/drawing/2014/main" id="{E8973480-563F-49DE-AA14-2309A5CA15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4251" y="3160248"/>
                <a:ext cx="347065" cy="347813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BDE20544-F752-46A4-9A8F-AC46107C1030}"/>
                  </a:ext>
                </a:extLst>
              </p:cNvPr>
              <p:cNvSpPr txBox="1"/>
              <p:nvPr/>
            </p:nvSpPr>
            <p:spPr>
              <a:xfrm>
                <a:off x="8058997" y="3180266"/>
                <a:ext cx="9615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 Light" panose="00000400000000000000" pitchFamily="50" charset="0"/>
                    <a:ea typeface="Montserrat" charset="0"/>
                    <a:cs typeface="Montserrat" charset="0"/>
                  </a:rPr>
                  <a:t>Service</a:t>
                </a:r>
                <a:endPara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4BB8FBC5-AD1E-4B9F-B059-73F4550AF776}"/>
                  </a:ext>
                </a:extLst>
              </p:cNvPr>
              <p:cNvSpPr txBox="1"/>
              <p:nvPr/>
            </p:nvSpPr>
            <p:spPr>
              <a:xfrm>
                <a:off x="7544251" y="3553065"/>
                <a:ext cx="2482399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</a:t>
                </a: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to popular belief, random text. It has roots in a piece of classical Latin</a:t>
                </a: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1F41958-B70F-4F37-9BC0-B044E27DD49C}"/>
                </a:ext>
              </a:extLst>
            </p:cNvPr>
            <p:cNvGrpSpPr/>
            <p:nvPr/>
          </p:nvGrpSpPr>
          <p:grpSpPr>
            <a:xfrm>
              <a:off x="4495699" y="927240"/>
              <a:ext cx="3848151" cy="1091014"/>
              <a:chOff x="2609848" y="3181575"/>
              <a:chExt cx="3848151" cy="1091014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A187FF4-B854-4F52-BFC4-B3FC3F9283B5}"/>
                  </a:ext>
                </a:extLst>
              </p:cNvPr>
              <p:cNvSpPr txBox="1"/>
              <p:nvPr/>
            </p:nvSpPr>
            <p:spPr>
              <a:xfrm>
                <a:off x="2609848" y="3181575"/>
                <a:ext cx="384815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spc="500" dirty="0">
                    <a:latin typeface="Montserrat Light" panose="00000400000000000000" pitchFamily="50" charset="0"/>
                  </a:rPr>
                  <a:t>OUR SERVICE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F096D4CA-C1F8-49DB-99FC-FDA30297613B}"/>
                  </a:ext>
                </a:extLst>
              </p:cNvPr>
              <p:cNvSpPr txBox="1"/>
              <p:nvPr/>
            </p:nvSpPr>
            <p:spPr>
              <a:xfrm>
                <a:off x="2609849" y="3764096"/>
                <a:ext cx="227657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ontserrat Light" panose="00000400000000000000" pitchFamily="50" charset="0"/>
                  </a:rPr>
                  <a:t>PRESENTATION</a:t>
                </a:r>
              </a:p>
            </p:txBody>
          </p: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089B9DB9-C874-4D8A-9271-B661DD4D67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1449" y="4272589"/>
                <a:ext cx="1180646" cy="0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42B7A95-65B6-4C0F-B6A9-12A6EA9BBF4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687" b="26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6091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62CCF880-BD02-41AE-895A-C763E31E3AAC}"/>
              </a:ext>
            </a:extLst>
          </p:cNvPr>
          <p:cNvSpPr txBox="1"/>
          <p:nvPr/>
        </p:nvSpPr>
        <p:spPr>
          <a:xfrm>
            <a:off x="1005340" y="5684539"/>
            <a:ext cx="4722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spc="10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www.website.com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81A2B0F-0731-427E-8F4D-EBE7E639A20B}"/>
              </a:ext>
            </a:extLst>
          </p:cNvPr>
          <p:cNvSpPr txBox="1"/>
          <p:nvPr/>
        </p:nvSpPr>
        <p:spPr>
          <a:xfrm>
            <a:off x="1430416" y="3879692"/>
            <a:ext cx="1738234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intext</a:t>
            </a:r>
          </a:p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 piece of classical</a:t>
            </a:r>
          </a:p>
        </p:txBody>
      </p:sp>
      <p:sp>
        <p:nvSpPr>
          <p:cNvPr id="82" name="Freeform 33">
            <a:extLst>
              <a:ext uri="{FF2B5EF4-FFF2-40B4-BE49-F238E27FC236}">
                <a16:creationId xmlns:a16="http://schemas.microsoft.com/office/drawing/2014/main" id="{A8680DA8-18CC-4534-A7EB-23B546230504}"/>
              </a:ext>
            </a:extLst>
          </p:cNvPr>
          <p:cNvSpPr>
            <a:spLocks noEditPoints="1"/>
          </p:cNvSpPr>
          <p:nvPr/>
        </p:nvSpPr>
        <p:spPr bwMode="auto">
          <a:xfrm>
            <a:off x="2699805" y="2994989"/>
            <a:ext cx="354545" cy="350805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FDEB172-D371-40F2-BA09-CABD600C95D4}"/>
              </a:ext>
            </a:extLst>
          </p:cNvPr>
          <p:cNvSpPr txBox="1"/>
          <p:nvPr/>
        </p:nvSpPr>
        <p:spPr>
          <a:xfrm>
            <a:off x="2287665" y="3522768"/>
            <a:ext cx="88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CLEAN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78" name="Freeform 35">
            <a:extLst>
              <a:ext uri="{FF2B5EF4-FFF2-40B4-BE49-F238E27FC236}">
                <a16:creationId xmlns:a16="http://schemas.microsoft.com/office/drawing/2014/main" id="{1D9ADE08-DC7A-4E25-B275-4DF1C683D9C5}"/>
              </a:ext>
            </a:extLst>
          </p:cNvPr>
          <p:cNvSpPr>
            <a:spLocks noEditPoints="1"/>
          </p:cNvSpPr>
          <p:nvPr/>
        </p:nvSpPr>
        <p:spPr bwMode="auto">
          <a:xfrm>
            <a:off x="5177435" y="2996485"/>
            <a:ext cx="347065" cy="347813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BA19E51-11D4-499B-AE4E-FF980A104344}"/>
              </a:ext>
            </a:extLst>
          </p:cNvPr>
          <p:cNvSpPr txBox="1"/>
          <p:nvPr/>
        </p:nvSpPr>
        <p:spPr>
          <a:xfrm>
            <a:off x="4547844" y="3522020"/>
            <a:ext cx="109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MINIMAL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F27D67-15A7-4DE4-BD0F-7032A157A29B}"/>
              </a:ext>
            </a:extLst>
          </p:cNvPr>
          <p:cNvSpPr txBox="1"/>
          <p:nvPr/>
        </p:nvSpPr>
        <p:spPr>
          <a:xfrm>
            <a:off x="3771900" y="3879692"/>
            <a:ext cx="1866900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intext</a:t>
            </a:r>
          </a:p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 piece of classical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F52DA3-5669-4ADE-8A20-3B195C974639}"/>
              </a:ext>
            </a:extLst>
          </p:cNvPr>
          <p:cNvGrpSpPr/>
          <p:nvPr/>
        </p:nvGrpSpPr>
        <p:grpSpPr>
          <a:xfrm>
            <a:off x="1641475" y="1130850"/>
            <a:ext cx="4086225" cy="1091014"/>
            <a:chOff x="1157288" y="927240"/>
            <a:chExt cx="4086225" cy="109101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9BD8E5-6D90-465F-B9A4-765DA9693F7F}"/>
                </a:ext>
              </a:extLst>
            </p:cNvPr>
            <p:cNvSpPr txBox="1"/>
            <p:nvPr/>
          </p:nvSpPr>
          <p:spPr>
            <a:xfrm>
              <a:off x="2051051" y="927240"/>
              <a:ext cx="319246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SERVICE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32614E6-3CC5-469C-8BCA-6AD77AE03FE1}"/>
                </a:ext>
              </a:extLst>
            </p:cNvPr>
            <p:cNvSpPr txBox="1"/>
            <p:nvPr/>
          </p:nvSpPr>
          <p:spPr>
            <a:xfrm>
              <a:off x="1157288" y="1509761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716BBE4-225A-488D-9DA6-6FC828831288}"/>
                </a:ext>
              </a:extLst>
            </p:cNvPr>
            <p:cNvCxnSpPr>
              <a:cxnSpLocks/>
            </p:cNvCxnSpPr>
            <p:nvPr/>
          </p:nvCxnSpPr>
          <p:spPr>
            <a:xfrm>
              <a:off x="3856492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03F361E-D414-4A9A-94A4-735D0824D26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9970" b="99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4688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F9D36C8-6C49-4538-8906-6A2DA01938FD}"/>
              </a:ext>
            </a:extLst>
          </p:cNvPr>
          <p:cNvSpPr txBox="1"/>
          <p:nvPr/>
        </p:nvSpPr>
        <p:spPr>
          <a:xfrm>
            <a:off x="6759927" y="5684539"/>
            <a:ext cx="3430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pc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www.website.com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D095E0-11B0-4CEE-8C6D-FB993DE41A45}"/>
              </a:ext>
            </a:extLst>
          </p:cNvPr>
          <p:cNvGrpSpPr/>
          <p:nvPr/>
        </p:nvGrpSpPr>
        <p:grpSpPr>
          <a:xfrm>
            <a:off x="6759927" y="2777079"/>
            <a:ext cx="2482397" cy="869828"/>
            <a:chOff x="4495700" y="3159500"/>
            <a:chExt cx="2482397" cy="86982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AA59E8-954A-4AEE-AF10-0908741C4422}"/>
                </a:ext>
              </a:extLst>
            </p:cNvPr>
            <p:cNvSpPr txBox="1"/>
            <p:nvPr/>
          </p:nvSpPr>
          <p:spPr>
            <a:xfrm>
              <a:off x="4495700" y="3553813"/>
              <a:ext cx="2482397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id="{A18C229C-A0C9-404B-BAB3-990FD422D7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5700" y="3159500"/>
              <a:ext cx="354545" cy="350805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3D08210-3EFE-43C8-AA53-03E0DCB70727}"/>
                </a:ext>
              </a:extLst>
            </p:cNvPr>
            <p:cNvSpPr txBox="1"/>
            <p:nvPr/>
          </p:nvSpPr>
          <p:spPr>
            <a:xfrm>
              <a:off x="5010445" y="3181014"/>
              <a:ext cx="88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58FF683-40AB-44F8-B8F7-FA34C3BF220F}"/>
              </a:ext>
            </a:extLst>
          </p:cNvPr>
          <p:cNvGrpSpPr/>
          <p:nvPr/>
        </p:nvGrpSpPr>
        <p:grpSpPr>
          <a:xfrm>
            <a:off x="6759927" y="4057383"/>
            <a:ext cx="2482399" cy="868332"/>
            <a:chOff x="7544251" y="3160248"/>
            <a:chExt cx="2482399" cy="868332"/>
          </a:xfrm>
        </p:grpSpPr>
        <p:sp>
          <p:nvSpPr>
            <p:cNvPr id="30" name="Freeform 35">
              <a:extLst>
                <a:ext uri="{FF2B5EF4-FFF2-40B4-BE49-F238E27FC236}">
                  <a16:creationId xmlns:a16="http://schemas.microsoft.com/office/drawing/2014/main" id="{EF0EE133-0E99-4857-8C88-05F0263EB7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4251" y="3160248"/>
              <a:ext cx="347065" cy="347813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6BB652-2D33-411A-94DD-28EDB094145C}"/>
                </a:ext>
              </a:extLst>
            </p:cNvPr>
            <p:cNvSpPr txBox="1"/>
            <p:nvPr/>
          </p:nvSpPr>
          <p:spPr>
            <a:xfrm>
              <a:off x="8058997" y="3180266"/>
              <a:ext cx="9615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ED2F0A-1571-4105-81DF-B459BF5C4101}"/>
                </a:ext>
              </a:extLst>
            </p:cNvPr>
            <p:cNvSpPr txBox="1"/>
            <p:nvPr/>
          </p:nvSpPr>
          <p:spPr>
            <a:xfrm>
              <a:off x="7544251" y="3553065"/>
              <a:ext cx="24823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7A247CC-909B-4FA4-BB12-4A85BC4C88D0}"/>
              </a:ext>
            </a:extLst>
          </p:cNvPr>
          <p:cNvGrpSpPr/>
          <p:nvPr/>
        </p:nvGrpSpPr>
        <p:grpSpPr>
          <a:xfrm>
            <a:off x="6759926" y="927240"/>
            <a:ext cx="3848151" cy="1091014"/>
            <a:chOff x="2609848" y="3181575"/>
            <a:chExt cx="3848151" cy="109101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90F9C6E-0DEB-4886-A4A0-75B142DB57F8}"/>
                </a:ext>
              </a:extLst>
            </p:cNvPr>
            <p:cNvSpPr txBox="1"/>
            <p:nvPr/>
          </p:nvSpPr>
          <p:spPr>
            <a:xfrm>
              <a:off x="2609848" y="3181575"/>
              <a:ext cx="38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OUR SERVICE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564B5A4-5695-4A6C-99C0-3EA4A152ECAD}"/>
                </a:ext>
              </a:extLst>
            </p:cNvPr>
            <p:cNvSpPr txBox="1"/>
            <p:nvPr/>
          </p:nvSpPr>
          <p:spPr>
            <a:xfrm>
              <a:off x="2609849" y="3764096"/>
              <a:ext cx="2276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PRESENTATION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BFCC45D-27B2-42F8-A42D-5F8747914617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52702803-846B-466F-A20A-F0F14446111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2692" r="2692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AC8C7F3-3BB7-4DCE-A21B-C876F5201F9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l="2663" r="2663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71EED77B-1783-4084-A958-D51BB7BE7E4A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24518" b="245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698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10D0E67B-0459-40EC-A379-0453C5D6492D}"/>
              </a:ext>
            </a:extLst>
          </p:cNvPr>
          <p:cNvSpPr/>
          <p:nvPr/>
        </p:nvSpPr>
        <p:spPr>
          <a:xfrm rot="5400000">
            <a:off x="1156419" y="2427212"/>
            <a:ext cx="1436914" cy="1238718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FE68470A-AFB2-46EA-947F-F4AEEAD89DED}"/>
              </a:ext>
            </a:extLst>
          </p:cNvPr>
          <p:cNvSpPr/>
          <p:nvPr/>
        </p:nvSpPr>
        <p:spPr>
          <a:xfrm rot="5400000">
            <a:off x="3266980" y="3100312"/>
            <a:ext cx="1436914" cy="1238718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EADAA692-5153-4EF3-B6D0-A7E5D1F6E9F5}"/>
              </a:ext>
            </a:extLst>
          </p:cNvPr>
          <p:cNvSpPr/>
          <p:nvPr/>
        </p:nvSpPr>
        <p:spPr>
          <a:xfrm rot="5400000">
            <a:off x="5377894" y="3100312"/>
            <a:ext cx="1436914" cy="123871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BC37123B-4298-48AB-B6CA-7B20986105D2}"/>
              </a:ext>
            </a:extLst>
          </p:cNvPr>
          <p:cNvSpPr/>
          <p:nvPr/>
        </p:nvSpPr>
        <p:spPr>
          <a:xfrm rot="5400000">
            <a:off x="7488105" y="3100312"/>
            <a:ext cx="1436914" cy="1238718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3D8A72DE-986D-4E6B-AA57-2AB4BC7EBC1E}"/>
              </a:ext>
            </a:extLst>
          </p:cNvPr>
          <p:cNvSpPr/>
          <p:nvPr/>
        </p:nvSpPr>
        <p:spPr>
          <a:xfrm rot="5400000">
            <a:off x="9599102" y="2427212"/>
            <a:ext cx="1436914" cy="1238718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832E1F6-B66B-4BF9-98AF-04F998018DA2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EBDD8B-D380-4697-90C6-09966F51A233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COMPANY SERVICE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74C824-6FB4-4B9E-AA41-1CD3E521E0EE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73A2E71-D595-4720-A7B1-C1A7791AD3BA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reeform 5">
            <a:extLst>
              <a:ext uri="{FF2B5EF4-FFF2-40B4-BE49-F238E27FC236}">
                <a16:creationId xmlns:a16="http://schemas.microsoft.com/office/drawing/2014/main" id="{CE1B074B-2A6D-46E0-BFD7-7E2B4FDDCFB8}"/>
              </a:ext>
            </a:extLst>
          </p:cNvPr>
          <p:cNvSpPr>
            <a:spLocks noEditPoints="1"/>
          </p:cNvSpPr>
          <p:nvPr/>
        </p:nvSpPr>
        <p:spPr bwMode="auto">
          <a:xfrm>
            <a:off x="10026613" y="2768758"/>
            <a:ext cx="581025" cy="555625"/>
          </a:xfrm>
          <a:custGeom>
            <a:avLst/>
            <a:gdLst>
              <a:gd name="T0" fmla="*/ 50 w 50"/>
              <a:gd name="T1" fmla="*/ 7 h 50"/>
              <a:gd name="T2" fmla="*/ 32 w 50"/>
              <a:gd name="T3" fmla="*/ 2 h 50"/>
              <a:gd name="T4" fmla="*/ 25 w 50"/>
              <a:gd name="T5" fmla="*/ 5 h 50"/>
              <a:gd name="T6" fmla="*/ 19 w 50"/>
              <a:gd name="T7" fmla="*/ 2 h 50"/>
              <a:gd name="T8" fmla="*/ 1 w 50"/>
              <a:gd name="T9" fmla="*/ 7 h 50"/>
              <a:gd name="T10" fmla="*/ 0 w 50"/>
              <a:gd name="T11" fmla="*/ 8 h 50"/>
              <a:gd name="T12" fmla="*/ 0 w 50"/>
              <a:gd name="T13" fmla="*/ 48 h 50"/>
              <a:gd name="T14" fmla="*/ 1 w 50"/>
              <a:gd name="T15" fmla="*/ 50 h 50"/>
              <a:gd name="T16" fmla="*/ 2 w 50"/>
              <a:gd name="T17" fmla="*/ 50 h 50"/>
              <a:gd name="T18" fmla="*/ 4 w 50"/>
              <a:gd name="T19" fmla="*/ 50 h 50"/>
              <a:gd name="T20" fmla="*/ 24 w 50"/>
              <a:gd name="T21" fmla="*/ 50 h 50"/>
              <a:gd name="T22" fmla="*/ 24 w 50"/>
              <a:gd name="T23" fmla="*/ 50 h 50"/>
              <a:gd name="T24" fmla="*/ 24 w 50"/>
              <a:gd name="T25" fmla="*/ 50 h 50"/>
              <a:gd name="T26" fmla="*/ 24 w 50"/>
              <a:gd name="T27" fmla="*/ 50 h 50"/>
              <a:gd name="T28" fmla="*/ 24 w 50"/>
              <a:gd name="T29" fmla="*/ 50 h 50"/>
              <a:gd name="T30" fmla="*/ 24 w 50"/>
              <a:gd name="T31" fmla="*/ 50 h 50"/>
              <a:gd name="T32" fmla="*/ 25 w 50"/>
              <a:gd name="T33" fmla="*/ 50 h 50"/>
              <a:gd name="T34" fmla="*/ 25 w 50"/>
              <a:gd name="T35" fmla="*/ 50 h 50"/>
              <a:gd name="T36" fmla="*/ 25 w 50"/>
              <a:gd name="T37" fmla="*/ 50 h 50"/>
              <a:gd name="T38" fmla="*/ 25 w 50"/>
              <a:gd name="T39" fmla="*/ 50 h 50"/>
              <a:gd name="T40" fmla="*/ 26 w 50"/>
              <a:gd name="T41" fmla="*/ 50 h 50"/>
              <a:gd name="T42" fmla="*/ 26 w 50"/>
              <a:gd name="T43" fmla="*/ 50 h 50"/>
              <a:gd name="T44" fmla="*/ 26 w 50"/>
              <a:gd name="T45" fmla="*/ 50 h 50"/>
              <a:gd name="T46" fmla="*/ 26 w 50"/>
              <a:gd name="T47" fmla="*/ 50 h 50"/>
              <a:gd name="T48" fmla="*/ 26 w 50"/>
              <a:gd name="T49" fmla="*/ 50 h 50"/>
              <a:gd name="T50" fmla="*/ 27 w 50"/>
              <a:gd name="T51" fmla="*/ 50 h 50"/>
              <a:gd name="T52" fmla="*/ 27 w 50"/>
              <a:gd name="T53" fmla="*/ 50 h 50"/>
              <a:gd name="T54" fmla="*/ 47 w 50"/>
              <a:gd name="T55" fmla="*/ 50 h 50"/>
              <a:gd name="T56" fmla="*/ 48 w 50"/>
              <a:gd name="T57" fmla="*/ 50 h 50"/>
              <a:gd name="T58" fmla="*/ 49 w 50"/>
              <a:gd name="T59" fmla="*/ 50 h 50"/>
              <a:gd name="T60" fmla="*/ 50 w 50"/>
              <a:gd name="T61" fmla="*/ 48 h 50"/>
              <a:gd name="T62" fmla="*/ 50 w 50"/>
              <a:gd name="T63" fmla="*/ 8 h 50"/>
              <a:gd name="T64" fmla="*/ 50 w 50"/>
              <a:gd name="T65" fmla="*/ 7 h 50"/>
              <a:gd name="T66" fmla="*/ 4 w 50"/>
              <a:gd name="T67" fmla="*/ 43 h 50"/>
              <a:gd name="T68" fmla="*/ 4 w 50"/>
              <a:gd name="T69" fmla="*/ 9 h 50"/>
              <a:gd name="T70" fmla="*/ 24 w 50"/>
              <a:gd name="T71" fmla="*/ 10 h 50"/>
              <a:gd name="T72" fmla="*/ 24 w 50"/>
              <a:gd name="T73" fmla="*/ 10 h 50"/>
              <a:gd name="T74" fmla="*/ 24 w 50"/>
              <a:gd name="T75" fmla="*/ 10 h 50"/>
              <a:gd name="T76" fmla="*/ 24 w 50"/>
              <a:gd name="T77" fmla="*/ 10 h 50"/>
              <a:gd name="T78" fmla="*/ 24 w 50"/>
              <a:gd name="T79" fmla="*/ 44 h 50"/>
              <a:gd name="T80" fmla="*/ 19 w 50"/>
              <a:gd name="T81" fmla="*/ 42 h 50"/>
              <a:gd name="T82" fmla="*/ 4 w 50"/>
              <a:gd name="T83" fmla="*/ 43 h 50"/>
              <a:gd name="T84" fmla="*/ 46 w 50"/>
              <a:gd name="T85" fmla="*/ 43 h 50"/>
              <a:gd name="T86" fmla="*/ 32 w 50"/>
              <a:gd name="T87" fmla="*/ 42 h 50"/>
              <a:gd name="T88" fmla="*/ 26 w 50"/>
              <a:gd name="T89" fmla="*/ 44 h 50"/>
              <a:gd name="T90" fmla="*/ 26 w 50"/>
              <a:gd name="T91" fmla="*/ 10 h 50"/>
              <a:gd name="T92" fmla="*/ 26 w 50"/>
              <a:gd name="T93" fmla="*/ 10 h 50"/>
              <a:gd name="T94" fmla="*/ 27 w 50"/>
              <a:gd name="T95" fmla="*/ 10 h 50"/>
              <a:gd name="T96" fmla="*/ 27 w 50"/>
              <a:gd name="T97" fmla="*/ 10 h 50"/>
              <a:gd name="T98" fmla="*/ 46 w 50"/>
              <a:gd name="T99" fmla="*/ 9 h 50"/>
              <a:gd name="T100" fmla="*/ 46 w 50"/>
              <a:gd name="T101" fmla="*/ 43 h 50"/>
              <a:gd name="T102" fmla="*/ 46 w 50"/>
              <a:gd name="T103" fmla="*/ 43 h 50"/>
              <a:gd name="T104" fmla="*/ 46 w 50"/>
              <a:gd name="T105" fmla="*/ 4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" h="50">
                <a:moveTo>
                  <a:pt x="50" y="7"/>
                </a:moveTo>
                <a:cubicBezTo>
                  <a:pt x="43" y="0"/>
                  <a:pt x="36" y="0"/>
                  <a:pt x="32" y="2"/>
                </a:cubicBezTo>
                <a:cubicBezTo>
                  <a:pt x="29" y="3"/>
                  <a:pt x="27" y="4"/>
                  <a:pt x="25" y="5"/>
                </a:cubicBezTo>
                <a:cubicBezTo>
                  <a:pt x="24" y="4"/>
                  <a:pt x="21" y="3"/>
                  <a:pt x="19" y="2"/>
                </a:cubicBezTo>
                <a:cubicBezTo>
                  <a:pt x="14" y="0"/>
                  <a:pt x="7" y="0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0"/>
                  <a:pt x="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3" y="50"/>
                  <a:pt x="3" y="50"/>
                  <a:pt x="4" y="50"/>
                </a:cubicBezTo>
                <a:cubicBezTo>
                  <a:pt x="13" y="40"/>
                  <a:pt x="23" y="49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49"/>
                  <a:pt x="37" y="40"/>
                  <a:pt x="47" y="50"/>
                </a:cubicBezTo>
                <a:cubicBezTo>
                  <a:pt x="47" y="50"/>
                  <a:pt x="48" y="50"/>
                  <a:pt x="48" y="50"/>
                </a:cubicBezTo>
                <a:cubicBezTo>
                  <a:pt x="48" y="50"/>
                  <a:pt x="49" y="50"/>
                  <a:pt x="49" y="50"/>
                </a:cubicBezTo>
                <a:cubicBezTo>
                  <a:pt x="50" y="50"/>
                  <a:pt x="50" y="49"/>
                  <a:pt x="50" y="4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7"/>
                  <a:pt x="50" y="7"/>
                </a:cubicBezTo>
                <a:close/>
                <a:moveTo>
                  <a:pt x="4" y="43"/>
                </a:moveTo>
                <a:cubicBezTo>
                  <a:pt x="4" y="9"/>
                  <a:pt x="4" y="9"/>
                  <a:pt x="4" y="9"/>
                </a:cubicBezTo>
                <a:cubicBezTo>
                  <a:pt x="14" y="1"/>
                  <a:pt x="23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3"/>
                  <a:pt x="21" y="42"/>
                  <a:pt x="19" y="42"/>
                </a:cubicBezTo>
                <a:cubicBezTo>
                  <a:pt x="15" y="41"/>
                  <a:pt x="10" y="40"/>
                  <a:pt x="4" y="43"/>
                </a:cubicBezTo>
                <a:close/>
                <a:moveTo>
                  <a:pt x="46" y="43"/>
                </a:moveTo>
                <a:cubicBezTo>
                  <a:pt x="41" y="40"/>
                  <a:pt x="35" y="41"/>
                  <a:pt x="32" y="42"/>
                </a:cubicBezTo>
                <a:cubicBezTo>
                  <a:pt x="30" y="42"/>
                  <a:pt x="28" y="43"/>
                  <a:pt x="26" y="44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36" y="1"/>
                  <a:pt x="46" y="9"/>
                </a:cubicBezTo>
                <a:lnTo>
                  <a:pt x="46" y="43"/>
                </a:lnTo>
                <a:close/>
                <a:moveTo>
                  <a:pt x="46" y="43"/>
                </a:moveTo>
                <a:cubicBezTo>
                  <a:pt x="46" y="43"/>
                  <a:pt x="46" y="43"/>
                  <a:pt x="46" y="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9D5E6B79-0E02-409F-985C-BADD21F2C186}"/>
              </a:ext>
            </a:extLst>
          </p:cNvPr>
          <p:cNvSpPr>
            <a:spLocks noEditPoints="1"/>
          </p:cNvSpPr>
          <p:nvPr/>
        </p:nvSpPr>
        <p:spPr bwMode="auto">
          <a:xfrm>
            <a:off x="1578806" y="2763202"/>
            <a:ext cx="592138" cy="566737"/>
          </a:xfrm>
          <a:custGeom>
            <a:avLst/>
            <a:gdLst>
              <a:gd name="T0" fmla="*/ 373 w 373"/>
              <a:gd name="T1" fmla="*/ 336 h 357"/>
              <a:gd name="T2" fmla="*/ 373 w 373"/>
              <a:gd name="T3" fmla="*/ 357 h 357"/>
              <a:gd name="T4" fmla="*/ 0 w 373"/>
              <a:gd name="T5" fmla="*/ 357 h 357"/>
              <a:gd name="T6" fmla="*/ 0 w 373"/>
              <a:gd name="T7" fmla="*/ 0 h 357"/>
              <a:gd name="T8" fmla="*/ 22 w 373"/>
              <a:gd name="T9" fmla="*/ 0 h 357"/>
              <a:gd name="T10" fmla="*/ 22 w 373"/>
              <a:gd name="T11" fmla="*/ 336 h 357"/>
              <a:gd name="T12" fmla="*/ 373 w 373"/>
              <a:gd name="T13" fmla="*/ 336 h 357"/>
              <a:gd name="T14" fmla="*/ 168 w 373"/>
              <a:gd name="T15" fmla="*/ 126 h 357"/>
              <a:gd name="T16" fmla="*/ 263 w 373"/>
              <a:gd name="T17" fmla="*/ 147 h 357"/>
              <a:gd name="T18" fmla="*/ 292 w 373"/>
              <a:gd name="T19" fmla="*/ 91 h 357"/>
              <a:gd name="T20" fmla="*/ 329 w 373"/>
              <a:gd name="T21" fmla="*/ 112 h 357"/>
              <a:gd name="T22" fmla="*/ 329 w 373"/>
              <a:gd name="T23" fmla="*/ 21 h 357"/>
              <a:gd name="T24" fmla="*/ 248 w 373"/>
              <a:gd name="T25" fmla="*/ 63 h 357"/>
              <a:gd name="T26" fmla="*/ 277 w 373"/>
              <a:gd name="T27" fmla="*/ 84 h 357"/>
              <a:gd name="T28" fmla="*/ 248 w 373"/>
              <a:gd name="T29" fmla="*/ 119 h 357"/>
              <a:gd name="T30" fmla="*/ 160 w 373"/>
              <a:gd name="T31" fmla="*/ 98 h 357"/>
              <a:gd name="T32" fmla="*/ 65 w 373"/>
              <a:gd name="T33" fmla="*/ 189 h 357"/>
              <a:gd name="T34" fmla="*/ 80 w 373"/>
              <a:gd name="T35" fmla="*/ 210 h 357"/>
              <a:gd name="T36" fmla="*/ 168 w 373"/>
              <a:gd name="T37" fmla="*/ 126 h 357"/>
              <a:gd name="T38" fmla="*/ 139 w 373"/>
              <a:gd name="T39" fmla="*/ 308 h 357"/>
              <a:gd name="T40" fmla="*/ 190 w 373"/>
              <a:gd name="T41" fmla="*/ 308 h 357"/>
              <a:gd name="T42" fmla="*/ 190 w 373"/>
              <a:gd name="T43" fmla="*/ 147 h 357"/>
              <a:gd name="T44" fmla="*/ 175 w 373"/>
              <a:gd name="T45" fmla="*/ 147 h 357"/>
              <a:gd name="T46" fmla="*/ 139 w 373"/>
              <a:gd name="T47" fmla="*/ 182 h 357"/>
              <a:gd name="T48" fmla="*/ 139 w 373"/>
              <a:gd name="T49" fmla="*/ 308 h 357"/>
              <a:gd name="T50" fmla="*/ 73 w 373"/>
              <a:gd name="T51" fmla="*/ 231 h 357"/>
              <a:gd name="T52" fmla="*/ 73 w 373"/>
              <a:gd name="T53" fmla="*/ 308 h 357"/>
              <a:gd name="T54" fmla="*/ 117 w 373"/>
              <a:gd name="T55" fmla="*/ 308 h 357"/>
              <a:gd name="T56" fmla="*/ 117 w 373"/>
              <a:gd name="T57" fmla="*/ 203 h 357"/>
              <a:gd name="T58" fmla="*/ 80 w 373"/>
              <a:gd name="T59" fmla="*/ 238 h 357"/>
              <a:gd name="T60" fmla="*/ 73 w 373"/>
              <a:gd name="T61" fmla="*/ 231 h 357"/>
              <a:gd name="T62" fmla="*/ 277 w 373"/>
              <a:gd name="T63" fmla="*/ 161 h 357"/>
              <a:gd name="T64" fmla="*/ 277 w 373"/>
              <a:gd name="T65" fmla="*/ 308 h 357"/>
              <a:gd name="T66" fmla="*/ 329 w 373"/>
              <a:gd name="T67" fmla="*/ 308 h 357"/>
              <a:gd name="T68" fmla="*/ 329 w 373"/>
              <a:gd name="T69" fmla="*/ 140 h 357"/>
              <a:gd name="T70" fmla="*/ 307 w 373"/>
              <a:gd name="T71" fmla="*/ 126 h 357"/>
              <a:gd name="T72" fmla="*/ 277 w 373"/>
              <a:gd name="T73" fmla="*/ 161 h 357"/>
              <a:gd name="T74" fmla="*/ 256 w 373"/>
              <a:gd name="T75" fmla="*/ 308 h 357"/>
              <a:gd name="T76" fmla="*/ 256 w 373"/>
              <a:gd name="T77" fmla="*/ 168 h 357"/>
              <a:gd name="T78" fmla="*/ 212 w 373"/>
              <a:gd name="T79" fmla="*/ 154 h 357"/>
              <a:gd name="T80" fmla="*/ 212 w 373"/>
              <a:gd name="T81" fmla="*/ 308 h 357"/>
              <a:gd name="T82" fmla="*/ 256 w 373"/>
              <a:gd name="T83" fmla="*/ 308 h 357"/>
              <a:gd name="T84" fmla="*/ 256 w 373"/>
              <a:gd name="T85" fmla="*/ 308 h 357"/>
              <a:gd name="T86" fmla="*/ 256 w 373"/>
              <a:gd name="T87" fmla="*/ 30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3" h="357">
                <a:moveTo>
                  <a:pt x="373" y="336"/>
                </a:moveTo>
                <a:lnTo>
                  <a:pt x="373" y="357"/>
                </a:lnTo>
                <a:lnTo>
                  <a:pt x="0" y="357"/>
                </a:lnTo>
                <a:lnTo>
                  <a:pt x="0" y="0"/>
                </a:lnTo>
                <a:lnTo>
                  <a:pt x="22" y="0"/>
                </a:lnTo>
                <a:lnTo>
                  <a:pt x="22" y="336"/>
                </a:lnTo>
                <a:lnTo>
                  <a:pt x="373" y="336"/>
                </a:lnTo>
                <a:close/>
                <a:moveTo>
                  <a:pt x="168" y="126"/>
                </a:moveTo>
                <a:lnTo>
                  <a:pt x="263" y="147"/>
                </a:lnTo>
                <a:lnTo>
                  <a:pt x="292" y="91"/>
                </a:lnTo>
                <a:lnTo>
                  <a:pt x="329" y="112"/>
                </a:lnTo>
                <a:lnTo>
                  <a:pt x="329" y="21"/>
                </a:lnTo>
                <a:lnTo>
                  <a:pt x="248" y="63"/>
                </a:lnTo>
                <a:lnTo>
                  <a:pt x="277" y="84"/>
                </a:lnTo>
                <a:lnTo>
                  <a:pt x="248" y="119"/>
                </a:lnTo>
                <a:lnTo>
                  <a:pt x="160" y="98"/>
                </a:lnTo>
                <a:lnTo>
                  <a:pt x="65" y="189"/>
                </a:lnTo>
                <a:lnTo>
                  <a:pt x="80" y="210"/>
                </a:lnTo>
                <a:lnTo>
                  <a:pt x="168" y="126"/>
                </a:lnTo>
                <a:close/>
                <a:moveTo>
                  <a:pt x="139" y="308"/>
                </a:moveTo>
                <a:lnTo>
                  <a:pt x="190" y="308"/>
                </a:lnTo>
                <a:lnTo>
                  <a:pt x="190" y="147"/>
                </a:lnTo>
                <a:lnTo>
                  <a:pt x="175" y="147"/>
                </a:lnTo>
                <a:lnTo>
                  <a:pt x="139" y="182"/>
                </a:lnTo>
                <a:lnTo>
                  <a:pt x="139" y="308"/>
                </a:lnTo>
                <a:close/>
                <a:moveTo>
                  <a:pt x="73" y="231"/>
                </a:moveTo>
                <a:lnTo>
                  <a:pt x="73" y="308"/>
                </a:lnTo>
                <a:lnTo>
                  <a:pt x="117" y="308"/>
                </a:lnTo>
                <a:lnTo>
                  <a:pt x="117" y="203"/>
                </a:lnTo>
                <a:lnTo>
                  <a:pt x="80" y="238"/>
                </a:lnTo>
                <a:lnTo>
                  <a:pt x="73" y="231"/>
                </a:lnTo>
                <a:close/>
                <a:moveTo>
                  <a:pt x="277" y="161"/>
                </a:moveTo>
                <a:lnTo>
                  <a:pt x="277" y="308"/>
                </a:lnTo>
                <a:lnTo>
                  <a:pt x="329" y="308"/>
                </a:lnTo>
                <a:lnTo>
                  <a:pt x="329" y="140"/>
                </a:lnTo>
                <a:lnTo>
                  <a:pt x="307" y="126"/>
                </a:lnTo>
                <a:lnTo>
                  <a:pt x="277" y="161"/>
                </a:lnTo>
                <a:close/>
                <a:moveTo>
                  <a:pt x="256" y="308"/>
                </a:moveTo>
                <a:lnTo>
                  <a:pt x="256" y="168"/>
                </a:lnTo>
                <a:lnTo>
                  <a:pt x="212" y="154"/>
                </a:lnTo>
                <a:lnTo>
                  <a:pt x="212" y="308"/>
                </a:lnTo>
                <a:lnTo>
                  <a:pt x="256" y="308"/>
                </a:lnTo>
                <a:close/>
                <a:moveTo>
                  <a:pt x="256" y="308"/>
                </a:moveTo>
                <a:lnTo>
                  <a:pt x="256" y="3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">
            <a:extLst>
              <a:ext uri="{FF2B5EF4-FFF2-40B4-BE49-F238E27FC236}">
                <a16:creationId xmlns:a16="http://schemas.microsoft.com/office/drawing/2014/main" id="{3A591CF1-A33E-4295-9FB0-F217148568EA}"/>
              </a:ext>
            </a:extLst>
          </p:cNvPr>
          <p:cNvSpPr>
            <a:spLocks noEditPoints="1"/>
          </p:cNvSpPr>
          <p:nvPr/>
        </p:nvSpPr>
        <p:spPr bwMode="auto">
          <a:xfrm>
            <a:off x="3689368" y="3491864"/>
            <a:ext cx="592138" cy="455612"/>
          </a:xfrm>
          <a:custGeom>
            <a:avLst/>
            <a:gdLst>
              <a:gd name="T0" fmla="*/ 7 w 51"/>
              <a:gd name="T1" fmla="*/ 7 h 41"/>
              <a:gd name="T2" fmla="*/ 16 w 51"/>
              <a:gd name="T3" fmla="*/ 10 h 41"/>
              <a:gd name="T4" fmla="*/ 26 w 51"/>
              <a:gd name="T5" fmla="*/ 10 h 41"/>
              <a:gd name="T6" fmla="*/ 51 w 51"/>
              <a:gd name="T7" fmla="*/ 5 h 41"/>
              <a:gd name="T8" fmla="*/ 50 w 51"/>
              <a:gd name="T9" fmla="*/ 2 h 41"/>
              <a:gd name="T10" fmla="*/ 50 w 51"/>
              <a:gd name="T11" fmla="*/ 2 h 41"/>
              <a:gd name="T12" fmla="*/ 34 w 51"/>
              <a:gd name="T13" fmla="*/ 0 h 41"/>
              <a:gd name="T14" fmla="*/ 28 w 51"/>
              <a:gd name="T15" fmla="*/ 0 h 41"/>
              <a:gd name="T16" fmla="*/ 7 w 51"/>
              <a:gd name="T17" fmla="*/ 4 h 41"/>
              <a:gd name="T18" fmla="*/ 1 w 51"/>
              <a:gd name="T19" fmla="*/ 8 h 41"/>
              <a:gd name="T20" fmla="*/ 1 w 51"/>
              <a:gd name="T21" fmla="*/ 13 h 41"/>
              <a:gd name="T22" fmla="*/ 3 w 51"/>
              <a:gd name="T23" fmla="*/ 15 h 41"/>
              <a:gd name="T24" fmla="*/ 1 w 51"/>
              <a:gd name="T25" fmla="*/ 18 h 41"/>
              <a:gd name="T26" fmla="*/ 1 w 51"/>
              <a:gd name="T27" fmla="*/ 23 h 41"/>
              <a:gd name="T28" fmla="*/ 3 w 51"/>
              <a:gd name="T29" fmla="*/ 25 h 41"/>
              <a:gd name="T30" fmla="*/ 1 w 51"/>
              <a:gd name="T31" fmla="*/ 28 h 41"/>
              <a:gd name="T32" fmla="*/ 1 w 51"/>
              <a:gd name="T33" fmla="*/ 32 h 41"/>
              <a:gd name="T34" fmla="*/ 5 w 51"/>
              <a:gd name="T35" fmla="*/ 35 h 41"/>
              <a:gd name="T36" fmla="*/ 20 w 51"/>
              <a:gd name="T37" fmla="*/ 40 h 41"/>
              <a:gd name="T38" fmla="*/ 23 w 51"/>
              <a:gd name="T39" fmla="*/ 40 h 41"/>
              <a:gd name="T40" fmla="*/ 49 w 51"/>
              <a:gd name="T41" fmla="*/ 34 h 41"/>
              <a:gd name="T42" fmla="*/ 49 w 51"/>
              <a:gd name="T43" fmla="*/ 33 h 41"/>
              <a:gd name="T44" fmla="*/ 47 w 51"/>
              <a:gd name="T45" fmla="*/ 31 h 41"/>
              <a:gd name="T46" fmla="*/ 23 w 51"/>
              <a:gd name="T47" fmla="*/ 37 h 41"/>
              <a:gd name="T48" fmla="*/ 20 w 51"/>
              <a:gd name="T49" fmla="*/ 37 h 41"/>
              <a:gd name="T50" fmla="*/ 6 w 51"/>
              <a:gd name="T51" fmla="*/ 32 h 41"/>
              <a:gd name="T52" fmla="*/ 4 w 51"/>
              <a:gd name="T53" fmla="*/ 31 h 41"/>
              <a:gd name="T54" fmla="*/ 4 w 51"/>
              <a:gd name="T55" fmla="*/ 29 h 41"/>
              <a:gd name="T56" fmla="*/ 7 w 51"/>
              <a:gd name="T57" fmla="*/ 27 h 41"/>
              <a:gd name="T58" fmla="*/ 20 w 51"/>
              <a:gd name="T59" fmla="*/ 31 h 41"/>
              <a:gd name="T60" fmla="*/ 23 w 51"/>
              <a:gd name="T61" fmla="*/ 31 h 41"/>
              <a:gd name="T62" fmla="*/ 49 w 51"/>
              <a:gd name="T63" fmla="*/ 25 h 41"/>
              <a:gd name="T64" fmla="*/ 49 w 51"/>
              <a:gd name="T65" fmla="*/ 23 h 41"/>
              <a:gd name="T66" fmla="*/ 47 w 51"/>
              <a:gd name="T67" fmla="*/ 22 h 41"/>
              <a:gd name="T68" fmla="*/ 23 w 51"/>
              <a:gd name="T69" fmla="*/ 27 h 41"/>
              <a:gd name="T70" fmla="*/ 20 w 51"/>
              <a:gd name="T71" fmla="*/ 27 h 41"/>
              <a:gd name="T72" fmla="*/ 6 w 51"/>
              <a:gd name="T73" fmla="*/ 23 h 41"/>
              <a:gd name="T74" fmla="*/ 4 w 51"/>
              <a:gd name="T75" fmla="*/ 21 h 41"/>
              <a:gd name="T76" fmla="*/ 4 w 51"/>
              <a:gd name="T77" fmla="*/ 19 h 41"/>
              <a:gd name="T78" fmla="*/ 7 w 51"/>
              <a:gd name="T79" fmla="*/ 17 h 41"/>
              <a:gd name="T80" fmla="*/ 20 w 51"/>
              <a:gd name="T81" fmla="*/ 21 h 41"/>
              <a:gd name="T82" fmla="*/ 23 w 51"/>
              <a:gd name="T83" fmla="*/ 21 h 41"/>
              <a:gd name="T84" fmla="*/ 49 w 51"/>
              <a:gd name="T85" fmla="*/ 15 h 41"/>
              <a:gd name="T86" fmla="*/ 49 w 51"/>
              <a:gd name="T87" fmla="*/ 13 h 41"/>
              <a:gd name="T88" fmla="*/ 47 w 51"/>
              <a:gd name="T89" fmla="*/ 12 h 41"/>
              <a:gd name="T90" fmla="*/ 23 w 51"/>
              <a:gd name="T91" fmla="*/ 18 h 41"/>
              <a:gd name="T92" fmla="*/ 20 w 51"/>
              <a:gd name="T93" fmla="*/ 18 h 41"/>
              <a:gd name="T94" fmla="*/ 6 w 51"/>
              <a:gd name="T95" fmla="*/ 13 h 41"/>
              <a:gd name="T96" fmla="*/ 4 w 51"/>
              <a:gd name="T97" fmla="*/ 12 h 41"/>
              <a:gd name="T98" fmla="*/ 4 w 51"/>
              <a:gd name="T99" fmla="*/ 9 h 41"/>
              <a:gd name="T100" fmla="*/ 7 w 51"/>
              <a:gd name="T101" fmla="*/ 7 h 41"/>
              <a:gd name="T102" fmla="*/ 7 w 51"/>
              <a:gd name="T103" fmla="*/ 7 h 41"/>
              <a:gd name="T104" fmla="*/ 7 w 51"/>
              <a:gd name="T105" fmla="*/ 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" h="41">
                <a:moveTo>
                  <a:pt x="7" y="7"/>
                </a:moveTo>
                <a:cubicBezTo>
                  <a:pt x="16" y="10"/>
                  <a:pt x="16" y="10"/>
                  <a:pt x="16" y="10"/>
                </a:cubicBezTo>
                <a:cubicBezTo>
                  <a:pt x="17" y="11"/>
                  <a:pt x="20" y="12"/>
                  <a:pt x="26" y="10"/>
                </a:cubicBezTo>
                <a:cubicBezTo>
                  <a:pt x="34" y="8"/>
                  <a:pt x="50" y="5"/>
                  <a:pt x="51" y="5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34" y="0"/>
                  <a:pt x="34" y="0"/>
                  <a:pt x="34" y="0"/>
                </a:cubicBezTo>
                <a:cubicBezTo>
                  <a:pt x="32" y="0"/>
                  <a:pt x="30" y="0"/>
                  <a:pt x="28" y="0"/>
                </a:cubicBezTo>
                <a:cubicBezTo>
                  <a:pt x="7" y="4"/>
                  <a:pt x="7" y="4"/>
                  <a:pt x="7" y="4"/>
                </a:cubicBezTo>
                <a:cubicBezTo>
                  <a:pt x="4" y="4"/>
                  <a:pt x="2" y="6"/>
                  <a:pt x="1" y="8"/>
                </a:cubicBezTo>
                <a:cubicBezTo>
                  <a:pt x="0" y="10"/>
                  <a:pt x="0" y="12"/>
                  <a:pt x="1" y="13"/>
                </a:cubicBezTo>
                <a:cubicBezTo>
                  <a:pt x="2" y="14"/>
                  <a:pt x="2" y="14"/>
                  <a:pt x="3" y="15"/>
                </a:cubicBezTo>
                <a:cubicBezTo>
                  <a:pt x="2" y="16"/>
                  <a:pt x="1" y="17"/>
                  <a:pt x="1" y="18"/>
                </a:cubicBezTo>
                <a:cubicBezTo>
                  <a:pt x="0" y="20"/>
                  <a:pt x="0" y="21"/>
                  <a:pt x="1" y="23"/>
                </a:cubicBezTo>
                <a:cubicBezTo>
                  <a:pt x="1" y="23"/>
                  <a:pt x="2" y="24"/>
                  <a:pt x="3" y="25"/>
                </a:cubicBezTo>
                <a:cubicBezTo>
                  <a:pt x="2" y="25"/>
                  <a:pt x="1" y="26"/>
                  <a:pt x="1" y="28"/>
                </a:cubicBezTo>
                <a:cubicBezTo>
                  <a:pt x="0" y="29"/>
                  <a:pt x="0" y="31"/>
                  <a:pt x="1" y="32"/>
                </a:cubicBezTo>
                <a:cubicBezTo>
                  <a:pt x="2" y="34"/>
                  <a:pt x="3" y="35"/>
                  <a:pt x="5" y="35"/>
                </a:cubicBezTo>
                <a:cubicBezTo>
                  <a:pt x="20" y="40"/>
                  <a:pt x="20" y="40"/>
                  <a:pt x="20" y="40"/>
                </a:cubicBezTo>
                <a:cubicBezTo>
                  <a:pt x="21" y="40"/>
                  <a:pt x="22" y="41"/>
                  <a:pt x="23" y="40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3"/>
                </a:cubicBezTo>
                <a:cubicBezTo>
                  <a:pt x="49" y="32"/>
                  <a:pt x="48" y="31"/>
                  <a:pt x="47" y="31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1" y="37"/>
                  <a:pt x="20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4" y="32"/>
                  <a:pt x="4" y="31"/>
                </a:cubicBezTo>
                <a:cubicBezTo>
                  <a:pt x="3" y="30"/>
                  <a:pt x="3" y="29"/>
                  <a:pt x="4" y="29"/>
                </a:cubicBezTo>
                <a:cubicBezTo>
                  <a:pt x="4" y="27"/>
                  <a:pt x="6" y="26"/>
                  <a:pt x="7" y="27"/>
                </a:cubicBezTo>
                <a:cubicBezTo>
                  <a:pt x="7" y="27"/>
                  <a:pt x="16" y="29"/>
                  <a:pt x="20" y="31"/>
                </a:cubicBezTo>
                <a:cubicBezTo>
                  <a:pt x="21" y="31"/>
                  <a:pt x="22" y="31"/>
                  <a:pt x="23" y="31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4"/>
                  <a:pt x="49" y="23"/>
                </a:cubicBezTo>
                <a:cubicBezTo>
                  <a:pt x="49" y="22"/>
                  <a:pt x="48" y="22"/>
                  <a:pt x="47" y="22"/>
                </a:cubicBezTo>
                <a:cubicBezTo>
                  <a:pt x="23" y="27"/>
                  <a:pt x="23" y="27"/>
                  <a:pt x="23" y="27"/>
                </a:cubicBezTo>
                <a:cubicBezTo>
                  <a:pt x="22" y="28"/>
                  <a:pt x="21" y="28"/>
                  <a:pt x="20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2"/>
                  <a:pt x="4" y="22"/>
                  <a:pt x="4" y="21"/>
                </a:cubicBezTo>
                <a:cubicBezTo>
                  <a:pt x="3" y="20"/>
                  <a:pt x="3" y="20"/>
                  <a:pt x="4" y="19"/>
                </a:cubicBezTo>
                <a:cubicBezTo>
                  <a:pt x="4" y="17"/>
                  <a:pt x="6" y="16"/>
                  <a:pt x="7" y="17"/>
                </a:cubicBezTo>
                <a:cubicBezTo>
                  <a:pt x="7" y="17"/>
                  <a:pt x="16" y="20"/>
                  <a:pt x="20" y="21"/>
                </a:cubicBezTo>
                <a:cubicBezTo>
                  <a:pt x="21" y="21"/>
                  <a:pt x="22" y="21"/>
                  <a:pt x="23" y="21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4"/>
                  <a:pt x="49" y="13"/>
                </a:cubicBezTo>
                <a:cubicBezTo>
                  <a:pt x="49" y="13"/>
                  <a:pt x="48" y="12"/>
                  <a:pt x="47" y="12"/>
                </a:cubicBez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1" y="18"/>
                  <a:pt x="20" y="18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4" y="11"/>
                  <a:pt x="3" y="10"/>
                  <a:pt x="4" y="9"/>
                </a:cubicBezTo>
                <a:cubicBezTo>
                  <a:pt x="4" y="8"/>
                  <a:pt x="6" y="7"/>
                  <a:pt x="7" y="7"/>
                </a:cubicBezTo>
                <a:close/>
                <a:moveTo>
                  <a:pt x="7" y="7"/>
                </a:moveTo>
                <a:cubicBezTo>
                  <a:pt x="7" y="7"/>
                  <a:pt x="7" y="7"/>
                  <a:pt x="7" y="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FC6EE1-B33F-411A-BFBF-A6203C3145B4}"/>
              </a:ext>
            </a:extLst>
          </p:cNvPr>
          <p:cNvGrpSpPr/>
          <p:nvPr/>
        </p:nvGrpSpPr>
        <p:grpSpPr>
          <a:xfrm>
            <a:off x="5852319" y="3436302"/>
            <a:ext cx="487363" cy="566737"/>
            <a:chOff x="13130213" y="2817813"/>
            <a:chExt cx="487363" cy="566737"/>
          </a:xfrm>
          <a:solidFill>
            <a:schemeClr val="bg1"/>
          </a:solidFill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C522A1E5-E440-4D2C-BA67-F08FEECA0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817813"/>
              <a:ext cx="487363" cy="566737"/>
            </a:xfrm>
            <a:custGeom>
              <a:avLst/>
              <a:gdLst>
                <a:gd name="T0" fmla="*/ 40 w 42"/>
                <a:gd name="T1" fmla="*/ 22 h 51"/>
                <a:gd name="T2" fmla="*/ 34 w 42"/>
                <a:gd name="T3" fmla="*/ 22 h 51"/>
                <a:gd name="T4" fmla="*/ 34 w 42"/>
                <a:gd name="T5" fmla="*/ 14 h 51"/>
                <a:gd name="T6" fmla="*/ 30 w 42"/>
                <a:gd name="T7" fmla="*/ 4 h 51"/>
                <a:gd name="T8" fmla="*/ 21 w 42"/>
                <a:gd name="T9" fmla="*/ 0 h 51"/>
                <a:gd name="T10" fmla="*/ 11 w 42"/>
                <a:gd name="T11" fmla="*/ 4 h 51"/>
                <a:gd name="T12" fmla="*/ 8 w 42"/>
                <a:gd name="T13" fmla="*/ 14 h 51"/>
                <a:gd name="T14" fmla="*/ 8 w 42"/>
                <a:gd name="T15" fmla="*/ 16 h 51"/>
                <a:gd name="T16" fmla="*/ 9 w 42"/>
                <a:gd name="T17" fmla="*/ 17 h 51"/>
                <a:gd name="T18" fmla="*/ 11 w 42"/>
                <a:gd name="T19" fmla="*/ 16 h 51"/>
                <a:gd name="T20" fmla="*/ 11 w 42"/>
                <a:gd name="T21" fmla="*/ 14 h 51"/>
                <a:gd name="T22" fmla="*/ 14 w 42"/>
                <a:gd name="T23" fmla="*/ 7 h 51"/>
                <a:gd name="T24" fmla="*/ 21 w 42"/>
                <a:gd name="T25" fmla="*/ 4 h 51"/>
                <a:gd name="T26" fmla="*/ 28 w 42"/>
                <a:gd name="T27" fmla="*/ 7 h 51"/>
                <a:gd name="T28" fmla="*/ 30 w 42"/>
                <a:gd name="T29" fmla="*/ 14 h 51"/>
                <a:gd name="T30" fmla="*/ 30 w 42"/>
                <a:gd name="T31" fmla="*/ 22 h 51"/>
                <a:gd name="T32" fmla="*/ 1 w 42"/>
                <a:gd name="T33" fmla="*/ 22 h 51"/>
                <a:gd name="T34" fmla="*/ 0 w 42"/>
                <a:gd name="T35" fmla="*/ 24 h 51"/>
                <a:gd name="T36" fmla="*/ 0 w 42"/>
                <a:gd name="T37" fmla="*/ 49 h 51"/>
                <a:gd name="T38" fmla="*/ 1 w 42"/>
                <a:gd name="T39" fmla="*/ 51 h 51"/>
                <a:gd name="T40" fmla="*/ 40 w 42"/>
                <a:gd name="T41" fmla="*/ 51 h 51"/>
                <a:gd name="T42" fmla="*/ 42 w 42"/>
                <a:gd name="T43" fmla="*/ 49 h 51"/>
                <a:gd name="T44" fmla="*/ 42 w 42"/>
                <a:gd name="T45" fmla="*/ 24 h 51"/>
                <a:gd name="T46" fmla="*/ 40 w 42"/>
                <a:gd name="T47" fmla="*/ 22 h 51"/>
                <a:gd name="T48" fmla="*/ 38 w 42"/>
                <a:gd name="T49" fmla="*/ 48 h 51"/>
                <a:gd name="T50" fmla="*/ 3 w 42"/>
                <a:gd name="T51" fmla="*/ 48 h 51"/>
                <a:gd name="T52" fmla="*/ 3 w 42"/>
                <a:gd name="T53" fmla="*/ 26 h 51"/>
                <a:gd name="T54" fmla="*/ 38 w 42"/>
                <a:gd name="T55" fmla="*/ 26 h 51"/>
                <a:gd name="T56" fmla="*/ 38 w 42"/>
                <a:gd name="T57" fmla="*/ 48 h 51"/>
                <a:gd name="T58" fmla="*/ 38 w 42"/>
                <a:gd name="T59" fmla="*/ 48 h 51"/>
                <a:gd name="T60" fmla="*/ 38 w 42"/>
                <a:gd name="T61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" h="51">
                  <a:moveTo>
                    <a:pt x="40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0"/>
                    <a:pt x="33" y="7"/>
                    <a:pt x="30" y="4"/>
                  </a:cubicBezTo>
                  <a:cubicBezTo>
                    <a:pt x="28" y="2"/>
                    <a:pt x="25" y="0"/>
                    <a:pt x="21" y="0"/>
                  </a:cubicBezTo>
                  <a:cubicBezTo>
                    <a:pt x="17" y="0"/>
                    <a:pt x="14" y="2"/>
                    <a:pt x="11" y="4"/>
                  </a:cubicBezTo>
                  <a:cubicBezTo>
                    <a:pt x="9" y="7"/>
                    <a:pt x="8" y="10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0" y="17"/>
                    <a:pt x="11" y="17"/>
                    <a:pt x="11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1"/>
                    <a:pt x="12" y="8"/>
                    <a:pt x="14" y="7"/>
                  </a:cubicBezTo>
                  <a:cubicBezTo>
                    <a:pt x="16" y="5"/>
                    <a:pt x="18" y="4"/>
                    <a:pt x="21" y="4"/>
                  </a:cubicBezTo>
                  <a:cubicBezTo>
                    <a:pt x="24" y="4"/>
                    <a:pt x="26" y="5"/>
                    <a:pt x="28" y="7"/>
                  </a:cubicBezTo>
                  <a:cubicBezTo>
                    <a:pt x="29" y="8"/>
                    <a:pt x="30" y="11"/>
                    <a:pt x="30" y="1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1"/>
                    <a:pt x="1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2" y="50"/>
                    <a:pt x="42" y="4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3"/>
                    <a:pt x="41" y="22"/>
                    <a:pt x="40" y="22"/>
                  </a:cubicBezTo>
                  <a:close/>
                  <a:moveTo>
                    <a:pt x="38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8" y="26"/>
                    <a:pt x="38" y="26"/>
                    <a:pt x="38" y="26"/>
                  </a:cubicBezTo>
                  <a:lnTo>
                    <a:pt x="38" y="48"/>
                  </a:lnTo>
                  <a:close/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98DF120-7086-4318-8732-06CFE70E0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15950" y="3140075"/>
              <a:ext cx="104775" cy="188912"/>
            </a:xfrm>
            <a:custGeom>
              <a:avLst/>
              <a:gdLst>
                <a:gd name="T0" fmla="*/ 3 w 9"/>
                <a:gd name="T1" fmla="*/ 8 h 17"/>
                <a:gd name="T2" fmla="*/ 3 w 9"/>
                <a:gd name="T3" fmla="*/ 15 h 17"/>
                <a:gd name="T4" fmla="*/ 5 w 9"/>
                <a:gd name="T5" fmla="*/ 17 h 17"/>
                <a:gd name="T6" fmla="*/ 7 w 9"/>
                <a:gd name="T7" fmla="*/ 15 h 17"/>
                <a:gd name="T8" fmla="*/ 7 w 9"/>
                <a:gd name="T9" fmla="*/ 8 h 17"/>
                <a:gd name="T10" fmla="*/ 9 w 9"/>
                <a:gd name="T11" fmla="*/ 4 h 17"/>
                <a:gd name="T12" fmla="*/ 8 w 9"/>
                <a:gd name="T13" fmla="*/ 1 h 17"/>
                <a:gd name="T14" fmla="*/ 5 w 9"/>
                <a:gd name="T15" fmla="*/ 0 h 17"/>
                <a:gd name="T16" fmla="*/ 2 w 9"/>
                <a:gd name="T17" fmla="*/ 1 h 17"/>
                <a:gd name="T18" fmla="*/ 0 w 9"/>
                <a:gd name="T19" fmla="*/ 4 h 17"/>
                <a:gd name="T20" fmla="*/ 3 w 9"/>
                <a:gd name="T21" fmla="*/ 8 h 17"/>
                <a:gd name="T22" fmla="*/ 3 w 9"/>
                <a:gd name="T23" fmla="*/ 8 h 17"/>
                <a:gd name="T24" fmla="*/ 3 w 9"/>
                <a:gd name="T2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7">
                  <a:moveTo>
                    <a:pt x="3" y="8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4" y="17"/>
                    <a:pt x="5" y="17"/>
                  </a:cubicBezTo>
                  <a:cubicBezTo>
                    <a:pt x="6" y="17"/>
                    <a:pt x="7" y="16"/>
                    <a:pt x="7" y="1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9" y="6"/>
                    <a:pt x="9" y="4"/>
                  </a:cubicBezTo>
                  <a:cubicBezTo>
                    <a:pt x="9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7"/>
                    <a:pt x="3" y="8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11">
            <a:extLst>
              <a:ext uri="{FF2B5EF4-FFF2-40B4-BE49-F238E27FC236}">
                <a16:creationId xmlns:a16="http://schemas.microsoft.com/office/drawing/2014/main" id="{A1AAC504-1677-4359-8775-A5E7FEC86F5C}"/>
              </a:ext>
            </a:extLst>
          </p:cNvPr>
          <p:cNvSpPr>
            <a:spLocks noEditPoints="1"/>
          </p:cNvSpPr>
          <p:nvPr/>
        </p:nvSpPr>
        <p:spPr bwMode="auto">
          <a:xfrm>
            <a:off x="7916050" y="3452970"/>
            <a:ext cx="581025" cy="533400"/>
          </a:xfrm>
          <a:custGeom>
            <a:avLst/>
            <a:gdLst>
              <a:gd name="T0" fmla="*/ 50 w 50"/>
              <a:gd name="T1" fmla="*/ 9 h 48"/>
              <a:gd name="T2" fmla="*/ 49 w 50"/>
              <a:gd name="T3" fmla="*/ 8 h 48"/>
              <a:gd name="T4" fmla="*/ 17 w 50"/>
              <a:gd name="T5" fmla="*/ 8 h 48"/>
              <a:gd name="T6" fmla="*/ 16 w 50"/>
              <a:gd name="T7" fmla="*/ 10 h 48"/>
              <a:gd name="T8" fmla="*/ 17 w 50"/>
              <a:gd name="T9" fmla="*/ 12 h 48"/>
              <a:gd name="T10" fmla="*/ 47 w 50"/>
              <a:gd name="T11" fmla="*/ 12 h 48"/>
              <a:gd name="T12" fmla="*/ 45 w 50"/>
              <a:gd name="T13" fmla="*/ 15 h 48"/>
              <a:gd name="T14" fmla="*/ 21 w 50"/>
              <a:gd name="T15" fmla="*/ 15 h 48"/>
              <a:gd name="T16" fmla="*/ 19 w 50"/>
              <a:gd name="T17" fmla="*/ 17 h 48"/>
              <a:gd name="T18" fmla="*/ 21 w 50"/>
              <a:gd name="T19" fmla="*/ 18 h 48"/>
              <a:gd name="T20" fmla="*/ 44 w 50"/>
              <a:gd name="T21" fmla="*/ 18 h 48"/>
              <a:gd name="T22" fmla="*/ 43 w 50"/>
              <a:gd name="T23" fmla="*/ 23 h 48"/>
              <a:gd name="T24" fmla="*/ 23 w 50"/>
              <a:gd name="T25" fmla="*/ 23 h 48"/>
              <a:gd name="T26" fmla="*/ 21 w 50"/>
              <a:gd name="T27" fmla="*/ 24 h 48"/>
              <a:gd name="T28" fmla="*/ 23 w 50"/>
              <a:gd name="T29" fmla="*/ 26 h 48"/>
              <a:gd name="T30" fmla="*/ 42 w 50"/>
              <a:gd name="T31" fmla="*/ 26 h 48"/>
              <a:gd name="T32" fmla="*/ 41 w 50"/>
              <a:gd name="T33" fmla="*/ 29 h 48"/>
              <a:gd name="T34" fmla="*/ 19 w 50"/>
              <a:gd name="T35" fmla="*/ 29 h 48"/>
              <a:gd name="T36" fmla="*/ 11 w 50"/>
              <a:gd name="T37" fmla="*/ 4 h 48"/>
              <a:gd name="T38" fmla="*/ 10 w 50"/>
              <a:gd name="T39" fmla="*/ 3 h 48"/>
              <a:gd name="T40" fmla="*/ 2 w 50"/>
              <a:gd name="T41" fmla="*/ 0 h 48"/>
              <a:gd name="T42" fmla="*/ 0 w 50"/>
              <a:gd name="T43" fmla="*/ 1 h 48"/>
              <a:gd name="T44" fmla="*/ 1 w 50"/>
              <a:gd name="T45" fmla="*/ 3 h 48"/>
              <a:gd name="T46" fmla="*/ 8 w 50"/>
              <a:gd name="T47" fmla="*/ 6 h 48"/>
              <a:gd name="T48" fmla="*/ 16 w 50"/>
              <a:gd name="T49" fmla="*/ 30 h 48"/>
              <a:gd name="T50" fmla="*/ 15 w 50"/>
              <a:gd name="T51" fmla="*/ 31 h 48"/>
              <a:gd name="T52" fmla="*/ 13 w 50"/>
              <a:gd name="T53" fmla="*/ 38 h 48"/>
              <a:gd name="T54" fmla="*/ 13 w 50"/>
              <a:gd name="T55" fmla="*/ 39 h 48"/>
              <a:gd name="T56" fmla="*/ 14 w 50"/>
              <a:gd name="T57" fmla="*/ 39 h 48"/>
              <a:gd name="T58" fmla="*/ 15 w 50"/>
              <a:gd name="T59" fmla="*/ 39 h 48"/>
              <a:gd name="T60" fmla="*/ 14 w 50"/>
              <a:gd name="T61" fmla="*/ 43 h 48"/>
              <a:gd name="T62" fmla="*/ 19 w 50"/>
              <a:gd name="T63" fmla="*/ 48 h 48"/>
              <a:gd name="T64" fmla="*/ 24 w 50"/>
              <a:gd name="T65" fmla="*/ 43 h 48"/>
              <a:gd name="T66" fmla="*/ 23 w 50"/>
              <a:gd name="T67" fmla="*/ 39 h 48"/>
              <a:gd name="T68" fmla="*/ 33 w 50"/>
              <a:gd name="T69" fmla="*/ 39 h 48"/>
              <a:gd name="T70" fmla="*/ 32 w 50"/>
              <a:gd name="T71" fmla="*/ 43 h 48"/>
              <a:gd name="T72" fmla="*/ 37 w 50"/>
              <a:gd name="T73" fmla="*/ 48 h 48"/>
              <a:gd name="T74" fmla="*/ 42 w 50"/>
              <a:gd name="T75" fmla="*/ 43 h 48"/>
              <a:gd name="T76" fmla="*/ 40 w 50"/>
              <a:gd name="T77" fmla="*/ 39 h 48"/>
              <a:gd name="T78" fmla="*/ 42 w 50"/>
              <a:gd name="T79" fmla="*/ 39 h 48"/>
              <a:gd name="T80" fmla="*/ 43 w 50"/>
              <a:gd name="T81" fmla="*/ 38 h 48"/>
              <a:gd name="T82" fmla="*/ 42 w 50"/>
              <a:gd name="T83" fmla="*/ 37 h 48"/>
              <a:gd name="T84" fmla="*/ 16 w 50"/>
              <a:gd name="T85" fmla="*/ 37 h 48"/>
              <a:gd name="T86" fmla="*/ 18 w 50"/>
              <a:gd name="T87" fmla="*/ 33 h 48"/>
              <a:gd name="T88" fmla="*/ 18 w 50"/>
              <a:gd name="T89" fmla="*/ 33 h 48"/>
              <a:gd name="T90" fmla="*/ 42 w 50"/>
              <a:gd name="T91" fmla="*/ 33 h 48"/>
              <a:gd name="T92" fmla="*/ 44 w 50"/>
              <a:gd name="T93" fmla="*/ 32 h 48"/>
              <a:gd name="T94" fmla="*/ 50 w 50"/>
              <a:gd name="T95" fmla="*/ 10 h 48"/>
              <a:gd name="T96" fmla="*/ 50 w 50"/>
              <a:gd name="T97" fmla="*/ 9 h 48"/>
              <a:gd name="T98" fmla="*/ 19 w 50"/>
              <a:gd name="T99" fmla="*/ 45 h 48"/>
              <a:gd name="T100" fmla="*/ 17 w 50"/>
              <a:gd name="T101" fmla="*/ 43 h 48"/>
              <a:gd name="T102" fmla="*/ 19 w 50"/>
              <a:gd name="T103" fmla="*/ 41 h 48"/>
              <a:gd name="T104" fmla="*/ 21 w 50"/>
              <a:gd name="T105" fmla="*/ 43 h 48"/>
              <a:gd name="T106" fmla="*/ 19 w 50"/>
              <a:gd name="T107" fmla="*/ 45 h 48"/>
              <a:gd name="T108" fmla="*/ 37 w 50"/>
              <a:gd name="T109" fmla="*/ 45 h 48"/>
              <a:gd name="T110" fmla="*/ 35 w 50"/>
              <a:gd name="T111" fmla="*/ 43 h 48"/>
              <a:gd name="T112" fmla="*/ 37 w 50"/>
              <a:gd name="T113" fmla="*/ 41 h 48"/>
              <a:gd name="T114" fmla="*/ 39 w 50"/>
              <a:gd name="T115" fmla="*/ 43 h 48"/>
              <a:gd name="T116" fmla="*/ 37 w 50"/>
              <a:gd name="T117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" h="48">
                <a:moveTo>
                  <a:pt x="50" y="9"/>
                </a:moveTo>
                <a:cubicBezTo>
                  <a:pt x="50" y="9"/>
                  <a:pt x="49" y="8"/>
                  <a:pt x="49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6" y="9"/>
                  <a:pt x="16" y="10"/>
                </a:cubicBezTo>
                <a:cubicBezTo>
                  <a:pt x="16" y="11"/>
                  <a:pt x="17" y="12"/>
                  <a:pt x="1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5" y="15"/>
                  <a:pt x="45" y="15"/>
                  <a:pt x="45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0" y="15"/>
                  <a:pt x="19" y="16"/>
                  <a:pt x="19" y="17"/>
                </a:cubicBezTo>
                <a:cubicBezTo>
                  <a:pt x="19" y="18"/>
                  <a:pt x="20" y="18"/>
                  <a:pt x="21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3" y="23"/>
                  <a:pt x="43" y="23"/>
                  <a:pt x="4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2" y="23"/>
                  <a:pt x="21" y="23"/>
                  <a:pt x="21" y="24"/>
                </a:cubicBezTo>
                <a:cubicBezTo>
                  <a:pt x="21" y="25"/>
                  <a:pt x="22" y="26"/>
                  <a:pt x="2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9"/>
                  <a:pt x="41" y="29"/>
                  <a:pt x="41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3"/>
                  <a:pt x="10" y="3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8" y="6"/>
                  <a:pt x="8" y="6"/>
                  <a:pt x="8" y="6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5" y="30"/>
                  <a:pt x="15" y="31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4" y="39"/>
                  <a:pt x="14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40"/>
                  <a:pt x="14" y="41"/>
                  <a:pt x="14" y="43"/>
                </a:cubicBezTo>
                <a:cubicBezTo>
                  <a:pt x="14" y="45"/>
                  <a:pt x="16" y="48"/>
                  <a:pt x="19" y="48"/>
                </a:cubicBezTo>
                <a:cubicBezTo>
                  <a:pt x="22" y="48"/>
                  <a:pt x="24" y="45"/>
                  <a:pt x="24" y="43"/>
                </a:cubicBezTo>
                <a:cubicBezTo>
                  <a:pt x="24" y="41"/>
                  <a:pt x="23" y="40"/>
                  <a:pt x="23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40"/>
                  <a:pt x="32" y="41"/>
                  <a:pt x="32" y="43"/>
                </a:cubicBezTo>
                <a:cubicBezTo>
                  <a:pt x="32" y="45"/>
                  <a:pt x="34" y="48"/>
                  <a:pt x="37" y="48"/>
                </a:cubicBezTo>
                <a:cubicBezTo>
                  <a:pt x="40" y="48"/>
                  <a:pt x="42" y="45"/>
                  <a:pt x="42" y="43"/>
                </a:cubicBezTo>
                <a:cubicBezTo>
                  <a:pt x="42" y="41"/>
                  <a:pt x="41" y="40"/>
                  <a:pt x="40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39"/>
                  <a:pt x="43" y="39"/>
                  <a:pt x="43" y="38"/>
                </a:cubicBezTo>
                <a:cubicBezTo>
                  <a:pt x="43" y="37"/>
                  <a:pt x="43" y="37"/>
                  <a:pt x="4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3" y="33"/>
                  <a:pt x="43" y="32"/>
                  <a:pt x="44" y="32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9"/>
                  <a:pt x="50" y="9"/>
                </a:cubicBezTo>
                <a:close/>
                <a:moveTo>
                  <a:pt x="19" y="45"/>
                </a:moveTo>
                <a:cubicBezTo>
                  <a:pt x="18" y="45"/>
                  <a:pt x="17" y="44"/>
                  <a:pt x="17" y="43"/>
                </a:cubicBezTo>
                <a:cubicBezTo>
                  <a:pt x="17" y="41"/>
                  <a:pt x="18" y="41"/>
                  <a:pt x="19" y="41"/>
                </a:cubicBezTo>
                <a:cubicBezTo>
                  <a:pt x="20" y="41"/>
                  <a:pt x="21" y="41"/>
                  <a:pt x="21" y="43"/>
                </a:cubicBezTo>
                <a:cubicBezTo>
                  <a:pt x="21" y="44"/>
                  <a:pt x="20" y="45"/>
                  <a:pt x="19" y="45"/>
                </a:cubicBezTo>
                <a:close/>
                <a:moveTo>
                  <a:pt x="37" y="45"/>
                </a:moveTo>
                <a:cubicBezTo>
                  <a:pt x="36" y="45"/>
                  <a:pt x="35" y="44"/>
                  <a:pt x="35" y="43"/>
                </a:cubicBezTo>
                <a:cubicBezTo>
                  <a:pt x="35" y="41"/>
                  <a:pt x="36" y="41"/>
                  <a:pt x="37" y="41"/>
                </a:cubicBezTo>
                <a:cubicBezTo>
                  <a:pt x="38" y="41"/>
                  <a:pt x="39" y="41"/>
                  <a:pt x="39" y="43"/>
                </a:cubicBezTo>
                <a:cubicBezTo>
                  <a:pt x="39" y="44"/>
                  <a:pt x="38" y="45"/>
                  <a:pt x="37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AF48BF-3AC0-427A-8E25-0BDC0A079CA6}"/>
              </a:ext>
            </a:extLst>
          </p:cNvPr>
          <p:cNvSpPr txBox="1"/>
          <p:nvPr/>
        </p:nvSpPr>
        <p:spPr>
          <a:xfrm>
            <a:off x="1112834" y="43828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693267-6C71-400B-8CCF-5F3CDD9A7211}"/>
              </a:ext>
            </a:extLst>
          </p:cNvPr>
          <p:cNvSpPr txBox="1"/>
          <p:nvPr/>
        </p:nvSpPr>
        <p:spPr>
          <a:xfrm>
            <a:off x="1434383" y="4025948"/>
            <a:ext cx="88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CLEAN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23E4481-DA1C-4E23-8080-E7D5288A2E5E}"/>
              </a:ext>
            </a:extLst>
          </p:cNvPr>
          <p:cNvSpPr txBox="1"/>
          <p:nvPr/>
        </p:nvSpPr>
        <p:spPr>
          <a:xfrm>
            <a:off x="3223396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1BC545-A03D-4CB8-8127-0A8DAF55B880}"/>
              </a:ext>
            </a:extLst>
          </p:cNvPr>
          <p:cNvSpPr txBox="1"/>
          <p:nvPr/>
        </p:nvSpPr>
        <p:spPr>
          <a:xfrm>
            <a:off x="3411754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MINIMAL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E75A77F-230D-441A-8DD5-3A61088B7A07}"/>
              </a:ext>
            </a:extLst>
          </p:cNvPr>
          <p:cNvSpPr txBox="1"/>
          <p:nvPr/>
        </p:nvSpPr>
        <p:spPr>
          <a:xfrm>
            <a:off x="5328402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90DC7D-DC05-4449-8CB3-13480DD9AB77}"/>
              </a:ext>
            </a:extLst>
          </p:cNvPr>
          <p:cNvSpPr txBox="1"/>
          <p:nvPr/>
        </p:nvSpPr>
        <p:spPr>
          <a:xfrm>
            <a:off x="5516760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DESIGN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EB5EE9D-87E0-43FE-915B-4A3BD879F1C2}"/>
              </a:ext>
            </a:extLst>
          </p:cNvPr>
          <p:cNvSpPr txBox="1"/>
          <p:nvPr/>
        </p:nvSpPr>
        <p:spPr>
          <a:xfrm>
            <a:off x="7444521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221DD4-C0DF-40B2-B8CA-82DF5FD6EACB}"/>
              </a:ext>
            </a:extLst>
          </p:cNvPr>
          <p:cNvSpPr txBox="1"/>
          <p:nvPr/>
        </p:nvSpPr>
        <p:spPr>
          <a:xfrm>
            <a:off x="7632879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LOREM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D05F5F6-911C-43AC-B9B2-63F8DD827E6A}"/>
              </a:ext>
            </a:extLst>
          </p:cNvPr>
          <p:cNvSpPr txBox="1"/>
          <p:nvPr/>
        </p:nvSpPr>
        <p:spPr>
          <a:xfrm>
            <a:off x="9555084" y="43828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E44A458-7560-4B91-A454-67964AC067CC}"/>
              </a:ext>
            </a:extLst>
          </p:cNvPr>
          <p:cNvSpPr txBox="1"/>
          <p:nvPr/>
        </p:nvSpPr>
        <p:spPr>
          <a:xfrm>
            <a:off x="9743442" y="40259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IPSUM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9131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34290</TotalTime>
  <Words>938</Words>
  <Application>Microsoft Office PowerPoint</Application>
  <PresentationFormat>Widescreen</PresentationFormat>
  <Paragraphs>141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FontAwesome</vt:lpstr>
      <vt:lpstr>Montserrat</vt:lpstr>
      <vt:lpstr>Montserrat </vt:lpstr>
      <vt:lpstr>Montserrat Light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5312</cp:revision>
  <dcterms:created xsi:type="dcterms:W3CDTF">2015-09-24T05:44:04Z</dcterms:created>
  <dcterms:modified xsi:type="dcterms:W3CDTF">2020-06-06T11:14:18Z</dcterms:modified>
</cp:coreProperties>
</file>