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6" r:id="rId3"/>
    <p:sldMasterId id="2147483677"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5143500" cx="9144000"/>
  <p:notesSz cx="6858000" cy="9144000"/>
  <p:embeddedFontLst>
    <p:embeddedFont>
      <p:font typeface="Open Sans SemiBold"/>
      <p:regular r:id="rId29"/>
      <p:bold r:id="rId30"/>
      <p:italic r:id="rId31"/>
      <p:boldItalic r:id="rId32"/>
    </p:embeddedFont>
    <p:embeddedFont>
      <p:font typeface="Gill Sans"/>
      <p:regular r:id="rId33"/>
      <p:bold r:id="rId34"/>
    </p:embeddedFont>
    <p:embeddedFont>
      <p:font typeface="Open Sans Light"/>
      <p:regular r:id="rId35"/>
      <p:bold r:id="rId36"/>
      <p:italic r:id="rId37"/>
      <p:boldItalic r:id="rId38"/>
    </p:embeddedFont>
    <p:embeddedFont>
      <p:font typeface="Open Sans"/>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font" Target="fonts/OpenSans-bold.fntdata"/><Relationship Id="rId20" Type="http://schemas.openxmlformats.org/officeDocument/2006/relationships/slide" Target="slides/slide15.xml"/><Relationship Id="rId42" Type="http://schemas.openxmlformats.org/officeDocument/2006/relationships/font" Target="fonts/OpenSans-boldItalic.fntdata"/><Relationship Id="rId41" Type="http://schemas.openxmlformats.org/officeDocument/2006/relationships/font" Target="fonts/OpenSans-italic.fntdata"/><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penSansSemiBold-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penSansSemiBold-italic.fntdata"/><Relationship Id="rId30" Type="http://schemas.openxmlformats.org/officeDocument/2006/relationships/font" Target="fonts/OpenSansSemiBold-bold.fntdata"/><Relationship Id="rId11" Type="http://schemas.openxmlformats.org/officeDocument/2006/relationships/slide" Target="slides/slide6.xml"/><Relationship Id="rId33" Type="http://schemas.openxmlformats.org/officeDocument/2006/relationships/font" Target="fonts/GillSans-regular.fntdata"/><Relationship Id="rId10" Type="http://schemas.openxmlformats.org/officeDocument/2006/relationships/slide" Target="slides/slide5.xml"/><Relationship Id="rId32" Type="http://schemas.openxmlformats.org/officeDocument/2006/relationships/font" Target="fonts/OpenSansSemiBold-boldItalic.fntdata"/><Relationship Id="rId13" Type="http://schemas.openxmlformats.org/officeDocument/2006/relationships/slide" Target="slides/slide8.xml"/><Relationship Id="rId35" Type="http://schemas.openxmlformats.org/officeDocument/2006/relationships/font" Target="fonts/OpenSansLight-regular.fntdata"/><Relationship Id="rId12" Type="http://schemas.openxmlformats.org/officeDocument/2006/relationships/slide" Target="slides/slide7.xml"/><Relationship Id="rId34" Type="http://schemas.openxmlformats.org/officeDocument/2006/relationships/font" Target="fonts/GillSans-bold.fntdata"/><Relationship Id="rId15" Type="http://schemas.openxmlformats.org/officeDocument/2006/relationships/slide" Target="slides/slide10.xml"/><Relationship Id="rId37" Type="http://schemas.openxmlformats.org/officeDocument/2006/relationships/font" Target="fonts/OpenSansLight-italic.fntdata"/><Relationship Id="rId14" Type="http://schemas.openxmlformats.org/officeDocument/2006/relationships/slide" Target="slides/slide9.xml"/><Relationship Id="rId36" Type="http://schemas.openxmlformats.org/officeDocument/2006/relationships/font" Target="fonts/OpenSansLight-bold.fntdata"/><Relationship Id="rId17" Type="http://schemas.openxmlformats.org/officeDocument/2006/relationships/slide" Target="slides/slide12.xml"/><Relationship Id="rId39" Type="http://schemas.openxmlformats.org/officeDocument/2006/relationships/font" Target="fonts/OpenSans-regular.fntdata"/><Relationship Id="rId16" Type="http://schemas.openxmlformats.org/officeDocument/2006/relationships/slide" Target="slides/slide11.xml"/><Relationship Id="rId38" Type="http://schemas.openxmlformats.org/officeDocument/2006/relationships/font" Target="fonts/OpenSansLight-bold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Shape 16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5" name="Shape 16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7" name="Shape 447"/>
        <p:cNvGrpSpPr/>
        <p:nvPr/>
      </p:nvGrpSpPr>
      <p:grpSpPr>
        <a:xfrm>
          <a:off x="0" y="0"/>
          <a:ext cx="0" cy="0"/>
          <a:chOff x="0" y="0"/>
          <a:chExt cx="0" cy="0"/>
        </a:xfrm>
      </p:grpSpPr>
      <p:sp>
        <p:nvSpPr>
          <p:cNvPr id="448" name="Shape 44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49" name="Shape 449"/>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50" name="Shape 450"/>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0" name="Shape 480"/>
        <p:cNvGrpSpPr/>
        <p:nvPr/>
      </p:nvGrpSpPr>
      <p:grpSpPr>
        <a:xfrm>
          <a:off x="0" y="0"/>
          <a:ext cx="0" cy="0"/>
          <a:chOff x="0" y="0"/>
          <a:chExt cx="0" cy="0"/>
        </a:xfrm>
      </p:grpSpPr>
      <p:sp>
        <p:nvSpPr>
          <p:cNvPr id="481" name="Shape 48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82" name="Shape 482"/>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83" name="Shape 483"/>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7" name="Shape 517"/>
        <p:cNvGrpSpPr/>
        <p:nvPr/>
      </p:nvGrpSpPr>
      <p:grpSpPr>
        <a:xfrm>
          <a:off x="0" y="0"/>
          <a:ext cx="0" cy="0"/>
          <a:chOff x="0" y="0"/>
          <a:chExt cx="0" cy="0"/>
        </a:xfrm>
      </p:grpSpPr>
      <p:sp>
        <p:nvSpPr>
          <p:cNvPr id="518" name="Shape 51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519" name="Shape 519"/>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520" name="Shape 520"/>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2" name="Shape 542"/>
        <p:cNvGrpSpPr/>
        <p:nvPr/>
      </p:nvGrpSpPr>
      <p:grpSpPr>
        <a:xfrm>
          <a:off x="0" y="0"/>
          <a:ext cx="0" cy="0"/>
          <a:chOff x="0" y="0"/>
          <a:chExt cx="0" cy="0"/>
        </a:xfrm>
      </p:grpSpPr>
      <p:sp>
        <p:nvSpPr>
          <p:cNvPr id="543" name="Shape 54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44" name="Shape 54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6" name="Shape 566"/>
        <p:cNvGrpSpPr/>
        <p:nvPr/>
      </p:nvGrpSpPr>
      <p:grpSpPr>
        <a:xfrm>
          <a:off x="0" y="0"/>
          <a:ext cx="0" cy="0"/>
          <a:chOff x="0" y="0"/>
          <a:chExt cx="0" cy="0"/>
        </a:xfrm>
      </p:grpSpPr>
      <p:sp>
        <p:nvSpPr>
          <p:cNvPr id="567" name="Shape 56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68" name="Shape 56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7" name="Shape 587"/>
        <p:cNvGrpSpPr/>
        <p:nvPr/>
      </p:nvGrpSpPr>
      <p:grpSpPr>
        <a:xfrm>
          <a:off x="0" y="0"/>
          <a:ext cx="0" cy="0"/>
          <a:chOff x="0" y="0"/>
          <a:chExt cx="0" cy="0"/>
        </a:xfrm>
      </p:grpSpPr>
      <p:sp>
        <p:nvSpPr>
          <p:cNvPr id="588" name="Shape 588"/>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89" name="Shape 58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5" name="Shape 615"/>
        <p:cNvGrpSpPr/>
        <p:nvPr/>
      </p:nvGrpSpPr>
      <p:grpSpPr>
        <a:xfrm>
          <a:off x="0" y="0"/>
          <a:ext cx="0" cy="0"/>
          <a:chOff x="0" y="0"/>
          <a:chExt cx="0" cy="0"/>
        </a:xfrm>
      </p:grpSpPr>
      <p:sp>
        <p:nvSpPr>
          <p:cNvPr id="616" name="Shape 616"/>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17" name="Shape 61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6" name="Shape 646"/>
        <p:cNvGrpSpPr/>
        <p:nvPr/>
      </p:nvGrpSpPr>
      <p:grpSpPr>
        <a:xfrm>
          <a:off x="0" y="0"/>
          <a:ext cx="0" cy="0"/>
          <a:chOff x="0" y="0"/>
          <a:chExt cx="0" cy="0"/>
        </a:xfrm>
      </p:grpSpPr>
      <p:sp>
        <p:nvSpPr>
          <p:cNvPr id="647" name="Shape 64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48" name="Shape 64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8" name="Shape 678"/>
        <p:cNvGrpSpPr/>
        <p:nvPr/>
      </p:nvGrpSpPr>
      <p:grpSpPr>
        <a:xfrm>
          <a:off x="0" y="0"/>
          <a:ext cx="0" cy="0"/>
          <a:chOff x="0" y="0"/>
          <a:chExt cx="0" cy="0"/>
        </a:xfrm>
      </p:grpSpPr>
      <p:sp>
        <p:nvSpPr>
          <p:cNvPr id="679" name="Shape 67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80" name="Shape 68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9" name="Shape 719"/>
        <p:cNvGrpSpPr/>
        <p:nvPr/>
      </p:nvGrpSpPr>
      <p:grpSpPr>
        <a:xfrm>
          <a:off x="0" y="0"/>
          <a:ext cx="0" cy="0"/>
          <a:chOff x="0" y="0"/>
          <a:chExt cx="0" cy="0"/>
        </a:xfrm>
      </p:grpSpPr>
      <p:sp>
        <p:nvSpPr>
          <p:cNvPr id="720" name="Shape 72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721" name="Shape 721"/>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722" name="Shape 722"/>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Shape 17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5" name="Shape 17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6" name="Shape 756"/>
        <p:cNvGrpSpPr/>
        <p:nvPr/>
      </p:nvGrpSpPr>
      <p:grpSpPr>
        <a:xfrm>
          <a:off x="0" y="0"/>
          <a:ext cx="0" cy="0"/>
          <a:chOff x="0" y="0"/>
          <a:chExt cx="0" cy="0"/>
        </a:xfrm>
      </p:grpSpPr>
      <p:sp>
        <p:nvSpPr>
          <p:cNvPr id="757" name="Shape 75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758" name="Shape 758"/>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759" name="Shape 759"/>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2" name="Shape 792"/>
        <p:cNvGrpSpPr/>
        <p:nvPr/>
      </p:nvGrpSpPr>
      <p:grpSpPr>
        <a:xfrm>
          <a:off x="0" y="0"/>
          <a:ext cx="0" cy="0"/>
          <a:chOff x="0" y="0"/>
          <a:chExt cx="0" cy="0"/>
        </a:xfrm>
      </p:grpSpPr>
      <p:sp>
        <p:nvSpPr>
          <p:cNvPr id="793" name="Shape 79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794" name="Shape 794"/>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795" name="Shape 795"/>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2" name="Shape 822"/>
        <p:cNvGrpSpPr/>
        <p:nvPr/>
      </p:nvGrpSpPr>
      <p:grpSpPr>
        <a:xfrm>
          <a:off x="0" y="0"/>
          <a:ext cx="0" cy="0"/>
          <a:chOff x="0" y="0"/>
          <a:chExt cx="0" cy="0"/>
        </a:xfrm>
      </p:grpSpPr>
      <p:sp>
        <p:nvSpPr>
          <p:cNvPr id="823" name="Shape 82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824" name="Shape 824"/>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825" name="Shape 825"/>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3" name="Shape 843"/>
        <p:cNvGrpSpPr/>
        <p:nvPr/>
      </p:nvGrpSpPr>
      <p:grpSpPr>
        <a:xfrm>
          <a:off x="0" y="0"/>
          <a:ext cx="0" cy="0"/>
          <a:chOff x="0" y="0"/>
          <a:chExt cx="0" cy="0"/>
        </a:xfrm>
      </p:grpSpPr>
      <p:sp>
        <p:nvSpPr>
          <p:cNvPr id="844" name="Shape 84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45" name="Shape 84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 name="Shape 203"/>
        <p:cNvGrpSpPr/>
        <p:nvPr/>
      </p:nvGrpSpPr>
      <p:grpSpPr>
        <a:xfrm>
          <a:off x="0" y="0"/>
          <a:ext cx="0" cy="0"/>
          <a:chOff x="0" y="0"/>
          <a:chExt cx="0" cy="0"/>
        </a:xfrm>
      </p:grpSpPr>
      <p:sp>
        <p:nvSpPr>
          <p:cNvPr id="204" name="Shape 20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05" name="Shape 20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 name="Shape 239"/>
        <p:cNvGrpSpPr/>
        <p:nvPr/>
      </p:nvGrpSpPr>
      <p:grpSpPr>
        <a:xfrm>
          <a:off x="0" y="0"/>
          <a:ext cx="0" cy="0"/>
          <a:chOff x="0" y="0"/>
          <a:chExt cx="0" cy="0"/>
        </a:xfrm>
      </p:grpSpPr>
      <p:sp>
        <p:nvSpPr>
          <p:cNvPr id="240" name="Shape 24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41" name="Shape 241"/>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42" name="Shape 242"/>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3" name="Shape 263"/>
        <p:cNvGrpSpPr/>
        <p:nvPr/>
      </p:nvGrpSpPr>
      <p:grpSpPr>
        <a:xfrm>
          <a:off x="0" y="0"/>
          <a:ext cx="0" cy="0"/>
          <a:chOff x="0" y="0"/>
          <a:chExt cx="0" cy="0"/>
        </a:xfrm>
      </p:grpSpPr>
      <p:sp>
        <p:nvSpPr>
          <p:cNvPr id="264" name="Shape 26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65" name="Shape 265"/>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66" name="Shape 266"/>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5" name="Shape 285"/>
        <p:cNvGrpSpPr/>
        <p:nvPr/>
      </p:nvGrpSpPr>
      <p:grpSpPr>
        <a:xfrm>
          <a:off x="0" y="0"/>
          <a:ext cx="0" cy="0"/>
          <a:chOff x="0" y="0"/>
          <a:chExt cx="0" cy="0"/>
        </a:xfrm>
      </p:grpSpPr>
      <p:sp>
        <p:nvSpPr>
          <p:cNvPr id="286" name="Shape 28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87" name="Shape 287"/>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88" name="Shape 288"/>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5" name="Shape 315"/>
        <p:cNvGrpSpPr/>
        <p:nvPr/>
      </p:nvGrpSpPr>
      <p:grpSpPr>
        <a:xfrm>
          <a:off x="0" y="0"/>
          <a:ext cx="0" cy="0"/>
          <a:chOff x="0" y="0"/>
          <a:chExt cx="0" cy="0"/>
        </a:xfrm>
      </p:grpSpPr>
      <p:sp>
        <p:nvSpPr>
          <p:cNvPr id="316" name="Shape 316"/>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17" name="Shape 31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6" name="Shape 346"/>
        <p:cNvGrpSpPr/>
        <p:nvPr/>
      </p:nvGrpSpPr>
      <p:grpSpPr>
        <a:xfrm>
          <a:off x="0" y="0"/>
          <a:ext cx="0" cy="0"/>
          <a:chOff x="0" y="0"/>
          <a:chExt cx="0" cy="0"/>
        </a:xfrm>
      </p:grpSpPr>
      <p:sp>
        <p:nvSpPr>
          <p:cNvPr id="347" name="Shape 34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48" name="Shape 348"/>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49" name="Shape 349"/>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7" name="Shape 417"/>
        <p:cNvGrpSpPr/>
        <p:nvPr/>
      </p:nvGrpSpPr>
      <p:grpSpPr>
        <a:xfrm>
          <a:off x="0" y="0"/>
          <a:ext cx="0" cy="0"/>
          <a:chOff x="0" y="0"/>
          <a:chExt cx="0" cy="0"/>
        </a:xfrm>
      </p:grpSpPr>
      <p:sp>
        <p:nvSpPr>
          <p:cNvPr id="418" name="Shape 418"/>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19" name="Shape 41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01 - page 1 IMAGE">
  <p:cSld name="01 - page 1 IMAGE">
    <p:spTree>
      <p:nvGrpSpPr>
        <p:cNvPr id="59" name="Shape 59"/>
        <p:cNvGrpSpPr/>
        <p:nvPr/>
      </p:nvGrpSpPr>
      <p:grpSpPr>
        <a:xfrm>
          <a:off x="0" y="0"/>
          <a:ext cx="0" cy="0"/>
          <a:chOff x="0" y="0"/>
          <a:chExt cx="0" cy="0"/>
        </a:xfrm>
      </p:grpSpPr>
      <p:sp>
        <p:nvSpPr>
          <p:cNvPr id="60" name="Shape 60"/>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u="none" cap="none" strike="noStrike">
                <a:solidFill>
                  <a:schemeClr val="lt1"/>
                </a:solidFill>
                <a:latin typeface="Open Sans"/>
                <a:ea typeface="Open Sans"/>
                <a:cs typeface="Open Sans"/>
                <a:sym typeface="Open Sans"/>
              </a:defRPr>
            </a:lvl1pPr>
            <a:lvl2pPr indent="0" lvl="1" marL="0" marR="0" rtl="0" algn="ctr">
              <a:spcBef>
                <a:spcPts val="0"/>
              </a:spcBef>
              <a:buNone/>
              <a:defRPr b="0" i="0" sz="800" u="none" cap="none" strike="noStrike">
                <a:solidFill>
                  <a:schemeClr val="lt1"/>
                </a:solidFill>
                <a:latin typeface="Open Sans"/>
                <a:ea typeface="Open Sans"/>
                <a:cs typeface="Open Sans"/>
                <a:sym typeface="Open Sans"/>
              </a:defRPr>
            </a:lvl2pPr>
            <a:lvl3pPr indent="0" lvl="2" marL="0" marR="0" rtl="0" algn="ctr">
              <a:spcBef>
                <a:spcPts val="0"/>
              </a:spcBef>
              <a:buNone/>
              <a:defRPr b="0" i="0" sz="800" u="none" cap="none" strike="noStrike">
                <a:solidFill>
                  <a:schemeClr val="lt1"/>
                </a:solidFill>
                <a:latin typeface="Open Sans"/>
                <a:ea typeface="Open Sans"/>
                <a:cs typeface="Open Sans"/>
                <a:sym typeface="Open Sans"/>
              </a:defRPr>
            </a:lvl3pPr>
            <a:lvl4pPr indent="0" lvl="3" marL="0" marR="0" rtl="0" algn="ctr">
              <a:spcBef>
                <a:spcPts val="0"/>
              </a:spcBef>
              <a:buNone/>
              <a:defRPr b="0" i="0" sz="800" u="none" cap="none" strike="noStrike">
                <a:solidFill>
                  <a:schemeClr val="lt1"/>
                </a:solidFill>
                <a:latin typeface="Open Sans"/>
                <a:ea typeface="Open Sans"/>
                <a:cs typeface="Open Sans"/>
                <a:sym typeface="Open Sans"/>
              </a:defRPr>
            </a:lvl4pPr>
            <a:lvl5pPr indent="0" lvl="4" marL="0" marR="0" rtl="0" algn="ctr">
              <a:spcBef>
                <a:spcPts val="0"/>
              </a:spcBef>
              <a:buNone/>
              <a:defRPr b="0" i="0" sz="800" u="none" cap="none" strike="noStrike">
                <a:solidFill>
                  <a:schemeClr val="lt1"/>
                </a:solidFill>
                <a:latin typeface="Open Sans"/>
                <a:ea typeface="Open Sans"/>
                <a:cs typeface="Open Sans"/>
                <a:sym typeface="Open Sans"/>
              </a:defRPr>
            </a:lvl5pPr>
            <a:lvl6pPr indent="0" lvl="5" marL="0" marR="0" rtl="0" algn="ctr">
              <a:spcBef>
                <a:spcPts val="0"/>
              </a:spcBef>
              <a:buNone/>
              <a:defRPr b="0" i="0" sz="800" u="none" cap="none" strike="noStrike">
                <a:solidFill>
                  <a:schemeClr val="lt1"/>
                </a:solidFill>
                <a:latin typeface="Open Sans"/>
                <a:ea typeface="Open Sans"/>
                <a:cs typeface="Open Sans"/>
                <a:sym typeface="Open Sans"/>
              </a:defRPr>
            </a:lvl6pPr>
            <a:lvl7pPr indent="0" lvl="6" marL="0" marR="0" rtl="0" algn="ctr">
              <a:spcBef>
                <a:spcPts val="0"/>
              </a:spcBef>
              <a:buNone/>
              <a:defRPr b="0" i="0" sz="800" u="none" cap="none" strike="noStrike">
                <a:solidFill>
                  <a:schemeClr val="lt1"/>
                </a:solidFill>
                <a:latin typeface="Open Sans"/>
                <a:ea typeface="Open Sans"/>
                <a:cs typeface="Open Sans"/>
                <a:sym typeface="Open Sans"/>
              </a:defRPr>
            </a:lvl7pPr>
            <a:lvl8pPr indent="0" lvl="7" marL="0" marR="0" rtl="0" algn="ctr">
              <a:spcBef>
                <a:spcPts val="0"/>
              </a:spcBef>
              <a:buNone/>
              <a:defRPr b="0" i="0" sz="800" u="none" cap="none" strike="noStrike">
                <a:solidFill>
                  <a:schemeClr val="lt1"/>
                </a:solidFill>
                <a:latin typeface="Open Sans"/>
                <a:ea typeface="Open Sans"/>
                <a:cs typeface="Open Sans"/>
                <a:sym typeface="Open Sans"/>
              </a:defRPr>
            </a:lvl8pPr>
            <a:lvl9pPr indent="0" lvl="8" marL="0" marR="0" rtl="0" algn="ctr">
              <a:spcBef>
                <a:spcPts val="0"/>
              </a:spcBef>
              <a:buNone/>
              <a:defRPr b="0" i="0" sz="800" u="none" cap="none" strike="noStrike">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61" name="Shape 61"/>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Open Sans Light"/>
              <a:buNone/>
              <a:defRPr b="0" i="0" sz="24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2" name="Shape 62"/>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u="none" cap="none" strike="noStrike">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3" name="Shape 63"/>
          <p:cNvSpPr txBox="1"/>
          <p:nvPr>
            <p:ph idx="1" type="body"/>
          </p:nvPr>
        </p:nvSpPr>
        <p:spPr>
          <a:xfrm>
            <a:off x="628649" y="829250"/>
            <a:ext cx="7886701" cy="194009"/>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rgbClr val="3F3F3F"/>
              </a:buClr>
              <a:buSzPts val="900"/>
              <a:buFont typeface="Arial"/>
              <a:buNone/>
              <a:defRPr b="0" i="0" sz="900" u="none" cap="none" strike="noStrike">
                <a:solidFill>
                  <a:srgbClr val="3F3F3F"/>
                </a:solidFill>
                <a:latin typeface="Open Sans Light"/>
                <a:ea typeface="Open Sans Light"/>
                <a:cs typeface="Open Sans Light"/>
                <a:sym typeface="Open Sans Light"/>
              </a:defRPr>
            </a:lvl1pPr>
            <a:lvl2pPr indent="-228600" lvl="1" marL="9144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2pPr>
            <a:lvl3pPr indent="-228600" lvl="2" marL="13716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3pPr>
            <a:lvl4pPr indent="-228600" lvl="3" marL="18288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4pPr>
            <a:lvl5pPr indent="-228600" lvl="4" marL="22860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01 - page 1 IMAGE">
  <p:cSld name="1_01 - page 1 IMAGE">
    <p:spTree>
      <p:nvGrpSpPr>
        <p:cNvPr id="64" name="Shape 64"/>
        <p:cNvGrpSpPr/>
        <p:nvPr/>
      </p:nvGrpSpPr>
      <p:grpSpPr>
        <a:xfrm>
          <a:off x="0" y="0"/>
          <a:ext cx="0" cy="0"/>
          <a:chOff x="0" y="0"/>
          <a:chExt cx="0" cy="0"/>
        </a:xfrm>
      </p:grpSpPr>
      <p:sp>
        <p:nvSpPr>
          <p:cNvPr id="65" name="Shape 65"/>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Shape 66"/>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Open Sans"/>
                <a:ea typeface="Open Sans"/>
                <a:cs typeface="Open Sans"/>
                <a:sym typeface="Open Sans"/>
              </a:defRPr>
            </a:lvl1pPr>
            <a:lvl2pPr indent="0" lvl="1" marL="0" marR="0" rtl="0" algn="ctr">
              <a:spcBef>
                <a:spcPts val="0"/>
              </a:spcBef>
              <a:buNone/>
              <a:defRPr b="0" i="0" sz="800">
                <a:solidFill>
                  <a:schemeClr val="lt1"/>
                </a:solidFill>
                <a:latin typeface="Open Sans"/>
                <a:ea typeface="Open Sans"/>
                <a:cs typeface="Open Sans"/>
                <a:sym typeface="Open Sans"/>
              </a:defRPr>
            </a:lvl2pPr>
            <a:lvl3pPr indent="0" lvl="2" marL="0" marR="0" rtl="0" algn="ctr">
              <a:spcBef>
                <a:spcPts val="0"/>
              </a:spcBef>
              <a:buNone/>
              <a:defRPr b="0" i="0" sz="800">
                <a:solidFill>
                  <a:schemeClr val="lt1"/>
                </a:solidFill>
                <a:latin typeface="Open Sans"/>
                <a:ea typeface="Open Sans"/>
                <a:cs typeface="Open Sans"/>
                <a:sym typeface="Open Sans"/>
              </a:defRPr>
            </a:lvl3pPr>
            <a:lvl4pPr indent="0" lvl="3" marL="0" marR="0" rtl="0" algn="ctr">
              <a:spcBef>
                <a:spcPts val="0"/>
              </a:spcBef>
              <a:buNone/>
              <a:defRPr b="0" i="0" sz="800">
                <a:solidFill>
                  <a:schemeClr val="lt1"/>
                </a:solidFill>
                <a:latin typeface="Open Sans"/>
                <a:ea typeface="Open Sans"/>
                <a:cs typeface="Open Sans"/>
                <a:sym typeface="Open Sans"/>
              </a:defRPr>
            </a:lvl4pPr>
            <a:lvl5pPr indent="0" lvl="4" marL="0" marR="0" rtl="0" algn="ctr">
              <a:spcBef>
                <a:spcPts val="0"/>
              </a:spcBef>
              <a:buNone/>
              <a:defRPr b="0" i="0" sz="800">
                <a:solidFill>
                  <a:schemeClr val="lt1"/>
                </a:solidFill>
                <a:latin typeface="Open Sans"/>
                <a:ea typeface="Open Sans"/>
                <a:cs typeface="Open Sans"/>
                <a:sym typeface="Open Sans"/>
              </a:defRPr>
            </a:lvl5pPr>
            <a:lvl6pPr indent="0" lvl="5" marL="0" marR="0" rtl="0" algn="ctr">
              <a:spcBef>
                <a:spcPts val="0"/>
              </a:spcBef>
              <a:buNone/>
              <a:defRPr b="0" i="0" sz="800">
                <a:solidFill>
                  <a:schemeClr val="lt1"/>
                </a:solidFill>
                <a:latin typeface="Open Sans"/>
                <a:ea typeface="Open Sans"/>
                <a:cs typeface="Open Sans"/>
                <a:sym typeface="Open Sans"/>
              </a:defRPr>
            </a:lvl6pPr>
            <a:lvl7pPr indent="0" lvl="6" marL="0" marR="0" rtl="0" algn="ctr">
              <a:spcBef>
                <a:spcPts val="0"/>
              </a:spcBef>
              <a:buNone/>
              <a:defRPr b="0" i="0" sz="800">
                <a:solidFill>
                  <a:schemeClr val="lt1"/>
                </a:solidFill>
                <a:latin typeface="Open Sans"/>
                <a:ea typeface="Open Sans"/>
                <a:cs typeface="Open Sans"/>
                <a:sym typeface="Open Sans"/>
              </a:defRPr>
            </a:lvl7pPr>
            <a:lvl8pPr indent="0" lvl="7" marL="0" marR="0" rtl="0" algn="ctr">
              <a:spcBef>
                <a:spcPts val="0"/>
              </a:spcBef>
              <a:buNone/>
              <a:defRPr b="0" i="0" sz="800">
                <a:solidFill>
                  <a:schemeClr val="lt1"/>
                </a:solidFill>
                <a:latin typeface="Open Sans"/>
                <a:ea typeface="Open Sans"/>
                <a:cs typeface="Open Sans"/>
                <a:sym typeface="Open Sans"/>
              </a:defRPr>
            </a:lvl8pPr>
            <a:lvl9pPr indent="0" lvl="8" marL="0" marR="0" rtl="0" algn="ctr">
              <a:spcBef>
                <a:spcPts val="0"/>
              </a:spcBef>
              <a:buNone/>
              <a:defRPr b="0" i="0"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67" name="Shape 67"/>
          <p:cNvSpPr/>
          <p:nvPr>
            <p:ph idx="2" type="pic"/>
          </p:nvPr>
        </p:nvSpPr>
        <p:spPr>
          <a:xfrm>
            <a:off x="1446970" y="2103280"/>
            <a:ext cx="3339889" cy="222899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01 - page 1 IMAGE">
  <p:cSld name="2_01 - page 1 IMAGE">
    <p:spTree>
      <p:nvGrpSpPr>
        <p:cNvPr id="68" name="Shape 68"/>
        <p:cNvGrpSpPr/>
        <p:nvPr/>
      </p:nvGrpSpPr>
      <p:grpSpPr>
        <a:xfrm>
          <a:off x="0" y="0"/>
          <a:ext cx="0" cy="0"/>
          <a:chOff x="0" y="0"/>
          <a:chExt cx="0" cy="0"/>
        </a:xfrm>
      </p:grpSpPr>
      <p:sp>
        <p:nvSpPr>
          <p:cNvPr id="69" name="Shape 69"/>
          <p:cNvSpPr/>
          <p:nvPr>
            <p:ph idx="2" type="pic"/>
          </p:nvPr>
        </p:nvSpPr>
        <p:spPr>
          <a:xfrm>
            <a:off x="1257300" y="1312132"/>
            <a:ext cx="2188028" cy="179585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0" name="Shape 70"/>
          <p:cNvSpPr/>
          <p:nvPr>
            <p:ph idx="3" type="pic"/>
          </p:nvPr>
        </p:nvSpPr>
        <p:spPr>
          <a:xfrm>
            <a:off x="3477986" y="1312132"/>
            <a:ext cx="2188028" cy="179585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1" name="Shape 71"/>
          <p:cNvSpPr/>
          <p:nvPr>
            <p:ph idx="4" type="pic"/>
          </p:nvPr>
        </p:nvSpPr>
        <p:spPr>
          <a:xfrm>
            <a:off x="5698671" y="1312132"/>
            <a:ext cx="2188028" cy="179585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2" name="Shape 72"/>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Open Sans"/>
                <a:ea typeface="Open Sans"/>
                <a:cs typeface="Open Sans"/>
                <a:sym typeface="Open Sans"/>
              </a:defRPr>
            </a:lvl1pPr>
            <a:lvl2pPr indent="0" lvl="1" marL="0" marR="0" rtl="0" algn="ctr">
              <a:spcBef>
                <a:spcPts val="0"/>
              </a:spcBef>
              <a:buNone/>
              <a:defRPr b="0" i="0" sz="800">
                <a:solidFill>
                  <a:schemeClr val="lt1"/>
                </a:solidFill>
                <a:latin typeface="Open Sans"/>
                <a:ea typeface="Open Sans"/>
                <a:cs typeface="Open Sans"/>
                <a:sym typeface="Open Sans"/>
              </a:defRPr>
            </a:lvl2pPr>
            <a:lvl3pPr indent="0" lvl="2" marL="0" marR="0" rtl="0" algn="ctr">
              <a:spcBef>
                <a:spcPts val="0"/>
              </a:spcBef>
              <a:buNone/>
              <a:defRPr b="0" i="0" sz="800">
                <a:solidFill>
                  <a:schemeClr val="lt1"/>
                </a:solidFill>
                <a:latin typeface="Open Sans"/>
                <a:ea typeface="Open Sans"/>
                <a:cs typeface="Open Sans"/>
                <a:sym typeface="Open Sans"/>
              </a:defRPr>
            </a:lvl3pPr>
            <a:lvl4pPr indent="0" lvl="3" marL="0" marR="0" rtl="0" algn="ctr">
              <a:spcBef>
                <a:spcPts val="0"/>
              </a:spcBef>
              <a:buNone/>
              <a:defRPr b="0" i="0" sz="800">
                <a:solidFill>
                  <a:schemeClr val="lt1"/>
                </a:solidFill>
                <a:latin typeface="Open Sans"/>
                <a:ea typeface="Open Sans"/>
                <a:cs typeface="Open Sans"/>
                <a:sym typeface="Open Sans"/>
              </a:defRPr>
            </a:lvl4pPr>
            <a:lvl5pPr indent="0" lvl="4" marL="0" marR="0" rtl="0" algn="ctr">
              <a:spcBef>
                <a:spcPts val="0"/>
              </a:spcBef>
              <a:buNone/>
              <a:defRPr b="0" i="0" sz="800">
                <a:solidFill>
                  <a:schemeClr val="lt1"/>
                </a:solidFill>
                <a:latin typeface="Open Sans"/>
                <a:ea typeface="Open Sans"/>
                <a:cs typeface="Open Sans"/>
                <a:sym typeface="Open Sans"/>
              </a:defRPr>
            </a:lvl5pPr>
            <a:lvl6pPr indent="0" lvl="5" marL="0" marR="0" rtl="0" algn="ctr">
              <a:spcBef>
                <a:spcPts val="0"/>
              </a:spcBef>
              <a:buNone/>
              <a:defRPr b="0" i="0" sz="800">
                <a:solidFill>
                  <a:schemeClr val="lt1"/>
                </a:solidFill>
                <a:latin typeface="Open Sans"/>
                <a:ea typeface="Open Sans"/>
                <a:cs typeface="Open Sans"/>
                <a:sym typeface="Open Sans"/>
              </a:defRPr>
            </a:lvl6pPr>
            <a:lvl7pPr indent="0" lvl="6" marL="0" marR="0" rtl="0" algn="ctr">
              <a:spcBef>
                <a:spcPts val="0"/>
              </a:spcBef>
              <a:buNone/>
              <a:defRPr b="0" i="0" sz="800">
                <a:solidFill>
                  <a:schemeClr val="lt1"/>
                </a:solidFill>
                <a:latin typeface="Open Sans"/>
                <a:ea typeface="Open Sans"/>
                <a:cs typeface="Open Sans"/>
                <a:sym typeface="Open Sans"/>
              </a:defRPr>
            </a:lvl7pPr>
            <a:lvl8pPr indent="0" lvl="7" marL="0" marR="0" rtl="0" algn="ctr">
              <a:spcBef>
                <a:spcPts val="0"/>
              </a:spcBef>
              <a:buNone/>
              <a:defRPr b="0" i="0" sz="800">
                <a:solidFill>
                  <a:schemeClr val="lt1"/>
                </a:solidFill>
                <a:latin typeface="Open Sans"/>
                <a:ea typeface="Open Sans"/>
                <a:cs typeface="Open Sans"/>
                <a:sym typeface="Open Sans"/>
              </a:defRPr>
            </a:lvl8pPr>
            <a:lvl9pPr indent="0" lvl="8" marL="0" marR="0" rtl="0" algn="ctr">
              <a:spcBef>
                <a:spcPts val="0"/>
              </a:spcBef>
              <a:buNone/>
              <a:defRPr b="0" i="0"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73" name="Shape 73"/>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Open Sans Light"/>
              <a:buNone/>
              <a:defRPr b="0" i="0" sz="24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4" name="Shape 74"/>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5" name="Shape 75"/>
          <p:cNvSpPr txBox="1"/>
          <p:nvPr>
            <p:ph idx="1" type="body"/>
          </p:nvPr>
        </p:nvSpPr>
        <p:spPr>
          <a:xfrm>
            <a:off x="628649" y="829250"/>
            <a:ext cx="7886701" cy="194009"/>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rgbClr val="3F3F3F"/>
              </a:buClr>
              <a:buSzPts val="900"/>
              <a:buFont typeface="Arial"/>
              <a:buNone/>
              <a:defRPr b="0" i="0" sz="900" u="none" cap="none" strike="noStrike">
                <a:solidFill>
                  <a:srgbClr val="3F3F3F"/>
                </a:solidFill>
                <a:latin typeface="Open Sans Light"/>
                <a:ea typeface="Open Sans Light"/>
                <a:cs typeface="Open Sans Light"/>
                <a:sym typeface="Open Sans Light"/>
              </a:defRPr>
            </a:lvl1pPr>
            <a:lvl2pPr indent="-228600" lvl="1" marL="9144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2pPr>
            <a:lvl3pPr indent="-228600" lvl="2" marL="13716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3pPr>
            <a:lvl4pPr indent="-228600" lvl="3" marL="18288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4pPr>
            <a:lvl5pPr indent="-228600" lvl="4" marL="22860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01 - page 1 IMAGE">
  <p:cSld name="3_01 - page 1 IMAGE">
    <p:spTree>
      <p:nvGrpSpPr>
        <p:cNvPr id="76" name="Shape 76"/>
        <p:cNvGrpSpPr/>
        <p:nvPr/>
      </p:nvGrpSpPr>
      <p:grpSpPr>
        <a:xfrm>
          <a:off x="0" y="0"/>
          <a:ext cx="0" cy="0"/>
          <a:chOff x="0" y="0"/>
          <a:chExt cx="0" cy="0"/>
        </a:xfrm>
      </p:grpSpPr>
      <p:sp>
        <p:nvSpPr>
          <p:cNvPr id="77" name="Shape 77"/>
          <p:cNvSpPr/>
          <p:nvPr>
            <p:ph idx="2" type="pic"/>
          </p:nvPr>
        </p:nvSpPr>
        <p:spPr>
          <a:xfrm>
            <a:off x="1603874" y="2322364"/>
            <a:ext cx="1534713" cy="2821135"/>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8" name="Shape 78"/>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Open Sans"/>
                <a:ea typeface="Open Sans"/>
                <a:cs typeface="Open Sans"/>
                <a:sym typeface="Open Sans"/>
              </a:defRPr>
            </a:lvl1pPr>
            <a:lvl2pPr indent="0" lvl="1" marL="0" marR="0" rtl="0" algn="ctr">
              <a:spcBef>
                <a:spcPts val="0"/>
              </a:spcBef>
              <a:buNone/>
              <a:defRPr b="0" i="0" sz="800">
                <a:solidFill>
                  <a:schemeClr val="lt1"/>
                </a:solidFill>
                <a:latin typeface="Open Sans"/>
                <a:ea typeface="Open Sans"/>
                <a:cs typeface="Open Sans"/>
                <a:sym typeface="Open Sans"/>
              </a:defRPr>
            </a:lvl2pPr>
            <a:lvl3pPr indent="0" lvl="2" marL="0" marR="0" rtl="0" algn="ctr">
              <a:spcBef>
                <a:spcPts val="0"/>
              </a:spcBef>
              <a:buNone/>
              <a:defRPr b="0" i="0" sz="800">
                <a:solidFill>
                  <a:schemeClr val="lt1"/>
                </a:solidFill>
                <a:latin typeface="Open Sans"/>
                <a:ea typeface="Open Sans"/>
                <a:cs typeface="Open Sans"/>
                <a:sym typeface="Open Sans"/>
              </a:defRPr>
            </a:lvl3pPr>
            <a:lvl4pPr indent="0" lvl="3" marL="0" marR="0" rtl="0" algn="ctr">
              <a:spcBef>
                <a:spcPts val="0"/>
              </a:spcBef>
              <a:buNone/>
              <a:defRPr b="0" i="0" sz="800">
                <a:solidFill>
                  <a:schemeClr val="lt1"/>
                </a:solidFill>
                <a:latin typeface="Open Sans"/>
                <a:ea typeface="Open Sans"/>
                <a:cs typeface="Open Sans"/>
                <a:sym typeface="Open Sans"/>
              </a:defRPr>
            </a:lvl4pPr>
            <a:lvl5pPr indent="0" lvl="4" marL="0" marR="0" rtl="0" algn="ctr">
              <a:spcBef>
                <a:spcPts val="0"/>
              </a:spcBef>
              <a:buNone/>
              <a:defRPr b="0" i="0" sz="800">
                <a:solidFill>
                  <a:schemeClr val="lt1"/>
                </a:solidFill>
                <a:latin typeface="Open Sans"/>
                <a:ea typeface="Open Sans"/>
                <a:cs typeface="Open Sans"/>
                <a:sym typeface="Open Sans"/>
              </a:defRPr>
            </a:lvl5pPr>
            <a:lvl6pPr indent="0" lvl="5" marL="0" marR="0" rtl="0" algn="ctr">
              <a:spcBef>
                <a:spcPts val="0"/>
              </a:spcBef>
              <a:buNone/>
              <a:defRPr b="0" i="0" sz="800">
                <a:solidFill>
                  <a:schemeClr val="lt1"/>
                </a:solidFill>
                <a:latin typeface="Open Sans"/>
                <a:ea typeface="Open Sans"/>
                <a:cs typeface="Open Sans"/>
                <a:sym typeface="Open Sans"/>
              </a:defRPr>
            </a:lvl6pPr>
            <a:lvl7pPr indent="0" lvl="6" marL="0" marR="0" rtl="0" algn="ctr">
              <a:spcBef>
                <a:spcPts val="0"/>
              </a:spcBef>
              <a:buNone/>
              <a:defRPr b="0" i="0" sz="800">
                <a:solidFill>
                  <a:schemeClr val="lt1"/>
                </a:solidFill>
                <a:latin typeface="Open Sans"/>
                <a:ea typeface="Open Sans"/>
                <a:cs typeface="Open Sans"/>
                <a:sym typeface="Open Sans"/>
              </a:defRPr>
            </a:lvl7pPr>
            <a:lvl8pPr indent="0" lvl="7" marL="0" marR="0" rtl="0" algn="ctr">
              <a:spcBef>
                <a:spcPts val="0"/>
              </a:spcBef>
              <a:buNone/>
              <a:defRPr b="0" i="0" sz="800">
                <a:solidFill>
                  <a:schemeClr val="lt1"/>
                </a:solidFill>
                <a:latin typeface="Open Sans"/>
                <a:ea typeface="Open Sans"/>
                <a:cs typeface="Open Sans"/>
                <a:sym typeface="Open Sans"/>
              </a:defRPr>
            </a:lvl8pPr>
            <a:lvl9pPr indent="0" lvl="8" marL="0" marR="0" rtl="0" algn="ctr">
              <a:spcBef>
                <a:spcPts val="0"/>
              </a:spcBef>
              <a:buNone/>
              <a:defRPr b="0" i="0"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79" name="Shape 79"/>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Open Sans Light"/>
              <a:buNone/>
              <a:defRPr b="0" i="0" sz="24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0" name="Shape 80"/>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1" name="Shape 81"/>
          <p:cNvSpPr txBox="1"/>
          <p:nvPr>
            <p:ph idx="1" type="body"/>
          </p:nvPr>
        </p:nvSpPr>
        <p:spPr>
          <a:xfrm>
            <a:off x="628649" y="829250"/>
            <a:ext cx="7886701" cy="194009"/>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rgbClr val="3F3F3F"/>
              </a:buClr>
              <a:buSzPts val="900"/>
              <a:buFont typeface="Arial"/>
              <a:buNone/>
              <a:defRPr b="0" i="0" sz="900" u="none" cap="none" strike="noStrike">
                <a:solidFill>
                  <a:srgbClr val="3F3F3F"/>
                </a:solidFill>
                <a:latin typeface="Open Sans Light"/>
                <a:ea typeface="Open Sans Light"/>
                <a:cs typeface="Open Sans Light"/>
                <a:sym typeface="Open Sans Light"/>
              </a:defRPr>
            </a:lvl1pPr>
            <a:lvl2pPr indent="-228600" lvl="1" marL="9144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2pPr>
            <a:lvl3pPr indent="-228600" lvl="2" marL="13716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3pPr>
            <a:lvl4pPr indent="-228600" lvl="3" marL="18288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4pPr>
            <a:lvl5pPr indent="-228600" lvl="4" marL="22860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01 - page 1 IMAGE">
  <p:cSld name="4_01 - page 1 IMAGE">
    <p:spTree>
      <p:nvGrpSpPr>
        <p:cNvPr id="82" name="Shape 82"/>
        <p:cNvGrpSpPr/>
        <p:nvPr/>
      </p:nvGrpSpPr>
      <p:grpSpPr>
        <a:xfrm>
          <a:off x="0" y="0"/>
          <a:ext cx="0" cy="0"/>
          <a:chOff x="0" y="0"/>
          <a:chExt cx="0" cy="0"/>
        </a:xfrm>
      </p:grpSpPr>
      <p:sp>
        <p:nvSpPr>
          <p:cNvPr id="83" name="Shape 83"/>
          <p:cNvSpPr/>
          <p:nvPr>
            <p:ph idx="2" type="pic"/>
          </p:nvPr>
        </p:nvSpPr>
        <p:spPr>
          <a:xfrm>
            <a:off x="1205521" y="1442761"/>
            <a:ext cx="1262743" cy="126274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4" name="Shape 84"/>
          <p:cNvSpPr/>
          <p:nvPr>
            <p:ph idx="3" type="pic"/>
          </p:nvPr>
        </p:nvSpPr>
        <p:spPr>
          <a:xfrm>
            <a:off x="3028925" y="1442761"/>
            <a:ext cx="1262743" cy="126274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5" name="Shape 85"/>
          <p:cNvSpPr/>
          <p:nvPr>
            <p:ph idx="4" type="pic"/>
          </p:nvPr>
        </p:nvSpPr>
        <p:spPr>
          <a:xfrm>
            <a:off x="4852329" y="1442761"/>
            <a:ext cx="1262743" cy="126274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6" name="Shape 86"/>
          <p:cNvSpPr/>
          <p:nvPr>
            <p:ph idx="5" type="pic"/>
          </p:nvPr>
        </p:nvSpPr>
        <p:spPr>
          <a:xfrm>
            <a:off x="6675734" y="1442761"/>
            <a:ext cx="1262743" cy="126274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7" name="Shape 87"/>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Open Sans"/>
                <a:ea typeface="Open Sans"/>
                <a:cs typeface="Open Sans"/>
                <a:sym typeface="Open Sans"/>
              </a:defRPr>
            </a:lvl1pPr>
            <a:lvl2pPr indent="0" lvl="1" marL="0" marR="0" rtl="0" algn="ctr">
              <a:spcBef>
                <a:spcPts val="0"/>
              </a:spcBef>
              <a:buNone/>
              <a:defRPr b="0" i="0" sz="800">
                <a:solidFill>
                  <a:schemeClr val="lt1"/>
                </a:solidFill>
                <a:latin typeface="Open Sans"/>
                <a:ea typeface="Open Sans"/>
                <a:cs typeface="Open Sans"/>
                <a:sym typeface="Open Sans"/>
              </a:defRPr>
            </a:lvl2pPr>
            <a:lvl3pPr indent="0" lvl="2" marL="0" marR="0" rtl="0" algn="ctr">
              <a:spcBef>
                <a:spcPts val="0"/>
              </a:spcBef>
              <a:buNone/>
              <a:defRPr b="0" i="0" sz="800">
                <a:solidFill>
                  <a:schemeClr val="lt1"/>
                </a:solidFill>
                <a:latin typeface="Open Sans"/>
                <a:ea typeface="Open Sans"/>
                <a:cs typeface="Open Sans"/>
                <a:sym typeface="Open Sans"/>
              </a:defRPr>
            </a:lvl3pPr>
            <a:lvl4pPr indent="0" lvl="3" marL="0" marR="0" rtl="0" algn="ctr">
              <a:spcBef>
                <a:spcPts val="0"/>
              </a:spcBef>
              <a:buNone/>
              <a:defRPr b="0" i="0" sz="800">
                <a:solidFill>
                  <a:schemeClr val="lt1"/>
                </a:solidFill>
                <a:latin typeface="Open Sans"/>
                <a:ea typeface="Open Sans"/>
                <a:cs typeface="Open Sans"/>
                <a:sym typeface="Open Sans"/>
              </a:defRPr>
            </a:lvl4pPr>
            <a:lvl5pPr indent="0" lvl="4" marL="0" marR="0" rtl="0" algn="ctr">
              <a:spcBef>
                <a:spcPts val="0"/>
              </a:spcBef>
              <a:buNone/>
              <a:defRPr b="0" i="0" sz="800">
                <a:solidFill>
                  <a:schemeClr val="lt1"/>
                </a:solidFill>
                <a:latin typeface="Open Sans"/>
                <a:ea typeface="Open Sans"/>
                <a:cs typeface="Open Sans"/>
                <a:sym typeface="Open Sans"/>
              </a:defRPr>
            </a:lvl5pPr>
            <a:lvl6pPr indent="0" lvl="5" marL="0" marR="0" rtl="0" algn="ctr">
              <a:spcBef>
                <a:spcPts val="0"/>
              </a:spcBef>
              <a:buNone/>
              <a:defRPr b="0" i="0" sz="800">
                <a:solidFill>
                  <a:schemeClr val="lt1"/>
                </a:solidFill>
                <a:latin typeface="Open Sans"/>
                <a:ea typeface="Open Sans"/>
                <a:cs typeface="Open Sans"/>
                <a:sym typeface="Open Sans"/>
              </a:defRPr>
            </a:lvl6pPr>
            <a:lvl7pPr indent="0" lvl="6" marL="0" marR="0" rtl="0" algn="ctr">
              <a:spcBef>
                <a:spcPts val="0"/>
              </a:spcBef>
              <a:buNone/>
              <a:defRPr b="0" i="0" sz="800">
                <a:solidFill>
                  <a:schemeClr val="lt1"/>
                </a:solidFill>
                <a:latin typeface="Open Sans"/>
                <a:ea typeface="Open Sans"/>
                <a:cs typeface="Open Sans"/>
                <a:sym typeface="Open Sans"/>
              </a:defRPr>
            </a:lvl7pPr>
            <a:lvl8pPr indent="0" lvl="7" marL="0" marR="0" rtl="0" algn="ctr">
              <a:spcBef>
                <a:spcPts val="0"/>
              </a:spcBef>
              <a:buNone/>
              <a:defRPr b="0" i="0" sz="800">
                <a:solidFill>
                  <a:schemeClr val="lt1"/>
                </a:solidFill>
                <a:latin typeface="Open Sans"/>
                <a:ea typeface="Open Sans"/>
                <a:cs typeface="Open Sans"/>
                <a:sym typeface="Open Sans"/>
              </a:defRPr>
            </a:lvl8pPr>
            <a:lvl9pPr indent="0" lvl="8" marL="0" marR="0" rtl="0" algn="ctr">
              <a:spcBef>
                <a:spcPts val="0"/>
              </a:spcBef>
              <a:buNone/>
              <a:defRPr b="0" i="0"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88" name="Shape 88"/>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Open Sans Light"/>
              <a:buNone/>
              <a:defRPr b="0" i="0" sz="24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9" name="Shape 89"/>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Shape 90"/>
          <p:cNvSpPr txBox="1"/>
          <p:nvPr>
            <p:ph idx="1" type="body"/>
          </p:nvPr>
        </p:nvSpPr>
        <p:spPr>
          <a:xfrm>
            <a:off x="628649" y="829250"/>
            <a:ext cx="7886701" cy="194009"/>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rgbClr val="3F3F3F"/>
              </a:buClr>
              <a:buSzPts val="900"/>
              <a:buFont typeface="Arial"/>
              <a:buNone/>
              <a:defRPr b="0" i="0" sz="900" u="none" cap="none" strike="noStrike">
                <a:solidFill>
                  <a:srgbClr val="3F3F3F"/>
                </a:solidFill>
                <a:latin typeface="Open Sans Light"/>
                <a:ea typeface="Open Sans Light"/>
                <a:cs typeface="Open Sans Light"/>
                <a:sym typeface="Open Sans Light"/>
              </a:defRPr>
            </a:lvl1pPr>
            <a:lvl2pPr indent="-228600" lvl="1" marL="9144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2pPr>
            <a:lvl3pPr indent="-228600" lvl="2" marL="13716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3pPr>
            <a:lvl4pPr indent="-228600" lvl="3" marL="18288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4pPr>
            <a:lvl5pPr indent="-228600" lvl="4" marL="22860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01 - page 1 IMAGE">
  <p:cSld name="5_01 - page 1 IMAGE">
    <p:spTree>
      <p:nvGrpSpPr>
        <p:cNvPr id="91" name="Shape 91"/>
        <p:cNvGrpSpPr/>
        <p:nvPr/>
      </p:nvGrpSpPr>
      <p:grpSpPr>
        <a:xfrm>
          <a:off x="0" y="0"/>
          <a:ext cx="0" cy="0"/>
          <a:chOff x="0" y="0"/>
          <a:chExt cx="0" cy="0"/>
        </a:xfrm>
      </p:grpSpPr>
      <p:sp>
        <p:nvSpPr>
          <p:cNvPr id="92" name="Shape 92"/>
          <p:cNvSpPr/>
          <p:nvPr>
            <p:ph idx="2" type="pic"/>
          </p:nvPr>
        </p:nvSpPr>
        <p:spPr>
          <a:xfrm>
            <a:off x="1474739" y="1437557"/>
            <a:ext cx="1473837" cy="141788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3" name="Shape 93"/>
          <p:cNvSpPr/>
          <p:nvPr>
            <p:ph idx="3" type="pic"/>
          </p:nvPr>
        </p:nvSpPr>
        <p:spPr>
          <a:xfrm>
            <a:off x="3835079" y="1437557"/>
            <a:ext cx="1473837" cy="141788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4" name="Shape 94"/>
          <p:cNvSpPr/>
          <p:nvPr>
            <p:ph idx="4" type="pic"/>
          </p:nvPr>
        </p:nvSpPr>
        <p:spPr>
          <a:xfrm>
            <a:off x="6195420" y="1437557"/>
            <a:ext cx="1473837" cy="141788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5" name="Shape 95"/>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6" name="Shape 96"/>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Open Sans"/>
                <a:ea typeface="Open Sans"/>
                <a:cs typeface="Open Sans"/>
                <a:sym typeface="Open Sans"/>
              </a:defRPr>
            </a:lvl1pPr>
            <a:lvl2pPr indent="0" lvl="1" marL="0" marR="0" rtl="0" algn="ctr">
              <a:spcBef>
                <a:spcPts val="0"/>
              </a:spcBef>
              <a:buNone/>
              <a:defRPr b="0" i="0" sz="800">
                <a:solidFill>
                  <a:schemeClr val="lt1"/>
                </a:solidFill>
                <a:latin typeface="Open Sans"/>
                <a:ea typeface="Open Sans"/>
                <a:cs typeface="Open Sans"/>
                <a:sym typeface="Open Sans"/>
              </a:defRPr>
            </a:lvl2pPr>
            <a:lvl3pPr indent="0" lvl="2" marL="0" marR="0" rtl="0" algn="ctr">
              <a:spcBef>
                <a:spcPts val="0"/>
              </a:spcBef>
              <a:buNone/>
              <a:defRPr b="0" i="0" sz="800">
                <a:solidFill>
                  <a:schemeClr val="lt1"/>
                </a:solidFill>
                <a:latin typeface="Open Sans"/>
                <a:ea typeface="Open Sans"/>
                <a:cs typeface="Open Sans"/>
                <a:sym typeface="Open Sans"/>
              </a:defRPr>
            </a:lvl3pPr>
            <a:lvl4pPr indent="0" lvl="3" marL="0" marR="0" rtl="0" algn="ctr">
              <a:spcBef>
                <a:spcPts val="0"/>
              </a:spcBef>
              <a:buNone/>
              <a:defRPr b="0" i="0" sz="800">
                <a:solidFill>
                  <a:schemeClr val="lt1"/>
                </a:solidFill>
                <a:latin typeface="Open Sans"/>
                <a:ea typeface="Open Sans"/>
                <a:cs typeface="Open Sans"/>
                <a:sym typeface="Open Sans"/>
              </a:defRPr>
            </a:lvl4pPr>
            <a:lvl5pPr indent="0" lvl="4" marL="0" marR="0" rtl="0" algn="ctr">
              <a:spcBef>
                <a:spcPts val="0"/>
              </a:spcBef>
              <a:buNone/>
              <a:defRPr b="0" i="0" sz="800">
                <a:solidFill>
                  <a:schemeClr val="lt1"/>
                </a:solidFill>
                <a:latin typeface="Open Sans"/>
                <a:ea typeface="Open Sans"/>
                <a:cs typeface="Open Sans"/>
                <a:sym typeface="Open Sans"/>
              </a:defRPr>
            </a:lvl5pPr>
            <a:lvl6pPr indent="0" lvl="5" marL="0" marR="0" rtl="0" algn="ctr">
              <a:spcBef>
                <a:spcPts val="0"/>
              </a:spcBef>
              <a:buNone/>
              <a:defRPr b="0" i="0" sz="800">
                <a:solidFill>
                  <a:schemeClr val="lt1"/>
                </a:solidFill>
                <a:latin typeface="Open Sans"/>
                <a:ea typeface="Open Sans"/>
                <a:cs typeface="Open Sans"/>
                <a:sym typeface="Open Sans"/>
              </a:defRPr>
            </a:lvl6pPr>
            <a:lvl7pPr indent="0" lvl="6" marL="0" marR="0" rtl="0" algn="ctr">
              <a:spcBef>
                <a:spcPts val="0"/>
              </a:spcBef>
              <a:buNone/>
              <a:defRPr b="0" i="0" sz="800">
                <a:solidFill>
                  <a:schemeClr val="lt1"/>
                </a:solidFill>
                <a:latin typeface="Open Sans"/>
                <a:ea typeface="Open Sans"/>
                <a:cs typeface="Open Sans"/>
                <a:sym typeface="Open Sans"/>
              </a:defRPr>
            </a:lvl7pPr>
            <a:lvl8pPr indent="0" lvl="7" marL="0" marR="0" rtl="0" algn="ctr">
              <a:spcBef>
                <a:spcPts val="0"/>
              </a:spcBef>
              <a:buNone/>
              <a:defRPr b="0" i="0" sz="800">
                <a:solidFill>
                  <a:schemeClr val="lt1"/>
                </a:solidFill>
                <a:latin typeface="Open Sans"/>
                <a:ea typeface="Open Sans"/>
                <a:cs typeface="Open Sans"/>
                <a:sym typeface="Open Sans"/>
              </a:defRPr>
            </a:lvl8pPr>
            <a:lvl9pPr indent="0" lvl="8" marL="0" marR="0" rtl="0" algn="ctr">
              <a:spcBef>
                <a:spcPts val="0"/>
              </a:spcBef>
              <a:buNone/>
              <a:defRPr b="0" i="0"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01 - page 1 IMAGE">
  <p:cSld name="6_01 - page 1 IMAGE">
    <p:spTree>
      <p:nvGrpSpPr>
        <p:cNvPr id="97" name="Shape 97"/>
        <p:cNvGrpSpPr/>
        <p:nvPr/>
      </p:nvGrpSpPr>
      <p:grpSpPr>
        <a:xfrm>
          <a:off x="0" y="0"/>
          <a:ext cx="0" cy="0"/>
          <a:chOff x="0" y="0"/>
          <a:chExt cx="0" cy="0"/>
        </a:xfrm>
      </p:grpSpPr>
      <p:sp>
        <p:nvSpPr>
          <p:cNvPr id="98" name="Shape 98"/>
          <p:cNvSpPr/>
          <p:nvPr>
            <p:ph idx="2" type="pic"/>
          </p:nvPr>
        </p:nvSpPr>
        <p:spPr>
          <a:xfrm>
            <a:off x="0" y="1698177"/>
            <a:ext cx="9144000" cy="344532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9" name="Shape 99"/>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Open Sans"/>
                <a:ea typeface="Open Sans"/>
                <a:cs typeface="Open Sans"/>
                <a:sym typeface="Open Sans"/>
              </a:defRPr>
            </a:lvl1pPr>
            <a:lvl2pPr indent="0" lvl="1" marL="0" marR="0" rtl="0" algn="ctr">
              <a:spcBef>
                <a:spcPts val="0"/>
              </a:spcBef>
              <a:buNone/>
              <a:defRPr b="0" i="0" sz="800">
                <a:solidFill>
                  <a:schemeClr val="lt1"/>
                </a:solidFill>
                <a:latin typeface="Open Sans"/>
                <a:ea typeface="Open Sans"/>
                <a:cs typeface="Open Sans"/>
                <a:sym typeface="Open Sans"/>
              </a:defRPr>
            </a:lvl2pPr>
            <a:lvl3pPr indent="0" lvl="2" marL="0" marR="0" rtl="0" algn="ctr">
              <a:spcBef>
                <a:spcPts val="0"/>
              </a:spcBef>
              <a:buNone/>
              <a:defRPr b="0" i="0" sz="800">
                <a:solidFill>
                  <a:schemeClr val="lt1"/>
                </a:solidFill>
                <a:latin typeface="Open Sans"/>
                <a:ea typeface="Open Sans"/>
                <a:cs typeface="Open Sans"/>
                <a:sym typeface="Open Sans"/>
              </a:defRPr>
            </a:lvl3pPr>
            <a:lvl4pPr indent="0" lvl="3" marL="0" marR="0" rtl="0" algn="ctr">
              <a:spcBef>
                <a:spcPts val="0"/>
              </a:spcBef>
              <a:buNone/>
              <a:defRPr b="0" i="0" sz="800">
                <a:solidFill>
                  <a:schemeClr val="lt1"/>
                </a:solidFill>
                <a:latin typeface="Open Sans"/>
                <a:ea typeface="Open Sans"/>
                <a:cs typeface="Open Sans"/>
                <a:sym typeface="Open Sans"/>
              </a:defRPr>
            </a:lvl4pPr>
            <a:lvl5pPr indent="0" lvl="4" marL="0" marR="0" rtl="0" algn="ctr">
              <a:spcBef>
                <a:spcPts val="0"/>
              </a:spcBef>
              <a:buNone/>
              <a:defRPr b="0" i="0" sz="800">
                <a:solidFill>
                  <a:schemeClr val="lt1"/>
                </a:solidFill>
                <a:latin typeface="Open Sans"/>
                <a:ea typeface="Open Sans"/>
                <a:cs typeface="Open Sans"/>
                <a:sym typeface="Open Sans"/>
              </a:defRPr>
            </a:lvl5pPr>
            <a:lvl6pPr indent="0" lvl="5" marL="0" marR="0" rtl="0" algn="ctr">
              <a:spcBef>
                <a:spcPts val="0"/>
              </a:spcBef>
              <a:buNone/>
              <a:defRPr b="0" i="0" sz="800">
                <a:solidFill>
                  <a:schemeClr val="lt1"/>
                </a:solidFill>
                <a:latin typeface="Open Sans"/>
                <a:ea typeface="Open Sans"/>
                <a:cs typeface="Open Sans"/>
                <a:sym typeface="Open Sans"/>
              </a:defRPr>
            </a:lvl6pPr>
            <a:lvl7pPr indent="0" lvl="6" marL="0" marR="0" rtl="0" algn="ctr">
              <a:spcBef>
                <a:spcPts val="0"/>
              </a:spcBef>
              <a:buNone/>
              <a:defRPr b="0" i="0" sz="800">
                <a:solidFill>
                  <a:schemeClr val="lt1"/>
                </a:solidFill>
                <a:latin typeface="Open Sans"/>
                <a:ea typeface="Open Sans"/>
                <a:cs typeface="Open Sans"/>
                <a:sym typeface="Open Sans"/>
              </a:defRPr>
            </a:lvl7pPr>
            <a:lvl8pPr indent="0" lvl="7" marL="0" marR="0" rtl="0" algn="ctr">
              <a:spcBef>
                <a:spcPts val="0"/>
              </a:spcBef>
              <a:buNone/>
              <a:defRPr b="0" i="0" sz="800">
                <a:solidFill>
                  <a:schemeClr val="lt1"/>
                </a:solidFill>
                <a:latin typeface="Open Sans"/>
                <a:ea typeface="Open Sans"/>
                <a:cs typeface="Open Sans"/>
                <a:sym typeface="Open Sans"/>
              </a:defRPr>
            </a:lvl8pPr>
            <a:lvl9pPr indent="0" lvl="8" marL="0" marR="0" rtl="0" algn="ctr">
              <a:spcBef>
                <a:spcPts val="0"/>
              </a:spcBef>
              <a:buNone/>
              <a:defRPr b="0" i="0"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100" name="Shape 100"/>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Open Sans Light"/>
              <a:buNone/>
              <a:defRPr b="0" i="0" sz="24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1" name="Shape 101"/>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2" name="Shape 102"/>
          <p:cNvSpPr txBox="1"/>
          <p:nvPr>
            <p:ph idx="1" type="body"/>
          </p:nvPr>
        </p:nvSpPr>
        <p:spPr>
          <a:xfrm>
            <a:off x="628649" y="829250"/>
            <a:ext cx="7886701" cy="194009"/>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rgbClr val="3F3F3F"/>
              </a:buClr>
              <a:buSzPts val="900"/>
              <a:buFont typeface="Arial"/>
              <a:buNone/>
              <a:defRPr b="0" i="0" sz="900" u="none" cap="none" strike="noStrike">
                <a:solidFill>
                  <a:srgbClr val="3F3F3F"/>
                </a:solidFill>
                <a:latin typeface="Open Sans Light"/>
                <a:ea typeface="Open Sans Light"/>
                <a:cs typeface="Open Sans Light"/>
                <a:sym typeface="Open Sans Light"/>
              </a:defRPr>
            </a:lvl1pPr>
            <a:lvl2pPr indent="-228600" lvl="1" marL="9144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2pPr>
            <a:lvl3pPr indent="-228600" lvl="2" marL="13716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3pPr>
            <a:lvl4pPr indent="-228600" lvl="3" marL="18288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4pPr>
            <a:lvl5pPr indent="-228600" lvl="4" marL="22860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01 - page 1 IMAGE">
  <p:cSld name="7_01 - page 1 IMAGE">
    <p:spTree>
      <p:nvGrpSpPr>
        <p:cNvPr id="103" name="Shape 103"/>
        <p:cNvGrpSpPr/>
        <p:nvPr/>
      </p:nvGrpSpPr>
      <p:grpSpPr>
        <a:xfrm>
          <a:off x="0" y="0"/>
          <a:ext cx="0" cy="0"/>
          <a:chOff x="0" y="0"/>
          <a:chExt cx="0" cy="0"/>
        </a:xfrm>
      </p:grpSpPr>
      <p:sp>
        <p:nvSpPr>
          <p:cNvPr id="104" name="Shape 104"/>
          <p:cNvSpPr/>
          <p:nvPr>
            <p:ph idx="2" type="pic"/>
          </p:nvPr>
        </p:nvSpPr>
        <p:spPr>
          <a:xfrm>
            <a:off x="1610083" y="3903785"/>
            <a:ext cx="1534713" cy="123971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5" name="Shape 105"/>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6" name="Shape 106"/>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Open Sans"/>
                <a:ea typeface="Open Sans"/>
                <a:cs typeface="Open Sans"/>
                <a:sym typeface="Open Sans"/>
              </a:defRPr>
            </a:lvl1pPr>
            <a:lvl2pPr indent="0" lvl="1" marL="0" marR="0" rtl="0" algn="ctr">
              <a:spcBef>
                <a:spcPts val="0"/>
              </a:spcBef>
              <a:buNone/>
              <a:defRPr b="0" i="0" sz="800">
                <a:solidFill>
                  <a:schemeClr val="lt1"/>
                </a:solidFill>
                <a:latin typeface="Open Sans"/>
                <a:ea typeface="Open Sans"/>
                <a:cs typeface="Open Sans"/>
                <a:sym typeface="Open Sans"/>
              </a:defRPr>
            </a:lvl2pPr>
            <a:lvl3pPr indent="0" lvl="2" marL="0" marR="0" rtl="0" algn="ctr">
              <a:spcBef>
                <a:spcPts val="0"/>
              </a:spcBef>
              <a:buNone/>
              <a:defRPr b="0" i="0" sz="800">
                <a:solidFill>
                  <a:schemeClr val="lt1"/>
                </a:solidFill>
                <a:latin typeface="Open Sans"/>
                <a:ea typeface="Open Sans"/>
                <a:cs typeface="Open Sans"/>
                <a:sym typeface="Open Sans"/>
              </a:defRPr>
            </a:lvl3pPr>
            <a:lvl4pPr indent="0" lvl="3" marL="0" marR="0" rtl="0" algn="ctr">
              <a:spcBef>
                <a:spcPts val="0"/>
              </a:spcBef>
              <a:buNone/>
              <a:defRPr b="0" i="0" sz="800">
                <a:solidFill>
                  <a:schemeClr val="lt1"/>
                </a:solidFill>
                <a:latin typeface="Open Sans"/>
                <a:ea typeface="Open Sans"/>
                <a:cs typeface="Open Sans"/>
                <a:sym typeface="Open Sans"/>
              </a:defRPr>
            </a:lvl4pPr>
            <a:lvl5pPr indent="0" lvl="4" marL="0" marR="0" rtl="0" algn="ctr">
              <a:spcBef>
                <a:spcPts val="0"/>
              </a:spcBef>
              <a:buNone/>
              <a:defRPr b="0" i="0" sz="800">
                <a:solidFill>
                  <a:schemeClr val="lt1"/>
                </a:solidFill>
                <a:latin typeface="Open Sans"/>
                <a:ea typeface="Open Sans"/>
                <a:cs typeface="Open Sans"/>
                <a:sym typeface="Open Sans"/>
              </a:defRPr>
            </a:lvl5pPr>
            <a:lvl6pPr indent="0" lvl="5" marL="0" marR="0" rtl="0" algn="ctr">
              <a:spcBef>
                <a:spcPts val="0"/>
              </a:spcBef>
              <a:buNone/>
              <a:defRPr b="0" i="0" sz="800">
                <a:solidFill>
                  <a:schemeClr val="lt1"/>
                </a:solidFill>
                <a:latin typeface="Open Sans"/>
                <a:ea typeface="Open Sans"/>
                <a:cs typeface="Open Sans"/>
                <a:sym typeface="Open Sans"/>
              </a:defRPr>
            </a:lvl6pPr>
            <a:lvl7pPr indent="0" lvl="6" marL="0" marR="0" rtl="0" algn="ctr">
              <a:spcBef>
                <a:spcPts val="0"/>
              </a:spcBef>
              <a:buNone/>
              <a:defRPr b="0" i="0" sz="800">
                <a:solidFill>
                  <a:schemeClr val="lt1"/>
                </a:solidFill>
                <a:latin typeface="Open Sans"/>
                <a:ea typeface="Open Sans"/>
                <a:cs typeface="Open Sans"/>
                <a:sym typeface="Open Sans"/>
              </a:defRPr>
            </a:lvl7pPr>
            <a:lvl8pPr indent="0" lvl="7" marL="0" marR="0" rtl="0" algn="ctr">
              <a:spcBef>
                <a:spcPts val="0"/>
              </a:spcBef>
              <a:buNone/>
              <a:defRPr b="0" i="0" sz="800">
                <a:solidFill>
                  <a:schemeClr val="lt1"/>
                </a:solidFill>
                <a:latin typeface="Open Sans"/>
                <a:ea typeface="Open Sans"/>
                <a:cs typeface="Open Sans"/>
                <a:sym typeface="Open Sans"/>
              </a:defRPr>
            </a:lvl8pPr>
            <a:lvl9pPr indent="0" lvl="8" marL="0" marR="0" rtl="0" algn="ctr">
              <a:spcBef>
                <a:spcPts val="0"/>
              </a:spcBef>
              <a:buNone/>
              <a:defRPr b="0" i="0"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01 - page 1 IMAGE">
  <p:cSld name="8_01 - page 1 IMAGE">
    <p:spTree>
      <p:nvGrpSpPr>
        <p:cNvPr id="107" name="Shape 107"/>
        <p:cNvGrpSpPr/>
        <p:nvPr/>
      </p:nvGrpSpPr>
      <p:grpSpPr>
        <a:xfrm>
          <a:off x="0" y="0"/>
          <a:ext cx="0" cy="0"/>
          <a:chOff x="0" y="0"/>
          <a:chExt cx="0" cy="0"/>
        </a:xfrm>
      </p:grpSpPr>
      <p:sp>
        <p:nvSpPr>
          <p:cNvPr id="108" name="Shape 108"/>
          <p:cNvSpPr/>
          <p:nvPr>
            <p:ph idx="2" type="pic"/>
          </p:nvPr>
        </p:nvSpPr>
        <p:spPr>
          <a:xfrm>
            <a:off x="3683602" y="1390509"/>
            <a:ext cx="1776796" cy="1403437"/>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9" name="Shape 109"/>
          <p:cNvSpPr/>
          <p:nvPr>
            <p:ph idx="3" type="pic"/>
          </p:nvPr>
        </p:nvSpPr>
        <p:spPr>
          <a:xfrm>
            <a:off x="0" y="1390509"/>
            <a:ext cx="1776796" cy="1403437"/>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0" name="Shape 110"/>
          <p:cNvSpPr/>
          <p:nvPr>
            <p:ph idx="4" type="pic"/>
          </p:nvPr>
        </p:nvSpPr>
        <p:spPr>
          <a:xfrm>
            <a:off x="7367204" y="1390509"/>
            <a:ext cx="1776796" cy="1403437"/>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1" name="Shape 111"/>
          <p:cNvSpPr/>
          <p:nvPr>
            <p:ph idx="5" type="pic"/>
          </p:nvPr>
        </p:nvSpPr>
        <p:spPr>
          <a:xfrm>
            <a:off x="5525403" y="2859076"/>
            <a:ext cx="1776796" cy="1403437"/>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2" name="Shape 112"/>
          <p:cNvSpPr/>
          <p:nvPr>
            <p:ph idx="6" type="pic"/>
          </p:nvPr>
        </p:nvSpPr>
        <p:spPr>
          <a:xfrm>
            <a:off x="1841801" y="2859076"/>
            <a:ext cx="1776796" cy="1403437"/>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3" name="Shape 113"/>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Open Sans"/>
                <a:ea typeface="Open Sans"/>
                <a:cs typeface="Open Sans"/>
                <a:sym typeface="Open Sans"/>
              </a:defRPr>
            </a:lvl1pPr>
            <a:lvl2pPr indent="0" lvl="1" marL="0" marR="0" rtl="0" algn="ctr">
              <a:spcBef>
                <a:spcPts val="0"/>
              </a:spcBef>
              <a:buNone/>
              <a:defRPr b="0" i="0" sz="800">
                <a:solidFill>
                  <a:schemeClr val="lt1"/>
                </a:solidFill>
                <a:latin typeface="Open Sans"/>
                <a:ea typeface="Open Sans"/>
                <a:cs typeface="Open Sans"/>
                <a:sym typeface="Open Sans"/>
              </a:defRPr>
            </a:lvl2pPr>
            <a:lvl3pPr indent="0" lvl="2" marL="0" marR="0" rtl="0" algn="ctr">
              <a:spcBef>
                <a:spcPts val="0"/>
              </a:spcBef>
              <a:buNone/>
              <a:defRPr b="0" i="0" sz="800">
                <a:solidFill>
                  <a:schemeClr val="lt1"/>
                </a:solidFill>
                <a:latin typeface="Open Sans"/>
                <a:ea typeface="Open Sans"/>
                <a:cs typeface="Open Sans"/>
                <a:sym typeface="Open Sans"/>
              </a:defRPr>
            </a:lvl3pPr>
            <a:lvl4pPr indent="0" lvl="3" marL="0" marR="0" rtl="0" algn="ctr">
              <a:spcBef>
                <a:spcPts val="0"/>
              </a:spcBef>
              <a:buNone/>
              <a:defRPr b="0" i="0" sz="800">
                <a:solidFill>
                  <a:schemeClr val="lt1"/>
                </a:solidFill>
                <a:latin typeface="Open Sans"/>
                <a:ea typeface="Open Sans"/>
                <a:cs typeface="Open Sans"/>
                <a:sym typeface="Open Sans"/>
              </a:defRPr>
            </a:lvl4pPr>
            <a:lvl5pPr indent="0" lvl="4" marL="0" marR="0" rtl="0" algn="ctr">
              <a:spcBef>
                <a:spcPts val="0"/>
              </a:spcBef>
              <a:buNone/>
              <a:defRPr b="0" i="0" sz="800">
                <a:solidFill>
                  <a:schemeClr val="lt1"/>
                </a:solidFill>
                <a:latin typeface="Open Sans"/>
                <a:ea typeface="Open Sans"/>
                <a:cs typeface="Open Sans"/>
                <a:sym typeface="Open Sans"/>
              </a:defRPr>
            </a:lvl5pPr>
            <a:lvl6pPr indent="0" lvl="5" marL="0" marR="0" rtl="0" algn="ctr">
              <a:spcBef>
                <a:spcPts val="0"/>
              </a:spcBef>
              <a:buNone/>
              <a:defRPr b="0" i="0" sz="800">
                <a:solidFill>
                  <a:schemeClr val="lt1"/>
                </a:solidFill>
                <a:latin typeface="Open Sans"/>
                <a:ea typeface="Open Sans"/>
                <a:cs typeface="Open Sans"/>
                <a:sym typeface="Open Sans"/>
              </a:defRPr>
            </a:lvl6pPr>
            <a:lvl7pPr indent="0" lvl="6" marL="0" marR="0" rtl="0" algn="ctr">
              <a:spcBef>
                <a:spcPts val="0"/>
              </a:spcBef>
              <a:buNone/>
              <a:defRPr b="0" i="0" sz="800">
                <a:solidFill>
                  <a:schemeClr val="lt1"/>
                </a:solidFill>
                <a:latin typeface="Open Sans"/>
                <a:ea typeface="Open Sans"/>
                <a:cs typeface="Open Sans"/>
                <a:sym typeface="Open Sans"/>
              </a:defRPr>
            </a:lvl7pPr>
            <a:lvl8pPr indent="0" lvl="7" marL="0" marR="0" rtl="0" algn="ctr">
              <a:spcBef>
                <a:spcPts val="0"/>
              </a:spcBef>
              <a:buNone/>
              <a:defRPr b="0" i="0" sz="800">
                <a:solidFill>
                  <a:schemeClr val="lt1"/>
                </a:solidFill>
                <a:latin typeface="Open Sans"/>
                <a:ea typeface="Open Sans"/>
                <a:cs typeface="Open Sans"/>
                <a:sym typeface="Open Sans"/>
              </a:defRPr>
            </a:lvl8pPr>
            <a:lvl9pPr indent="0" lvl="8" marL="0" marR="0" rtl="0" algn="ctr">
              <a:spcBef>
                <a:spcPts val="0"/>
              </a:spcBef>
              <a:buNone/>
              <a:defRPr b="0" i="0"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114" name="Shape 114"/>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Open Sans Light"/>
              <a:buNone/>
              <a:defRPr b="0" i="0" sz="24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Shape 115"/>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6" name="Shape 116"/>
          <p:cNvSpPr txBox="1"/>
          <p:nvPr>
            <p:ph idx="1" type="body"/>
          </p:nvPr>
        </p:nvSpPr>
        <p:spPr>
          <a:xfrm>
            <a:off x="628649" y="829250"/>
            <a:ext cx="7886701" cy="194009"/>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rgbClr val="3F3F3F"/>
              </a:buClr>
              <a:buSzPts val="900"/>
              <a:buFont typeface="Arial"/>
              <a:buNone/>
              <a:defRPr b="0" i="0" sz="900" u="none" cap="none" strike="noStrike">
                <a:solidFill>
                  <a:srgbClr val="3F3F3F"/>
                </a:solidFill>
                <a:latin typeface="Open Sans Light"/>
                <a:ea typeface="Open Sans Light"/>
                <a:cs typeface="Open Sans Light"/>
                <a:sym typeface="Open Sans Light"/>
              </a:defRPr>
            </a:lvl1pPr>
            <a:lvl2pPr indent="-228600" lvl="1" marL="9144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2pPr>
            <a:lvl3pPr indent="-228600" lvl="2" marL="13716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3pPr>
            <a:lvl4pPr indent="-228600" lvl="3" marL="18288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4pPr>
            <a:lvl5pPr indent="-228600" lvl="4" marL="22860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01 - page 1 IMAGE">
  <p:cSld name="9_01 - page 1 IMAGE">
    <p:spTree>
      <p:nvGrpSpPr>
        <p:cNvPr id="117" name="Shape 117"/>
        <p:cNvGrpSpPr/>
        <p:nvPr/>
      </p:nvGrpSpPr>
      <p:grpSpPr>
        <a:xfrm>
          <a:off x="0" y="0"/>
          <a:ext cx="0" cy="0"/>
          <a:chOff x="0" y="0"/>
          <a:chExt cx="0" cy="0"/>
        </a:xfrm>
      </p:grpSpPr>
      <p:sp>
        <p:nvSpPr>
          <p:cNvPr id="118" name="Shape 118"/>
          <p:cNvSpPr/>
          <p:nvPr>
            <p:ph idx="2" type="pic"/>
          </p:nvPr>
        </p:nvSpPr>
        <p:spPr>
          <a:xfrm>
            <a:off x="7367204" y="2859076"/>
            <a:ext cx="1776796" cy="1403437"/>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9" name="Shape 119"/>
          <p:cNvSpPr/>
          <p:nvPr>
            <p:ph idx="3" type="pic"/>
          </p:nvPr>
        </p:nvSpPr>
        <p:spPr>
          <a:xfrm>
            <a:off x="1" y="1390509"/>
            <a:ext cx="3618597" cy="375299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0" name="Shape 120"/>
          <p:cNvSpPr/>
          <p:nvPr>
            <p:ph idx="4" type="pic"/>
          </p:nvPr>
        </p:nvSpPr>
        <p:spPr>
          <a:xfrm>
            <a:off x="7367204" y="1390509"/>
            <a:ext cx="1776796" cy="1403437"/>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1" name="Shape 121"/>
          <p:cNvSpPr/>
          <p:nvPr>
            <p:ph idx="5" type="pic"/>
          </p:nvPr>
        </p:nvSpPr>
        <p:spPr>
          <a:xfrm>
            <a:off x="3683602" y="1390509"/>
            <a:ext cx="3618597" cy="1403437"/>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2" name="Shape 122"/>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Open Sans"/>
                <a:ea typeface="Open Sans"/>
                <a:cs typeface="Open Sans"/>
                <a:sym typeface="Open Sans"/>
              </a:defRPr>
            </a:lvl1pPr>
            <a:lvl2pPr indent="0" lvl="1" marL="0" marR="0" rtl="0" algn="ctr">
              <a:spcBef>
                <a:spcPts val="0"/>
              </a:spcBef>
              <a:buNone/>
              <a:defRPr b="0" i="0" sz="800">
                <a:solidFill>
                  <a:schemeClr val="lt1"/>
                </a:solidFill>
                <a:latin typeface="Open Sans"/>
                <a:ea typeface="Open Sans"/>
                <a:cs typeface="Open Sans"/>
                <a:sym typeface="Open Sans"/>
              </a:defRPr>
            </a:lvl2pPr>
            <a:lvl3pPr indent="0" lvl="2" marL="0" marR="0" rtl="0" algn="ctr">
              <a:spcBef>
                <a:spcPts val="0"/>
              </a:spcBef>
              <a:buNone/>
              <a:defRPr b="0" i="0" sz="800">
                <a:solidFill>
                  <a:schemeClr val="lt1"/>
                </a:solidFill>
                <a:latin typeface="Open Sans"/>
                <a:ea typeface="Open Sans"/>
                <a:cs typeface="Open Sans"/>
                <a:sym typeface="Open Sans"/>
              </a:defRPr>
            </a:lvl3pPr>
            <a:lvl4pPr indent="0" lvl="3" marL="0" marR="0" rtl="0" algn="ctr">
              <a:spcBef>
                <a:spcPts val="0"/>
              </a:spcBef>
              <a:buNone/>
              <a:defRPr b="0" i="0" sz="800">
                <a:solidFill>
                  <a:schemeClr val="lt1"/>
                </a:solidFill>
                <a:latin typeface="Open Sans"/>
                <a:ea typeface="Open Sans"/>
                <a:cs typeface="Open Sans"/>
                <a:sym typeface="Open Sans"/>
              </a:defRPr>
            </a:lvl4pPr>
            <a:lvl5pPr indent="0" lvl="4" marL="0" marR="0" rtl="0" algn="ctr">
              <a:spcBef>
                <a:spcPts val="0"/>
              </a:spcBef>
              <a:buNone/>
              <a:defRPr b="0" i="0" sz="800">
                <a:solidFill>
                  <a:schemeClr val="lt1"/>
                </a:solidFill>
                <a:latin typeface="Open Sans"/>
                <a:ea typeface="Open Sans"/>
                <a:cs typeface="Open Sans"/>
                <a:sym typeface="Open Sans"/>
              </a:defRPr>
            </a:lvl5pPr>
            <a:lvl6pPr indent="0" lvl="5" marL="0" marR="0" rtl="0" algn="ctr">
              <a:spcBef>
                <a:spcPts val="0"/>
              </a:spcBef>
              <a:buNone/>
              <a:defRPr b="0" i="0" sz="800">
                <a:solidFill>
                  <a:schemeClr val="lt1"/>
                </a:solidFill>
                <a:latin typeface="Open Sans"/>
                <a:ea typeface="Open Sans"/>
                <a:cs typeface="Open Sans"/>
                <a:sym typeface="Open Sans"/>
              </a:defRPr>
            </a:lvl6pPr>
            <a:lvl7pPr indent="0" lvl="6" marL="0" marR="0" rtl="0" algn="ctr">
              <a:spcBef>
                <a:spcPts val="0"/>
              </a:spcBef>
              <a:buNone/>
              <a:defRPr b="0" i="0" sz="800">
                <a:solidFill>
                  <a:schemeClr val="lt1"/>
                </a:solidFill>
                <a:latin typeface="Open Sans"/>
                <a:ea typeface="Open Sans"/>
                <a:cs typeface="Open Sans"/>
                <a:sym typeface="Open Sans"/>
              </a:defRPr>
            </a:lvl7pPr>
            <a:lvl8pPr indent="0" lvl="7" marL="0" marR="0" rtl="0" algn="ctr">
              <a:spcBef>
                <a:spcPts val="0"/>
              </a:spcBef>
              <a:buNone/>
              <a:defRPr b="0" i="0" sz="800">
                <a:solidFill>
                  <a:schemeClr val="lt1"/>
                </a:solidFill>
                <a:latin typeface="Open Sans"/>
                <a:ea typeface="Open Sans"/>
                <a:cs typeface="Open Sans"/>
                <a:sym typeface="Open Sans"/>
              </a:defRPr>
            </a:lvl8pPr>
            <a:lvl9pPr indent="0" lvl="8" marL="0" marR="0" rtl="0" algn="ctr">
              <a:spcBef>
                <a:spcPts val="0"/>
              </a:spcBef>
              <a:buNone/>
              <a:defRPr b="0" i="0"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123" name="Shape 123"/>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Open Sans Light"/>
              <a:buNone/>
              <a:defRPr b="0" i="0" sz="24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4" name="Shape 124"/>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Shape 125"/>
          <p:cNvSpPr txBox="1"/>
          <p:nvPr>
            <p:ph idx="1" type="body"/>
          </p:nvPr>
        </p:nvSpPr>
        <p:spPr>
          <a:xfrm>
            <a:off x="628649" y="829250"/>
            <a:ext cx="7886701" cy="194009"/>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rgbClr val="3F3F3F"/>
              </a:buClr>
              <a:buSzPts val="900"/>
              <a:buFont typeface="Arial"/>
              <a:buNone/>
              <a:defRPr b="0" i="0" sz="900" u="none" cap="none" strike="noStrike">
                <a:solidFill>
                  <a:srgbClr val="3F3F3F"/>
                </a:solidFill>
                <a:latin typeface="Open Sans Light"/>
                <a:ea typeface="Open Sans Light"/>
                <a:cs typeface="Open Sans Light"/>
                <a:sym typeface="Open Sans Light"/>
              </a:defRPr>
            </a:lvl1pPr>
            <a:lvl2pPr indent="-228600" lvl="1" marL="9144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2pPr>
            <a:lvl3pPr indent="-228600" lvl="2" marL="13716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3pPr>
            <a:lvl4pPr indent="-228600" lvl="3" marL="18288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4pPr>
            <a:lvl5pPr indent="-228600" lvl="4" marL="22860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01 - page 1 IMAGE">
  <p:cSld name="10_01 - page 1 IMAGE">
    <p:spTree>
      <p:nvGrpSpPr>
        <p:cNvPr id="126" name="Shape 126"/>
        <p:cNvGrpSpPr/>
        <p:nvPr/>
      </p:nvGrpSpPr>
      <p:grpSpPr>
        <a:xfrm>
          <a:off x="0" y="0"/>
          <a:ext cx="0" cy="0"/>
          <a:chOff x="0" y="0"/>
          <a:chExt cx="0" cy="0"/>
        </a:xfrm>
      </p:grpSpPr>
      <p:sp>
        <p:nvSpPr>
          <p:cNvPr id="127" name="Shape 127"/>
          <p:cNvSpPr/>
          <p:nvPr>
            <p:ph idx="2" type="pic"/>
          </p:nvPr>
        </p:nvSpPr>
        <p:spPr>
          <a:xfrm>
            <a:off x="6035721" y="1534887"/>
            <a:ext cx="1720752" cy="172075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8" name="Shape 128"/>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Open Sans"/>
                <a:ea typeface="Open Sans"/>
                <a:cs typeface="Open Sans"/>
                <a:sym typeface="Open Sans"/>
              </a:defRPr>
            </a:lvl1pPr>
            <a:lvl2pPr indent="0" lvl="1" marL="0" marR="0" rtl="0" algn="ctr">
              <a:spcBef>
                <a:spcPts val="0"/>
              </a:spcBef>
              <a:buNone/>
              <a:defRPr b="0" i="0" sz="800">
                <a:solidFill>
                  <a:schemeClr val="lt1"/>
                </a:solidFill>
                <a:latin typeface="Open Sans"/>
                <a:ea typeface="Open Sans"/>
                <a:cs typeface="Open Sans"/>
                <a:sym typeface="Open Sans"/>
              </a:defRPr>
            </a:lvl2pPr>
            <a:lvl3pPr indent="0" lvl="2" marL="0" marR="0" rtl="0" algn="ctr">
              <a:spcBef>
                <a:spcPts val="0"/>
              </a:spcBef>
              <a:buNone/>
              <a:defRPr b="0" i="0" sz="800">
                <a:solidFill>
                  <a:schemeClr val="lt1"/>
                </a:solidFill>
                <a:latin typeface="Open Sans"/>
                <a:ea typeface="Open Sans"/>
                <a:cs typeface="Open Sans"/>
                <a:sym typeface="Open Sans"/>
              </a:defRPr>
            </a:lvl3pPr>
            <a:lvl4pPr indent="0" lvl="3" marL="0" marR="0" rtl="0" algn="ctr">
              <a:spcBef>
                <a:spcPts val="0"/>
              </a:spcBef>
              <a:buNone/>
              <a:defRPr b="0" i="0" sz="800">
                <a:solidFill>
                  <a:schemeClr val="lt1"/>
                </a:solidFill>
                <a:latin typeface="Open Sans"/>
                <a:ea typeface="Open Sans"/>
                <a:cs typeface="Open Sans"/>
                <a:sym typeface="Open Sans"/>
              </a:defRPr>
            </a:lvl4pPr>
            <a:lvl5pPr indent="0" lvl="4" marL="0" marR="0" rtl="0" algn="ctr">
              <a:spcBef>
                <a:spcPts val="0"/>
              </a:spcBef>
              <a:buNone/>
              <a:defRPr b="0" i="0" sz="800">
                <a:solidFill>
                  <a:schemeClr val="lt1"/>
                </a:solidFill>
                <a:latin typeface="Open Sans"/>
                <a:ea typeface="Open Sans"/>
                <a:cs typeface="Open Sans"/>
                <a:sym typeface="Open Sans"/>
              </a:defRPr>
            </a:lvl5pPr>
            <a:lvl6pPr indent="0" lvl="5" marL="0" marR="0" rtl="0" algn="ctr">
              <a:spcBef>
                <a:spcPts val="0"/>
              </a:spcBef>
              <a:buNone/>
              <a:defRPr b="0" i="0" sz="800">
                <a:solidFill>
                  <a:schemeClr val="lt1"/>
                </a:solidFill>
                <a:latin typeface="Open Sans"/>
                <a:ea typeface="Open Sans"/>
                <a:cs typeface="Open Sans"/>
                <a:sym typeface="Open Sans"/>
              </a:defRPr>
            </a:lvl6pPr>
            <a:lvl7pPr indent="0" lvl="6" marL="0" marR="0" rtl="0" algn="ctr">
              <a:spcBef>
                <a:spcPts val="0"/>
              </a:spcBef>
              <a:buNone/>
              <a:defRPr b="0" i="0" sz="800">
                <a:solidFill>
                  <a:schemeClr val="lt1"/>
                </a:solidFill>
                <a:latin typeface="Open Sans"/>
                <a:ea typeface="Open Sans"/>
                <a:cs typeface="Open Sans"/>
                <a:sym typeface="Open Sans"/>
              </a:defRPr>
            </a:lvl7pPr>
            <a:lvl8pPr indent="0" lvl="7" marL="0" marR="0" rtl="0" algn="ctr">
              <a:spcBef>
                <a:spcPts val="0"/>
              </a:spcBef>
              <a:buNone/>
              <a:defRPr b="0" i="0" sz="800">
                <a:solidFill>
                  <a:schemeClr val="lt1"/>
                </a:solidFill>
                <a:latin typeface="Open Sans"/>
                <a:ea typeface="Open Sans"/>
                <a:cs typeface="Open Sans"/>
                <a:sym typeface="Open Sans"/>
              </a:defRPr>
            </a:lvl8pPr>
            <a:lvl9pPr indent="0" lvl="8" marL="0" marR="0" rtl="0" algn="ctr">
              <a:spcBef>
                <a:spcPts val="0"/>
              </a:spcBef>
              <a:buNone/>
              <a:defRPr b="0" i="0"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129" name="Shape 129"/>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Open Sans Light"/>
              <a:buNone/>
              <a:defRPr b="0" i="0" sz="24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30" name="Shape 130"/>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Shape 131"/>
          <p:cNvSpPr txBox="1"/>
          <p:nvPr>
            <p:ph idx="1" type="body"/>
          </p:nvPr>
        </p:nvSpPr>
        <p:spPr>
          <a:xfrm>
            <a:off x="628649" y="829250"/>
            <a:ext cx="7886701" cy="194009"/>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rgbClr val="3F3F3F"/>
              </a:buClr>
              <a:buSzPts val="900"/>
              <a:buFont typeface="Arial"/>
              <a:buNone/>
              <a:defRPr b="0" i="0" sz="900" u="none" cap="none" strike="noStrike">
                <a:solidFill>
                  <a:srgbClr val="3F3F3F"/>
                </a:solidFill>
                <a:latin typeface="Open Sans Light"/>
                <a:ea typeface="Open Sans Light"/>
                <a:cs typeface="Open Sans Light"/>
                <a:sym typeface="Open Sans Light"/>
              </a:defRPr>
            </a:lvl1pPr>
            <a:lvl2pPr indent="-228600" lvl="1" marL="9144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2pPr>
            <a:lvl3pPr indent="-228600" lvl="2" marL="13716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3pPr>
            <a:lvl4pPr indent="-228600" lvl="3" marL="18288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4pPr>
            <a:lvl5pPr indent="-228600" lvl="4" marL="22860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2" name="Shape 132"/>
          <p:cNvSpPr/>
          <p:nvPr>
            <p:ph idx="3" type="pic"/>
          </p:nvPr>
        </p:nvSpPr>
        <p:spPr>
          <a:xfrm>
            <a:off x="3711623" y="1534887"/>
            <a:ext cx="1720752" cy="172075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3" name="Shape 133"/>
          <p:cNvSpPr/>
          <p:nvPr>
            <p:ph idx="4" type="pic"/>
          </p:nvPr>
        </p:nvSpPr>
        <p:spPr>
          <a:xfrm>
            <a:off x="1387528" y="1534887"/>
            <a:ext cx="1720752" cy="172075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01 - page 1 IMAGE">
  <p:cSld name="11_01 - page 1 IMAGE">
    <p:spTree>
      <p:nvGrpSpPr>
        <p:cNvPr id="134" name="Shape 134"/>
        <p:cNvGrpSpPr/>
        <p:nvPr/>
      </p:nvGrpSpPr>
      <p:grpSpPr>
        <a:xfrm>
          <a:off x="0" y="0"/>
          <a:ext cx="0" cy="0"/>
          <a:chOff x="0" y="0"/>
          <a:chExt cx="0" cy="0"/>
        </a:xfrm>
      </p:grpSpPr>
      <p:sp>
        <p:nvSpPr>
          <p:cNvPr id="135" name="Shape 135"/>
          <p:cNvSpPr/>
          <p:nvPr>
            <p:ph idx="2" type="pic"/>
          </p:nvPr>
        </p:nvSpPr>
        <p:spPr>
          <a:xfrm>
            <a:off x="1949563" y="2884482"/>
            <a:ext cx="5244873" cy="1346377"/>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6" name="Shape 136"/>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7" name="Shape 137"/>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Open Sans"/>
                <a:ea typeface="Open Sans"/>
                <a:cs typeface="Open Sans"/>
                <a:sym typeface="Open Sans"/>
              </a:defRPr>
            </a:lvl1pPr>
            <a:lvl2pPr indent="0" lvl="1" marL="0" marR="0" rtl="0" algn="ctr">
              <a:spcBef>
                <a:spcPts val="0"/>
              </a:spcBef>
              <a:buNone/>
              <a:defRPr b="0" i="0" sz="800">
                <a:solidFill>
                  <a:schemeClr val="lt1"/>
                </a:solidFill>
                <a:latin typeface="Open Sans"/>
                <a:ea typeface="Open Sans"/>
                <a:cs typeface="Open Sans"/>
                <a:sym typeface="Open Sans"/>
              </a:defRPr>
            </a:lvl2pPr>
            <a:lvl3pPr indent="0" lvl="2" marL="0" marR="0" rtl="0" algn="ctr">
              <a:spcBef>
                <a:spcPts val="0"/>
              </a:spcBef>
              <a:buNone/>
              <a:defRPr b="0" i="0" sz="800">
                <a:solidFill>
                  <a:schemeClr val="lt1"/>
                </a:solidFill>
                <a:latin typeface="Open Sans"/>
                <a:ea typeface="Open Sans"/>
                <a:cs typeface="Open Sans"/>
                <a:sym typeface="Open Sans"/>
              </a:defRPr>
            </a:lvl3pPr>
            <a:lvl4pPr indent="0" lvl="3" marL="0" marR="0" rtl="0" algn="ctr">
              <a:spcBef>
                <a:spcPts val="0"/>
              </a:spcBef>
              <a:buNone/>
              <a:defRPr b="0" i="0" sz="800">
                <a:solidFill>
                  <a:schemeClr val="lt1"/>
                </a:solidFill>
                <a:latin typeface="Open Sans"/>
                <a:ea typeface="Open Sans"/>
                <a:cs typeface="Open Sans"/>
                <a:sym typeface="Open Sans"/>
              </a:defRPr>
            </a:lvl4pPr>
            <a:lvl5pPr indent="0" lvl="4" marL="0" marR="0" rtl="0" algn="ctr">
              <a:spcBef>
                <a:spcPts val="0"/>
              </a:spcBef>
              <a:buNone/>
              <a:defRPr b="0" i="0" sz="800">
                <a:solidFill>
                  <a:schemeClr val="lt1"/>
                </a:solidFill>
                <a:latin typeface="Open Sans"/>
                <a:ea typeface="Open Sans"/>
                <a:cs typeface="Open Sans"/>
                <a:sym typeface="Open Sans"/>
              </a:defRPr>
            </a:lvl5pPr>
            <a:lvl6pPr indent="0" lvl="5" marL="0" marR="0" rtl="0" algn="ctr">
              <a:spcBef>
                <a:spcPts val="0"/>
              </a:spcBef>
              <a:buNone/>
              <a:defRPr b="0" i="0" sz="800">
                <a:solidFill>
                  <a:schemeClr val="lt1"/>
                </a:solidFill>
                <a:latin typeface="Open Sans"/>
                <a:ea typeface="Open Sans"/>
                <a:cs typeface="Open Sans"/>
                <a:sym typeface="Open Sans"/>
              </a:defRPr>
            </a:lvl6pPr>
            <a:lvl7pPr indent="0" lvl="6" marL="0" marR="0" rtl="0" algn="ctr">
              <a:spcBef>
                <a:spcPts val="0"/>
              </a:spcBef>
              <a:buNone/>
              <a:defRPr b="0" i="0" sz="800">
                <a:solidFill>
                  <a:schemeClr val="lt1"/>
                </a:solidFill>
                <a:latin typeface="Open Sans"/>
                <a:ea typeface="Open Sans"/>
                <a:cs typeface="Open Sans"/>
                <a:sym typeface="Open Sans"/>
              </a:defRPr>
            </a:lvl7pPr>
            <a:lvl8pPr indent="0" lvl="7" marL="0" marR="0" rtl="0" algn="ctr">
              <a:spcBef>
                <a:spcPts val="0"/>
              </a:spcBef>
              <a:buNone/>
              <a:defRPr b="0" i="0" sz="800">
                <a:solidFill>
                  <a:schemeClr val="lt1"/>
                </a:solidFill>
                <a:latin typeface="Open Sans"/>
                <a:ea typeface="Open Sans"/>
                <a:cs typeface="Open Sans"/>
                <a:sym typeface="Open Sans"/>
              </a:defRPr>
            </a:lvl8pPr>
            <a:lvl9pPr indent="0" lvl="8" marL="0" marR="0" rtl="0" algn="ctr">
              <a:spcBef>
                <a:spcPts val="0"/>
              </a:spcBef>
              <a:buNone/>
              <a:defRPr b="0" i="0"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01 - page 1 IMAGE">
  <p:cSld name="12_01 - page 1 IMAGE">
    <p:spTree>
      <p:nvGrpSpPr>
        <p:cNvPr id="138" name="Shape 138"/>
        <p:cNvGrpSpPr/>
        <p:nvPr/>
      </p:nvGrpSpPr>
      <p:grpSpPr>
        <a:xfrm>
          <a:off x="0" y="0"/>
          <a:ext cx="0" cy="0"/>
          <a:chOff x="0" y="0"/>
          <a:chExt cx="0" cy="0"/>
        </a:xfrm>
      </p:grpSpPr>
      <p:sp>
        <p:nvSpPr>
          <p:cNvPr id="139" name="Shape 139"/>
          <p:cNvSpPr/>
          <p:nvPr>
            <p:ph idx="2" type="pic"/>
          </p:nvPr>
        </p:nvSpPr>
        <p:spPr>
          <a:xfrm>
            <a:off x="4669973" y="-1"/>
            <a:ext cx="4474028" cy="445769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0" name="Shape 140"/>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1" name="Shape 141"/>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Open Sans"/>
                <a:ea typeface="Open Sans"/>
                <a:cs typeface="Open Sans"/>
                <a:sym typeface="Open Sans"/>
              </a:defRPr>
            </a:lvl1pPr>
            <a:lvl2pPr indent="0" lvl="1" marL="0" marR="0" rtl="0" algn="ctr">
              <a:spcBef>
                <a:spcPts val="0"/>
              </a:spcBef>
              <a:buNone/>
              <a:defRPr b="0" i="0" sz="800">
                <a:solidFill>
                  <a:schemeClr val="lt1"/>
                </a:solidFill>
                <a:latin typeface="Open Sans"/>
                <a:ea typeface="Open Sans"/>
                <a:cs typeface="Open Sans"/>
                <a:sym typeface="Open Sans"/>
              </a:defRPr>
            </a:lvl2pPr>
            <a:lvl3pPr indent="0" lvl="2" marL="0" marR="0" rtl="0" algn="ctr">
              <a:spcBef>
                <a:spcPts val="0"/>
              </a:spcBef>
              <a:buNone/>
              <a:defRPr b="0" i="0" sz="800">
                <a:solidFill>
                  <a:schemeClr val="lt1"/>
                </a:solidFill>
                <a:latin typeface="Open Sans"/>
                <a:ea typeface="Open Sans"/>
                <a:cs typeface="Open Sans"/>
                <a:sym typeface="Open Sans"/>
              </a:defRPr>
            </a:lvl3pPr>
            <a:lvl4pPr indent="0" lvl="3" marL="0" marR="0" rtl="0" algn="ctr">
              <a:spcBef>
                <a:spcPts val="0"/>
              </a:spcBef>
              <a:buNone/>
              <a:defRPr b="0" i="0" sz="800">
                <a:solidFill>
                  <a:schemeClr val="lt1"/>
                </a:solidFill>
                <a:latin typeface="Open Sans"/>
                <a:ea typeface="Open Sans"/>
                <a:cs typeface="Open Sans"/>
                <a:sym typeface="Open Sans"/>
              </a:defRPr>
            </a:lvl4pPr>
            <a:lvl5pPr indent="0" lvl="4" marL="0" marR="0" rtl="0" algn="ctr">
              <a:spcBef>
                <a:spcPts val="0"/>
              </a:spcBef>
              <a:buNone/>
              <a:defRPr b="0" i="0" sz="800">
                <a:solidFill>
                  <a:schemeClr val="lt1"/>
                </a:solidFill>
                <a:latin typeface="Open Sans"/>
                <a:ea typeface="Open Sans"/>
                <a:cs typeface="Open Sans"/>
                <a:sym typeface="Open Sans"/>
              </a:defRPr>
            </a:lvl5pPr>
            <a:lvl6pPr indent="0" lvl="5" marL="0" marR="0" rtl="0" algn="ctr">
              <a:spcBef>
                <a:spcPts val="0"/>
              </a:spcBef>
              <a:buNone/>
              <a:defRPr b="0" i="0" sz="800">
                <a:solidFill>
                  <a:schemeClr val="lt1"/>
                </a:solidFill>
                <a:latin typeface="Open Sans"/>
                <a:ea typeface="Open Sans"/>
                <a:cs typeface="Open Sans"/>
                <a:sym typeface="Open Sans"/>
              </a:defRPr>
            </a:lvl6pPr>
            <a:lvl7pPr indent="0" lvl="6" marL="0" marR="0" rtl="0" algn="ctr">
              <a:spcBef>
                <a:spcPts val="0"/>
              </a:spcBef>
              <a:buNone/>
              <a:defRPr b="0" i="0" sz="800">
                <a:solidFill>
                  <a:schemeClr val="lt1"/>
                </a:solidFill>
                <a:latin typeface="Open Sans"/>
                <a:ea typeface="Open Sans"/>
                <a:cs typeface="Open Sans"/>
                <a:sym typeface="Open Sans"/>
              </a:defRPr>
            </a:lvl7pPr>
            <a:lvl8pPr indent="0" lvl="7" marL="0" marR="0" rtl="0" algn="ctr">
              <a:spcBef>
                <a:spcPts val="0"/>
              </a:spcBef>
              <a:buNone/>
              <a:defRPr b="0" i="0" sz="800">
                <a:solidFill>
                  <a:schemeClr val="lt1"/>
                </a:solidFill>
                <a:latin typeface="Open Sans"/>
                <a:ea typeface="Open Sans"/>
                <a:cs typeface="Open Sans"/>
                <a:sym typeface="Open Sans"/>
              </a:defRPr>
            </a:lvl8pPr>
            <a:lvl9pPr indent="0" lvl="8" marL="0" marR="0" rtl="0" algn="ctr">
              <a:spcBef>
                <a:spcPts val="0"/>
              </a:spcBef>
              <a:buNone/>
              <a:defRPr b="0" i="0"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3_01 - page 1 IMAGE">
  <p:cSld name="13_01 - page 1 IMAGE">
    <p:spTree>
      <p:nvGrpSpPr>
        <p:cNvPr id="142" name="Shape 142"/>
        <p:cNvGrpSpPr/>
        <p:nvPr/>
      </p:nvGrpSpPr>
      <p:grpSpPr>
        <a:xfrm>
          <a:off x="0" y="0"/>
          <a:ext cx="0" cy="0"/>
          <a:chOff x="0" y="0"/>
          <a:chExt cx="0" cy="0"/>
        </a:xfrm>
      </p:grpSpPr>
      <p:sp>
        <p:nvSpPr>
          <p:cNvPr id="143" name="Shape 143"/>
          <p:cNvSpPr/>
          <p:nvPr>
            <p:ph idx="2" type="pic"/>
          </p:nvPr>
        </p:nvSpPr>
        <p:spPr>
          <a:xfrm>
            <a:off x="1446133" y="1427156"/>
            <a:ext cx="2195818" cy="228410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4" name="Shape 144"/>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5" name="Shape 145"/>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Open Sans"/>
                <a:ea typeface="Open Sans"/>
                <a:cs typeface="Open Sans"/>
                <a:sym typeface="Open Sans"/>
              </a:defRPr>
            </a:lvl1pPr>
            <a:lvl2pPr indent="0" lvl="1" marL="0" marR="0" rtl="0" algn="ctr">
              <a:spcBef>
                <a:spcPts val="0"/>
              </a:spcBef>
              <a:buNone/>
              <a:defRPr b="0" i="0" sz="800">
                <a:solidFill>
                  <a:schemeClr val="lt1"/>
                </a:solidFill>
                <a:latin typeface="Open Sans"/>
                <a:ea typeface="Open Sans"/>
                <a:cs typeface="Open Sans"/>
                <a:sym typeface="Open Sans"/>
              </a:defRPr>
            </a:lvl2pPr>
            <a:lvl3pPr indent="0" lvl="2" marL="0" marR="0" rtl="0" algn="ctr">
              <a:spcBef>
                <a:spcPts val="0"/>
              </a:spcBef>
              <a:buNone/>
              <a:defRPr b="0" i="0" sz="800">
                <a:solidFill>
                  <a:schemeClr val="lt1"/>
                </a:solidFill>
                <a:latin typeface="Open Sans"/>
                <a:ea typeface="Open Sans"/>
                <a:cs typeface="Open Sans"/>
                <a:sym typeface="Open Sans"/>
              </a:defRPr>
            </a:lvl3pPr>
            <a:lvl4pPr indent="0" lvl="3" marL="0" marR="0" rtl="0" algn="ctr">
              <a:spcBef>
                <a:spcPts val="0"/>
              </a:spcBef>
              <a:buNone/>
              <a:defRPr b="0" i="0" sz="800">
                <a:solidFill>
                  <a:schemeClr val="lt1"/>
                </a:solidFill>
                <a:latin typeface="Open Sans"/>
                <a:ea typeface="Open Sans"/>
                <a:cs typeface="Open Sans"/>
                <a:sym typeface="Open Sans"/>
              </a:defRPr>
            </a:lvl4pPr>
            <a:lvl5pPr indent="0" lvl="4" marL="0" marR="0" rtl="0" algn="ctr">
              <a:spcBef>
                <a:spcPts val="0"/>
              </a:spcBef>
              <a:buNone/>
              <a:defRPr b="0" i="0" sz="800">
                <a:solidFill>
                  <a:schemeClr val="lt1"/>
                </a:solidFill>
                <a:latin typeface="Open Sans"/>
                <a:ea typeface="Open Sans"/>
                <a:cs typeface="Open Sans"/>
                <a:sym typeface="Open Sans"/>
              </a:defRPr>
            </a:lvl5pPr>
            <a:lvl6pPr indent="0" lvl="5" marL="0" marR="0" rtl="0" algn="ctr">
              <a:spcBef>
                <a:spcPts val="0"/>
              </a:spcBef>
              <a:buNone/>
              <a:defRPr b="0" i="0" sz="800">
                <a:solidFill>
                  <a:schemeClr val="lt1"/>
                </a:solidFill>
                <a:latin typeface="Open Sans"/>
                <a:ea typeface="Open Sans"/>
                <a:cs typeface="Open Sans"/>
                <a:sym typeface="Open Sans"/>
              </a:defRPr>
            </a:lvl6pPr>
            <a:lvl7pPr indent="0" lvl="6" marL="0" marR="0" rtl="0" algn="ctr">
              <a:spcBef>
                <a:spcPts val="0"/>
              </a:spcBef>
              <a:buNone/>
              <a:defRPr b="0" i="0" sz="800">
                <a:solidFill>
                  <a:schemeClr val="lt1"/>
                </a:solidFill>
                <a:latin typeface="Open Sans"/>
                <a:ea typeface="Open Sans"/>
                <a:cs typeface="Open Sans"/>
                <a:sym typeface="Open Sans"/>
              </a:defRPr>
            </a:lvl7pPr>
            <a:lvl8pPr indent="0" lvl="7" marL="0" marR="0" rtl="0" algn="ctr">
              <a:spcBef>
                <a:spcPts val="0"/>
              </a:spcBef>
              <a:buNone/>
              <a:defRPr b="0" i="0" sz="800">
                <a:solidFill>
                  <a:schemeClr val="lt1"/>
                </a:solidFill>
                <a:latin typeface="Open Sans"/>
                <a:ea typeface="Open Sans"/>
                <a:cs typeface="Open Sans"/>
                <a:sym typeface="Open Sans"/>
              </a:defRPr>
            </a:lvl8pPr>
            <a:lvl9pPr indent="0" lvl="8" marL="0" marR="0" rtl="0" algn="ctr">
              <a:spcBef>
                <a:spcPts val="0"/>
              </a:spcBef>
              <a:buNone/>
              <a:defRPr b="0" i="0"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4_01 - page 1 IMAGE">
  <p:cSld name="14_01 - page 1 IMAGE">
    <p:spTree>
      <p:nvGrpSpPr>
        <p:cNvPr id="146" name="Shape 146"/>
        <p:cNvGrpSpPr/>
        <p:nvPr/>
      </p:nvGrpSpPr>
      <p:grpSpPr>
        <a:xfrm>
          <a:off x="0" y="0"/>
          <a:ext cx="0" cy="0"/>
          <a:chOff x="0" y="0"/>
          <a:chExt cx="0" cy="0"/>
        </a:xfrm>
      </p:grpSpPr>
      <p:sp>
        <p:nvSpPr>
          <p:cNvPr id="147" name="Shape 147"/>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8" name="Shape 148"/>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Open Sans"/>
                <a:ea typeface="Open Sans"/>
                <a:cs typeface="Open Sans"/>
                <a:sym typeface="Open Sans"/>
              </a:defRPr>
            </a:lvl1pPr>
            <a:lvl2pPr indent="0" lvl="1" marL="0" marR="0" rtl="0" algn="ctr">
              <a:spcBef>
                <a:spcPts val="0"/>
              </a:spcBef>
              <a:buNone/>
              <a:defRPr b="0" i="0" sz="800">
                <a:solidFill>
                  <a:schemeClr val="lt1"/>
                </a:solidFill>
                <a:latin typeface="Open Sans"/>
                <a:ea typeface="Open Sans"/>
                <a:cs typeface="Open Sans"/>
                <a:sym typeface="Open Sans"/>
              </a:defRPr>
            </a:lvl2pPr>
            <a:lvl3pPr indent="0" lvl="2" marL="0" marR="0" rtl="0" algn="ctr">
              <a:spcBef>
                <a:spcPts val="0"/>
              </a:spcBef>
              <a:buNone/>
              <a:defRPr b="0" i="0" sz="800">
                <a:solidFill>
                  <a:schemeClr val="lt1"/>
                </a:solidFill>
                <a:latin typeface="Open Sans"/>
                <a:ea typeface="Open Sans"/>
                <a:cs typeface="Open Sans"/>
                <a:sym typeface="Open Sans"/>
              </a:defRPr>
            </a:lvl3pPr>
            <a:lvl4pPr indent="0" lvl="3" marL="0" marR="0" rtl="0" algn="ctr">
              <a:spcBef>
                <a:spcPts val="0"/>
              </a:spcBef>
              <a:buNone/>
              <a:defRPr b="0" i="0" sz="800">
                <a:solidFill>
                  <a:schemeClr val="lt1"/>
                </a:solidFill>
                <a:latin typeface="Open Sans"/>
                <a:ea typeface="Open Sans"/>
                <a:cs typeface="Open Sans"/>
                <a:sym typeface="Open Sans"/>
              </a:defRPr>
            </a:lvl4pPr>
            <a:lvl5pPr indent="0" lvl="4" marL="0" marR="0" rtl="0" algn="ctr">
              <a:spcBef>
                <a:spcPts val="0"/>
              </a:spcBef>
              <a:buNone/>
              <a:defRPr b="0" i="0" sz="800">
                <a:solidFill>
                  <a:schemeClr val="lt1"/>
                </a:solidFill>
                <a:latin typeface="Open Sans"/>
                <a:ea typeface="Open Sans"/>
                <a:cs typeface="Open Sans"/>
                <a:sym typeface="Open Sans"/>
              </a:defRPr>
            </a:lvl5pPr>
            <a:lvl6pPr indent="0" lvl="5" marL="0" marR="0" rtl="0" algn="ctr">
              <a:spcBef>
                <a:spcPts val="0"/>
              </a:spcBef>
              <a:buNone/>
              <a:defRPr b="0" i="0" sz="800">
                <a:solidFill>
                  <a:schemeClr val="lt1"/>
                </a:solidFill>
                <a:latin typeface="Open Sans"/>
                <a:ea typeface="Open Sans"/>
                <a:cs typeface="Open Sans"/>
                <a:sym typeface="Open Sans"/>
              </a:defRPr>
            </a:lvl6pPr>
            <a:lvl7pPr indent="0" lvl="6" marL="0" marR="0" rtl="0" algn="ctr">
              <a:spcBef>
                <a:spcPts val="0"/>
              </a:spcBef>
              <a:buNone/>
              <a:defRPr b="0" i="0" sz="800">
                <a:solidFill>
                  <a:schemeClr val="lt1"/>
                </a:solidFill>
                <a:latin typeface="Open Sans"/>
                <a:ea typeface="Open Sans"/>
                <a:cs typeface="Open Sans"/>
                <a:sym typeface="Open Sans"/>
              </a:defRPr>
            </a:lvl7pPr>
            <a:lvl8pPr indent="0" lvl="7" marL="0" marR="0" rtl="0" algn="ctr">
              <a:spcBef>
                <a:spcPts val="0"/>
              </a:spcBef>
              <a:buNone/>
              <a:defRPr b="0" i="0" sz="800">
                <a:solidFill>
                  <a:schemeClr val="lt1"/>
                </a:solidFill>
                <a:latin typeface="Open Sans"/>
                <a:ea typeface="Open Sans"/>
                <a:cs typeface="Open Sans"/>
                <a:sym typeface="Open Sans"/>
              </a:defRPr>
            </a:lvl8pPr>
            <a:lvl9pPr indent="0" lvl="8" marL="0" marR="0" rtl="0" algn="ctr">
              <a:spcBef>
                <a:spcPts val="0"/>
              </a:spcBef>
              <a:buNone/>
              <a:defRPr b="0" i="0"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149" name="Shape 149"/>
          <p:cNvSpPr/>
          <p:nvPr>
            <p:ph idx="2" type="pic"/>
          </p:nvPr>
        </p:nvSpPr>
        <p:spPr>
          <a:xfrm>
            <a:off x="1153885" y="642938"/>
            <a:ext cx="2789464" cy="4500562"/>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50" name="Shape 150"/>
          <p:cNvSpPr/>
          <p:nvPr>
            <p:ph idx="3" type="pic"/>
          </p:nvPr>
        </p:nvSpPr>
        <p:spPr>
          <a:xfrm>
            <a:off x="0" y="1"/>
            <a:ext cx="9144000" cy="3371850"/>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5_01 - page 1 IMAGE">
  <p:cSld name="15_01 - page 1 IMAGE">
    <p:spTree>
      <p:nvGrpSpPr>
        <p:cNvPr id="151" name="Shape 151"/>
        <p:cNvGrpSpPr/>
        <p:nvPr/>
      </p:nvGrpSpPr>
      <p:grpSpPr>
        <a:xfrm>
          <a:off x="0" y="0"/>
          <a:ext cx="0" cy="0"/>
          <a:chOff x="0" y="0"/>
          <a:chExt cx="0" cy="0"/>
        </a:xfrm>
      </p:grpSpPr>
      <p:sp>
        <p:nvSpPr>
          <p:cNvPr id="152" name="Shape 152"/>
          <p:cNvSpPr/>
          <p:nvPr>
            <p:ph idx="2" type="pic"/>
          </p:nvPr>
        </p:nvSpPr>
        <p:spPr>
          <a:xfrm>
            <a:off x="4012235" y="2484344"/>
            <a:ext cx="1117854" cy="966978"/>
          </a:xfrm>
          <a:prstGeom prst="hexagon">
            <a:avLst>
              <a:gd fmla="val 25000" name="adj"/>
              <a:gd fmla="val 115470" name="vf"/>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53" name="Shape 153"/>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Open Sans"/>
                <a:ea typeface="Open Sans"/>
                <a:cs typeface="Open Sans"/>
                <a:sym typeface="Open Sans"/>
              </a:defRPr>
            </a:lvl1pPr>
            <a:lvl2pPr indent="0" lvl="1" marL="0" marR="0" rtl="0" algn="ctr">
              <a:spcBef>
                <a:spcPts val="0"/>
              </a:spcBef>
              <a:buNone/>
              <a:defRPr b="0" i="0" sz="800">
                <a:solidFill>
                  <a:schemeClr val="lt1"/>
                </a:solidFill>
                <a:latin typeface="Open Sans"/>
                <a:ea typeface="Open Sans"/>
                <a:cs typeface="Open Sans"/>
                <a:sym typeface="Open Sans"/>
              </a:defRPr>
            </a:lvl2pPr>
            <a:lvl3pPr indent="0" lvl="2" marL="0" marR="0" rtl="0" algn="ctr">
              <a:spcBef>
                <a:spcPts val="0"/>
              </a:spcBef>
              <a:buNone/>
              <a:defRPr b="0" i="0" sz="800">
                <a:solidFill>
                  <a:schemeClr val="lt1"/>
                </a:solidFill>
                <a:latin typeface="Open Sans"/>
                <a:ea typeface="Open Sans"/>
                <a:cs typeface="Open Sans"/>
                <a:sym typeface="Open Sans"/>
              </a:defRPr>
            </a:lvl3pPr>
            <a:lvl4pPr indent="0" lvl="3" marL="0" marR="0" rtl="0" algn="ctr">
              <a:spcBef>
                <a:spcPts val="0"/>
              </a:spcBef>
              <a:buNone/>
              <a:defRPr b="0" i="0" sz="800">
                <a:solidFill>
                  <a:schemeClr val="lt1"/>
                </a:solidFill>
                <a:latin typeface="Open Sans"/>
                <a:ea typeface="Open Sans"/>
                <a:cs typeface="Open Sans"/>
                <a:sym typeface="Open Sans"/>
              </a:defRPr>
            </a:lvl4pPr>
            <a:lvl5pPr indent="0" lvl="4" marL="0" marR="0" rtl="0" algn="ctr">
              <a:spcBef>
                <a:spcPts val="0"/>
              </a:spcBef>
              <a:buNone/>
              <a:defRPr b="0" i="0" sz="800">
                <a:solidFill>
                  <a:schemeClr val="lt1"/>
                </a:solidFill>
                <a:latin typeface="Open Sans"/>
                <a:ea typeface="Open Sans"/>
                <a:cs typeface="Open Sans"/>
                <a:sym typeface="Open Sans"/>
              </a:defRPr>
            </a:lvl5pPr>
            <a:lvl6pPr indent="0" lvl="5" marL="0" marR="0" rtl="0" algn="ctr">
              <a:spcBef>
                <a:spcPts val="0"/>
              </a:spcBef>
              <a:buNone/>
              <a:defRPr b="0" i="0" sz="800">
                <a:solidFill>
                  <a:schemeClr val="lt1"/>
                </a:solidFill>
                <a:latin typeface="Open Sans"/>
                <a:ea typeface="Open Sans"/>
                <a:cs typeface="Open Sans"/>
                <a:sym typeface="Open Sans"/>
              </a:defRPr>
            </a:lvl6pPr>
            <a:lvl7pPr indent="0" lvl="6" marL="0" marR="0" rtl="0" algn="ctr">
              <a:spcBef>
                <a:spcPts val="0"/>
              </a:spcBef>
              <a:buNone/>
              <a:defRPr b="0" i="0" sz="800">
                <a:solidFill>
                  <a:schemeClr val="lt1"/>
                </a:solidFill>
                <a:latin typeface="Open Sans"/>
                <a:ea typeface="Open Sans"/>
                <a:cs typeface="Open Sans"/>
                <a:sym typeface="Open Sans"/>
              </a:defRPr>
            </a:lvl7pPr>
            <a:lvl8pPr indent="0" lvl="7" marL="0" marR="0" rtl="0" algn="ctr">
              <a:spcBef>
                <a:spcPts val="0"/>
              </a:spcBef>
              <a:buNone/>
              <a:defRPr b="0" i="0" sz="800">
                <a:solidFill>
                  <a:schemeClr val="lt1"/>
                </a:solidFill>
                <a:latin typeface="Open Sans"/>
                <a:ea typeface="Open Sans"/>
                <a:cs typeface="Open Sans"/>
                <a:sym typeface="Open Sans"/>
              </a:defRPr>
            </a:lvl8pPr>
            <a:lvl9pPr indent="0" lvl="8" marL="0" marR="0" rtl="0" algn="ctr">
              <a:spcBef>
                <a:spcPts val="0"/>
              </a:spcBef>
              <a:buNone/>
              <a:defRPr b="0" i="0"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154" name="Shape 154"/>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Open Sans Light"/>
              <a:buNone/>
              <a:defRPr b="0" i="0" sz="24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55" name="Shape 155"/>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56" name="Shape 156"/>
          <p:cNvSpPr txBox="1"/>
          <p:nvPr>
            <p:ph idx="1" type="body"/>
          </p:nvPr>
        </p:nvSpPr>
        <p:spPr>
          <a:xfrm>
            <a:off x="628649" y="829250"/>
            <a:ext cx="7886701" cy="194009"/>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rgbClr val="3F3F3F"/>
              </a:buClr>
              <a:buSzPts val="900"/>
              <a:buFont typeface="Arial"/>
              <a:buNone/>
              <a:defRPr b="0" i="0" sz="900" u="none" cap="none" strike="noStrike">
                <a:solidFill>
                  <a:srgbClr val="3F3F3F"/>
                </a:solidFill>
                <a:latin typeface="Open Sans Light"/>
                <a:ea typeface="Open Sans Light"/>
                <a:cs typeface="Open Sans Light"/>
                <a:sym typeface="Open Sans Light"/>
              </a:defRPr>
            </a:lvl1pPr>
            <a:lvl2pPr indent="-228600" lvl="1" marL="9144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2pPr>
            <a:lvl3pPr indent="-228600" lvl="2" marL="13716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3pPr>
            <a:lvl4pPr indent="-228600" lvl="3" marL="18288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4pPr>
            <a:lvl5pPr indent="-228600" lvl="4" marL="22860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01 - page 1 IMAGE">
  <p:cSld name="16_01 - page 1 IMAGE">
    <p:spTree>
      <p:nvGrpSpPr>
        <p:cNvPr id="157" name="Shape 157"/>
        <p:cNvGrpSpPr/>
        <p:nvPr/>
      </p:nvGrpSpPr>
      <p:grpSpPr>
        <a:xfrm>
          <a:off x="0" y="0"/>
          <a:ext cx="0" cy="0"/>
          <a:chOff x="0" y="0"/>
          <a:chExt cx="0" cy="0"/>
        </a:xfrm>
      </p:grpSpPr>
      <p:sp>
        <p:nvSpPr>
          <p:cNvPr id="158" name="Shape 158"/>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Open Sans"/>
                <a:ea typeface="Open Sans"/>
                <a:cs typeface="Open Sans"/>
                <a:sym typeface="Open Sans"/>
              </a:defRPr>
            </a:lvl1pPr>
            <a:lvl2pPr indent="0" lvl="1" marL="0" marR="0" rtl="0" algn="ctr">
              <a:spcBef>
                <a:spcPts val="0"/>
              </a:spcBef>
              <a:buNone/>
              <a:defRPr b="0" i="0" sz="800">
                <a:solidFill>
                  <a:schemeClr val="lt1"/>
                </a:solidFill>
                <a:latin typeface="Open Sans"/>
                <a:ea typeface="Open Sans"/>
                <a:cs typeface="Open Sans"/>
                <a:sym typeface="Open Sans"/>
              </a:defRPr>
            </a:lvl2pPr>
            <a:lvl3pPr indent="0" lvl="2" marL="0" marR="0" rtl="0" algn="ctr">
              <a:spcBef>
                <a:spcPts val="0"/>
              </a:spcBef>
              <a:buNone/>
              <a:defRPr b="0" i="0" sz="800">
                <a:solidFill>
                  <a:schemeClr val="lt1"/>
                </a:solidFill>
                <a:latin typeface="Open Sans"/>
                <a:ea typeface="Open Sans"/>
                <a:cs typeface="Open Sans"/>
                <a:sym typeface="Open Sans"/>
              </a:defRPr>
            </a:lvl3pPr>
            <a:lvl4pPr indent="0" lvl="3" marL="0" marR="0" rtl="0" algn="ctr">
              <a:spcBef>
                <a:spcPts val="0"/>
              </a:spcBef>
              <a:buNone/>
              <a:defRPr b="0" i="0" sz="800">
                <a:solidFill>
                  <a:schemeClr val="lt1"/>
                </a:solidFill>
                <a:latin typeface="Open Sans"/>
                <a:ea typeface="Open Sans"/>
                <a:cs typeface="Open Sans"/>
                <a:sym typeface="Open Sans"/>
              </a:defRPr>
            </a:lvl4pPr>
            <a:lvl5pPr indent="0" lvl="4" marL="0" marR="0" rtl="0" algn="ctr">
              <a:spcBef>
                <a:spcPts val="0"/>
              </a:spcBef>
              <a:buNone/>
              <a:defRPr b="0" i="0" sz="800">
                <a:solidFill>
                  <a:schemeClr val="lt1"/>
                </a:solidFill>
                <a:latin typeface="Open Sans"/>
                <a:ea typeface="Open Sans"/>
                <a:cs typeface="Open Sans"/>
                <a:sym typeface="Open Sans"/>
              </a:defRPr>
            </a:lvl5pPr>
            <a:lvl6pPr indent="0" lvl="5" marL="0" marR="0" rtl="0" algn="ctr">
              <a:spcBef>
                <a:spcPts val="0"/>
              </a:spcBef>
              <a:buNone/>
              <a:defRPr b="0" i="0" sz="800">
                <a:solidFill>
                  <a:schemeClr val="lt1"/>
                </a:solidFill>
                <a:latin typeface="Open Sans"/>
                <a:ea typeface="Open Sans"/>
                <a:cs typeface="Open Sans"/>
                <a:sym typeface="Open Sans"/>
              </a:defRPr>
            </a:lvl6pPr>
            <a:lvl7pPr indent="0" lvl="6" marL="0" marR="0" rtl="0" algn="ctr">
              <a:spcBef>
                <a:spcPts val="0"/>
              </a:spcBef>
              <a:buNone/>
              <a:defRPr b="0" i="0" sz="800">
                <a:solidFill>
                  <a:schemeClr val="lt1"/>
                </a:solidFill>
                <a:latin typeface="Open Sans"/>
                <a:ea typeface="Open Sans"/>
                <a:cs typeface="Open Sans"/>
                <a:sym typeface="Open Sans"/>
              </a:defRPr>
            </a:lvl7pPr>
            <a:lvl8pPr indent="0" lvl="7" marL="0" marR="0" rtl="0" algn="ctr">
              <a:spcBef>
                <a:spcPts val="0"/>
              </a:spcBef>
              <a:buNone/>
              <a:defRPr b="0" i="0" sz="800">
                <a:solidFill>
                  <a:schemeClr val="lt1"/>
                </a:solidFill>
                <a:latin typeface="Open Sans"/>
                <a:ea typeface="Open Sans"/>
                <a:cs typeface="Open Sans"/>
                <a:sym typeface="Open Sans"/>
              </a:defRPr>
            </a:lvl8pPr>
            <a:lvl9pPr indent="0" lvl="8" marL="0" marR="0" rtl="0" algn="ctr">
              <a:spcBef>
                <a:spcPts val="0"/>
              </a:spcBef>
              <a:buNone/>
              <a:defRPr b="0" i="0"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159" name="Shape 159"/>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Open Sans Light"/>
              <a:buNone/>
              <a:defRPr b="0" i="0" sz="24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60" name="Shape 160"/>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61" name="Shape 161"/>
          <p:cNvSpPr txBox="1"/>
          <p:nvPr>
            <p:ph idx="1" type="body"/>
          </p:nvPr>
        </p:nvSpPr>
        <p:spPr>
          <a:xfrm>
            <a:off x="628649" y="829250"/>
            <a:ext cx="7886701" cy="194009"/>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rgbClr val="3F3F3F"/>
              </a:buClr>
              <a:buSzPts val="900"/>
              <a:buFont typeface="Arial"/>
              <a:buNone/>
              <a:defRPr b="0" i="0" sz="900" u="none" cap="none" strike="noStrike">
                <a:solidFill>
                  <a:srgbClr val="3F3F3F"/>
                </a:solidFill>
                <a:latin typeface="Open Sans Light"/>
                <a:ea typeface="Open Sans Light"/>
                <a:cs typeface="Open Sans Light"/>
                <a:sym typeface="Open Sans Light"/>
              </a:defRPr>
            </a:lvl1pPr>
            <a:lvl2pPr indent="-228600" lvl="1" marL="9144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2pPr>
            <a:lvl3pPr indent="-228600" lvl="2" marL="13716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3pPr>
            <a:lvl4pPr indent="-228600" lvl="3" marL="18288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4pPr>
            <a:lvl5pPr indent="-228600" lvl="4" marL="22860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62" name="Shape 162"/>
          <p:cNvSpPr/>
          <p:nvPr>
            <p:ph idx="2" type="pic"/>
          </p:nvPr>
        </p:nvSpPr>
        <p:spPr>
          <a:xfrm>
            <a:off x="1386760" y="2654936"/>
            <a:ext cx="6374632" cy="2488565"/>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1.xml"/><Relationship Id="rId10" Type="http://schemas.openxmlformats.org/officeDocument/2006/relationships/slideLayout" Target="../slideLayouts/slideLayout20.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 Type="http://schemas.openxmlformats.org/officeDocument/2006/relationships/image" Target="../media/image1.pn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5" Type="http://schemas.openxmlformats.org/officeDocument/2006/relationships/slideLayout" Target="../slideLayouts/slideLayout15.xml"/><Relationship Id="rId19" Type="http://schemas.openxmlformats.org/officeDocument/2006/relationships/theme" Target="../theme/theme3.xml"/><Relationship Id="rId6" Type="http://schemas.openxmlformats.org/officeDocument/2006/relationships/slideLayout" Target="../slideLayouts/slideLayout16.xml"/><Relationship Id="rId18" Type="http://schemas.openxmlformats.org/officeDocument/2006/relationships/slideLayout" Target="../slideLayouts/slideLayout28.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spcBef>
                <a:spcPts val="0"/>
              </a:spcBef>
              <a:buNone/>
              <a:defRPr sz="1000">
                <a:solidFill>
                  <a:schemeClr val="dk2"/>
                </a:solidFill>
              </a:defRPr>
            </a:lvl1pPr>
            <a:lvl2pPr lvl="1" algn="r">
              <a:spcBef>
                <a:spcPts val="0"/>
              </a:spcBef>
              <a:buNone/>
              <a:defRPr sz="1000">
                <a:solidFill>
                  <a:schemeClr val="dk2"/>
                </a:solidFill>
              </a:defRPr>
            </a:lvl2pPr>
            <a:lvl3pPr lvl="2" algn="r">
              <a:spcBef>
                <a:spcPts val="0"/>
              </a:spcBef>
              <a:buNone/>
              <a:defRPr sz="1000">
                <a:solidFill>
                  <a:schemeClr val="dk2"/>
                </a:solidFill>
              </a:defRPr>
            </a:lvl3pPr>
            <a:lvl4pPr lvl="3" algn="r">
              <a:spcBef>
                <a:spcPts val="0"/>
              </a:spcBef>
              <a:buNone/>
              <a:defRPr sz="1000">
                <a:solidFill>
                  <a:schemeClr val="dk2"/>
                </a:solidFill>
              </a:defRPr>
            </a:lvl4pPr>
            <a:lvl5pPr lvl="4" algn="r">
              <a:spcBef>
                <a:spcPts val="0"/>
              </a:spcBef>
              <a:buNone/>
              <a:defRPr sz="1000">
                <a:solidFill>
                  <a:schemeClr val="dk2"/>
                </a:solidFill>
              </a:defRPr>
            </a:lvl5pPr>
            <a:lvl6pPr lvl="5" algn="r">
              <a:spcBef>
                <a:spcPts val="0"/>
              </a:spcBef>
              <a:buNone/>
              <a:defRPr sz="1000">
                <a:solidFill>
                  <a:schemeClr val="dk2"/>
                </a:solidFill>
              </a:defRPr>
            </a:lvl6pPr>
            <a:lvl7pPr lvl="6" algn="r">
              <a:spcBef>
                <a:spcPts val="0"/>
              </a:spcBef>
              <a:buNone/>
              <a:defRPr sz="1000">
                <a:solidFill>
                  <a:schemeClr val="dk2"/>
                </a:solidFill>
              </a:defRPr>
            </a:lvl7pPr>
            <a:lvl8pPr lvl="7" algn="r">
              <a:spcBef>
                <a:spcPts val="0"/>
              </a:spcBef>
              <a:buNone/>
              <a:defRPr sz="1000">
                <a:solidFill>
                  <a:schemeClr val="dk2"/>
                </a:solidFill>
              </a:defRPr>
            </a:lvl8pPr>
            <a:lvl9pPr lvl="8" algn="r">
              <a:spcBef>
                <a:spcPts val="0"/>
              </a:spcBef>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Shape 51"/>
          <p:cNvSpPr/>
          <p:nvPr/>
        </p:nvSpPr>
        <p:spPr>
          <a:xfrm>
            <a:off x="0" y="4679065"/>
            <a:ext cx="9144000" cy="464435"/>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2" name="Shape 52"/>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3" name="Shape 53"/>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Open Sans Light"/>
              <a:buNone/>
              <a:defRPr b="0" i="0" sz="24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4" name="Shape 54"/>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u="none" cap="none" strike="noStrike">
                <a:solidFill>
                  <a:schemeClr val="lt1"/>
                </a:solidFill>
                <a:latin typeface="Open Sans"/>
                <a:ea typeface="Open Sans"/>
                <a:cs typeface="Open Sans"/>
                <a:sym typeface="Open Sans"/>
              </a:defRPr>
            </a:lvl1pPr>
            <a:lvl2pPr indent="0" lvl="1" marL="0" marR="0" rtl="0" algn="ctr">
              <a:spcBef>
                <a:spcPts val="0"/>
              </a:spcBef>
              <a:buNone/>
              <a:defRPr b="0" i="0" sz="800" u="none" cap="none" strike="noStrike">
                <a:solidFill>
                  <a:schemeClr val="lt1"/>
                </a:solidFill>
                <a:latin typeface="Open Sans"/>
                <a:ea typeface="Open Sans"/>
                <a:cs typeface="Open Sans"/>
                <a:sym typeface="Open Sans"/>
              </a:defRPr>
            </a:lvl2pPr>
            <a:lvl3pPr indent="0" lvl="2" marL="0" marR="0" rtl="0" algn="ctr">
              <a:spcBef>
                <a:spcPts val="0"/>
              </a:spcBef>
              <a:buNone/>
              <a:defRPr b="0" i="0" sz="800" u="none" cap="none" strike="noStrike">
                <a:solidFill>
                  <a:schemeClr val="lt1"/>
                </a:solidFill>
                <a:latin typeface="Open Sans"/>
                <a:ea typeface="Open Sans"/>
                <a:cs typeface="Open Sans"/>
                <a:sym typeface="Open Sans"/>
              </a:defRPr>
            </a:lvl3pPr>
            <a:lvl4pPr indent="0" lvl="3" marL="0" marR="0" rtl="0" algn="ctr">
              <a:spcBef>
                <a:spcPts val="0"/>
              </a:spcBef>
              <a:buNone/>
              <a:defRPr b="0" i="0" sz="800" u="none" cap="none" strike="noStrike">
                <a:solidFill>
                  <a:schemeClr val="lt1"/>
                </a:solidFill>
                <a:latin typeface="Open Sans"/>
                <a:ea typeface="Open Sans"/>
                <a:cs typeface="Open Sans"/>
                <a:sym typeface="Open Sans"/>
              </a:defRPr>
            </a:lvl4pPr>
            <a:lvl5pPr indent="0" lvl="4" marL="0" marR="0" rtl="0" algn="ctr">
              <a:spcBef>
                <a:spcPts val="0"/>
              </a:spcBef>
              <a:buNone/>
              <a:defRPr b="0" i="0" sz="800" u="none" cap="none" strike="noStrike">
                <a:solidFill>
                  <a:schemeClr val="lt1"/>
                </a:solidFill>
                <a:latin typeface="Open Sans"/>
                <a:ea typeface="Open Sans"/>
                <a:cs typeface="Open Sans"/>
                <a:sym typeface="Open Sans"/>
              </a:defRPr>
            </a:lvl5pPr>
            <a:lvl6pPr indent="0" lvl="5" marL="0" marR="0" rtl="0" algn="ctr">
              <a:spcBef>
                <a:spcPts val="0"/>
              </a:spcBef>
              <a:buNone/>
              <a:defRPr b="0" i="0" sz="800" u="none" cap="none" strike="noStrike">
                <a:solidFill>
                  <a:schemeClr val="lt1"/>
                </a:solidFill>
                <a:latin typeface="Open Sans"/>
                <a:ea typeface="Open Sans"/>
                <a:cs typeface="Open Sans"/>
                <a:sym typeface="Open Sans"/>
              </a:defRPr>
            </a:lvl6pPr>
            <a:lvl7pPr indent="0" lvl="6" marL="0" marR="0" rtl="0" algn="ctr">
              <a:spcBef>
                <a:spcPts val="0"/>
              </a:spcBef>
              <a:buNone/>
              <a:defRPr b="0" i="0" sz="800" u="none" cap="none" strike="noStrike">
                <a:solidFill>
                  <a:schemeClr val="lt1"/>
                </a:solidFill>
                <a:latin typeface="Open Sans"/>
                <a:ea typeface="Open Sans"/>
                <a:cs typeface="Open Sans"/>
                <a:sym typeface="Open Sans"/>
              </a:defRPr>
            </a:lvl7pPr>
            <a:lvl8pPr indent="0" lvl="7" marL="0" marR="0" rtl="0" algn="ctr">
              <a:spcBef>
                <a:spcPts val="0"/>
              </a:spcBef>
              <a:buNone/>
              <a:defRPr b="0" i="0" sz="800" u="none" cap="none" strike="noStrike">
                <a:solidFill>
                  <a:schemeClr val="lt1"/>
                </a:solidFill>
                <a:latin typeface="Open Sans"/>
                <a:ea typeface="Open Sans"/>
                <a:cs typeface="Open Sans"/>
                <a:sym typeface="Open Sans"/>
              </a:defRPr>
            </a:lvl8pPr>
            <a:lvl9pPr indent="0" lvl="8" marL="0" marR="0" rtl="0" algn="ctr">
              <a:spcBef>
                <a:spcPts val="0"/>
              </a:spcBef>
              <a:buNone/>
              <a:defRPr b="0" i="0" sz="800" u="none" cap="none" strike="noStrike">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55" name="Shape 55"/>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u="none" cap="none" strike="noStrike">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grpSp>
        <p:nvGrpSpPr>
          <p:cNvPr id="56" name="Shape 56"/>
          <p:cNvGrpSpPr/>
          <p:nvPr/>
        </p:nvGrpSpPr>
        <p:grpSpPr>
          <a:xfrm>
            <a:off x="7286645" y="4818844"/>
            <a:ext cx="850568" cy="182166"/>
            <a:chOff x="9804709" y="6451931"/>
            <a:chExt cx="645495" cy="138245"/>
          </a:xfrm>
        </p:grpSpPr>
        <p:sp>
          <p:nvSpPr>
            <p:cNvPr id="57" name="Shape 57"/>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pic>
          <p:nvPicPr>
            <p:cNvPr id="58" name="Shape 58"/>
            <p:cNvPicPr preferRelativeResize="0"/>
            <p:nvPr/>
          </p:nvPicPr>
          <p:blipFill rotWithShape="1">
            <a:blip r:embed="rId1">
              <a:alphaModFix/>
            </a:blip>
            <a:srcRect b="0" l="0" r="0" t="0"/>
            <a:stretch/>
          </p:blipFill>
          <p:spPr>
            <a:xfrm>
              <a:off x="9920440" y="6479647"/>
              <a:ext cx="414032" cy="82812"/>
            </a:xfrm>
            <a:prstGeom prst="rect">
              <a:avLst/>
            </a:prstGeom>
            <a:noFill/>
            <a:ln>
              <a:noFill/>
            </a:ln>
          </p:spPr>
        </p:pic>
      </p:grpSp>
    </p:spTree>
  </p:cSld>
  <p:clrMap accent1="accent1" accent2="accent2" accent3="accent3" accent4="accent4" accent5="accent5" accent6="accent6" bg1="lt1" bg2="dk2" tx1="dk1" tx2="lt2" folHlink="folHlink" hlink="hlink"/>
  <p:sldLayoutIdLst>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 id="2147483674" r:id="rId17"/>
    <p:sldLayoutId id="2147483675" r:id="rId1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0.xml"/><Relationship Id="rId3" Type="http://schemas.openxmlformats.org/officeDocument/2006/relationships/image" Target="../media/image1.png"/><Relationship Id="rId4" Type="http://schemas.openxmlformats.org/officeDocument/2006/relationships/image" Target="../media/image4.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1.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2.xml"/><Relationship Id="rId3" Type="http://schemas.openxmlformats.org/officeDocument/2006/relationships/image" Target="../media/image1.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3.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 name="Shape 166"/>
        <p:cNvGrpSpPr/>
        <p:nvPr/>
      </p:nvGrpSpPr>
      <p:grpSpPr>
        <a:xfrm>
          <a:off x="0" y="0"/>
          <a:ext cx="0" cy="0"/>
          <a:chOff x="0" y="0"/>
          <a:chExt cx="0" cy="0"/>
        </a:xfrm>
      </p:grpSpPr>
      <p:sp>
        <p:nvSpPr>
          <p:cNvPr id="167" name="Shape 167"/>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u="none" cap="none" strike="noStrike">
                <a:solidFill>
                  <a:srgbClr val="171616"/>
                </a:solidFill>
                <a:latin typeface="Open Sans Light"/>
                <a:ea typeface="Open Sans Light"/>
                <a:cs typeface="Open Sans Light"/>
                <a:sym typeface="Open Sans Light"/>
              </a:rPr>
              <a:t>www.website.com</a:t>
            </a:r>
            <a:endParaRPr sz="1100"/>
          </a:p>
        </p:txBody>
      </p:sp>
      <p:sp>
        <p:nvSpPr>
          <p:cNvPr id="168" name="Shape 168"/>
          <p:cNvSpPr txBox="1"/>
          <p:nvPr/>
        </p:nvSpPr>
        <p:spPr>
          <a:xfrm>
            <a:off x="3721900" y="2602425"/>
            <a:ext cx="3105000" cy="550200"/>
          </a:xfrm>
          <a:prstGeom prst="rect">
            <a:avLst/>
          </a:prstGeom>
          <a:noFill/>
          <a:ln>
            <a:noFill/>
          </a:ln>
        </p:spPr>
        <p:txBody>
          <a:bodyPr anchorCtr="0" anchor="t" bIns="34275" lIns="68575" spcFirstLastPara="1" rIns="68575" wrap="square" tIns="34275">
            <a:noAutofit/>
          </a:bodyPr>
          <a:lstStyle/>
          <a:p>
            <a:pPr indent="0" lvl="0" marL="0" marR="0" rtl="0" algn="l">
              <a:lnSpc>
                <a:spcPct val="104166"/>
              </a:lnSpc>
              <a:spcBef>
                <a:spcPts val="0"/>
              </a:spcBef>
              <a:spcAft>
                <a:spcPts val="0"/>
              </a:spcAft>
              <a:buNone/>
            </a:pPr>
            <a:r>
              <a:rPr b="1" i="0" lang="en" sz="1800" u="none" cap="none" strike="noStrike">
                <a:solidFill>
                  <a:srgbClr val="3F3F3F"/>
                </a:solidFill>
                <a:latin typeface="Open Sans Light"/>
                <a:ea typeface="Open Sans Light"/>
                <a:cs typeface="Open Sans Light"/>
                <a:sym typeface="Open Sans Light"/>
              </a:rPr>
              <a:t>Hello! </a:t>
            </a:r>
            <a:r>
              <a:rPr b="0" i="0" lang="en" sz="1800" u="none" cap="none" strike="noStrike">
                <a:solidFill>
                  <a:srgbClr val="595959"/>
                </a:solidFill>
                <a:latin typeface="Open Sans Light"/>
                <a:ea typeface="Open Sans Light"/>
                <a:cs typeface="Open Sans Light"/>
                <a:sym typeface="Open Sans Light"/>
              </a:rPr>
              <a:t>Welcome to the</a:t>
            </a:r>
            <a:endParaRPr sz="1100"/>
          </a:p>
          <a:p>
            <a:pPr indent="0" lvl="0" marL="0" marR="0" rtl="0" algn="l">
              <a:lnSpc>
                <a:spcPct val="104166"/>
              </a:lnSpc>
              <a:spcBef>
                <a:spcPts val="0"/>
              </a:spcBef>
              <a:spcAft>
                <a:spcPts val="0"/>
              </a:spcAft>
              <a:buNone/>
            </a:pPr>
            <a:r>
              <a:rPr b="0" i="0" lang="en" sz="1800" u="none" cap="none" strike="noStrike">
                <a:solidFill>
                  <a:srgbClr val="595959"/>
                </a:solidFill>
                <a:latin typeface="Open Sans Light"/>
                <a:ea typeface="Open Sans Light"/>
                <a:cs typeface="Open Sans Light"/>
                <a:sym typeface="Open Sans Light"/>
              </a:rPr>
              <a:t>5th </a:t>
            </a:r>
            <a:r>
              <a:rPr b="0" i="0" lang="en" sz="1800" u="none" cap="none" strike="noStrike">
                <a:solidFill>
                  <a:schemeClr val="accent6"/>
                </a:solidFill>
                <a:latin typeface="Open Sans Light"/>
                <a:ea typeface="Open Sans Light"/>
                <a:cs typeface="Open Sans Light"/>
                <a:sym typeface="Open Sans Light"/>
              </a:rPr>
              <a:t>“Business Plan” </a:t>
            </a:r>
            <a:r>
              <a:rPr b="0" i="0" lang="en" sz="1800" u="none" cap="none" strike="noStrike">
                <a:solidFill>
                  <a:srgbClr val="595959"/>
                </a:solidFill>
                <a:latin typeface="Open Sans Light"/>
                <a:ea typeface="Open Sans Light"/>
                <a:cs typeface="Open Sans Light"/>
                <a:sym typeface="Open Sans Light"/>
              </a:rPr>
              <a:t>Meet-up</a:t>
            </a:r>
            <a:endParaRPr sz="1100"/>
          </a:p>
        </p:txBody>
      </p:sp>
      <p:pic>
        <p:nvPicPr>
          <p:cNvPr id="169" name="Shape 169"/>
          <p:cNvPicPr preferRelativeResize="0"/>
          <p:nvPr/>
        </p:nvPicPr>
        <p:blipFill rotWithShape="1">
          <a:blip r:embed="rId3">
            <a:alphaModFix/>
          </a:blip>
          <a:srcRect b="0" l="0" r="0" t="0"/>
          <a:stretch/>
        </p:blipFill>
        <p:spPr>
          <a:xfrm>
            <a:off x="3805238" y="1990915"/>
            <a:ext cx="1533525" cy="310253"/>
          </a:xfrm>
          <a:prstGeom prst="rect">
            <a:avLst/>
          </a:prstGeom>
          <a:noFill/>
          <a:ln>
            <a:noFill/>
          </a:ln>
        </p:spPr>
      </p:pic>
      <p:cxnSp>
        <p:nvCxnSpPr>
          <p:cNvPr id="170" name="Shape 170"/>
          <p:cNvCxnSpPr/>
          <p:nvPr/>
        </p:nvCxnSpPr>
        <p:spPr>
          <a:xfrm rot="10800000">
            <a:off x="5464969" y="2224294"/>
            <a:ext cx="3679031" cy="0"/>
          </a:xfrm>
          <a:prstGeom prst="straightConnector1">
            <a:avLst/>
          </a:prstGeom>
          <a:noFill/>
          <a:ln cap="flat" cmpd="sng" w="28575">
            <a:solidFill>
              <a:srgbClr val="BFBFBF"/>
            </a:solidFill>
            <a:prstDash val="dot"/>
            <a:miter lim="800000"/>
            <a:headEnd len="med" w="med" type="none"/>
            <a:tailEnd len="med" w="med" type="none"/>
          </a:ln>
        </p:spPr>
      </p:cxnSp>
      <p:cxnSp>
        <p:nvCxnSpPr>
          <p:cNvPr id="171" name="Shape 171"/>
          <p:cNvCxnSpPr/>
          <p:nvPr/>
        </p:nvCxnSpPr>
        <p:spPr>
          <a:xfrm rot="10800000">
            <a:off x="0" y="2224294"/>
            <a:ext cx="3679031" cy="0"/>
          </a:xfrm>
          <a:prstGeom prst="straightConnector1">
            <a:avLst/>
          </a:prstGeom>
          <a:noFill/>
          <a:ln cap="flat" cmpd="sng" w="28575">
            <a:solidFill>
              <a:srgbClr val="BFBFBF"/>
            </a:solidFill>
            <a:prstDash val="dot"/>
            <a:miter lim="800000"/>
            <a:headEnd len="med" w="med" type="none"/>
            <a:tailEnd len="med" w="med" type="none"/>
          </a:ln>
        </p:spPr>
      </p:cxnSp>
      <p:sp>
        <p:nvSpPr>
          <p:cNvPr id="172" name="Shape 172"/>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u="none" cap="none" strike="noStrike">
                <a:solidFill>
                  <a:schemeClr val="lt1"/>
                </a:solidFill>
                <a:latin typeface="Open Sans"/>
                <a:ea typeface="Open Sans"/>
                <a:cs typeface="Open Sans"/>
                <a:sym typeface="Open Sans"/>
              </a:rPr>
              <a:t>‹#›</a:t>
            </a:fld>
            <a:endParaRPr b="0" i="0" sz="800" u="none" cap="none" strike="noStrike">
              <a:solidFill>
                <a:schemeClr val="lt1"/>
              </a:solidFill>
              <a:latin typeface="Open Sans"/>
              <a:ea typeface="Open Sans"/>
              <a:cs typeface="Open Sans"/>
              <a:sym typeface="Open Sans"/>
            </a:endParaRPr>
          </a:p>
        </p:txBody>
      </p:sp>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1" name="Shape 451"/>
        <p:cNvGrpSpPr/>
        <p:nvPr/>
      </p:nvGrpSpPr>
      <p:grpSpPr>
        <a:xfrm>
          <a:off x="0" y="0"/>
          <a:ext cx="0" cy="0"/>
          <a:chOff x="0" y="0"/>
          <a:chExt cx="0" cy="0"/>
        </a:xfrm>
      </p:grpSpPr>
      <p:sp>
        <p:nvSpPr>
          <p:cNvPr id="452" name="Shape 452"/>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3" name="Shape 453"/>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Open Sans"/>
                <a:ea typeface="Open Sans"/>
                <a:cs typeface="Open Sans"/>
                <a:sym typeface="Open Sans"/>
              </a:rPr>
              <a:t>‹#›</a:t>
            </a:fld>
            <a:endParaRPr b="0" i="0" sz="800">
              <a:solidFill>
                <a:schemeClr val="lt1"/>
              </a:solidFill>
              <a:latin typeface="Open Sans"/>
              <a:ea typeface="Open Sans"/>
              <a:cs typeface="Open Sans"/>
              <a:sym typeface="Open Sans"/>
            </a:endParaRPr>
          </a:p>
        </p:txBody>
      </p:sp>
      <p:sp>
        <p:nvSpPr>
          <p:cNvPr id="454" name="Shape 454"/>
          <p:cNvSpPr txBox="1"/>
          <p:nvPr>
            <p:ph type="title"/>
          </p:nvPr>
        </p:nvSpPr>
        <p:spPr>
          <a:xfrm>
            <a:off x="628650" y="366206"/>
            <a:ext cx="7886700" cy="4611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2400"/>
              <a:buFont typeface="Open Sans"/>
              <a:buNone/>
            </a:pPr>
            <a:r>
              <a:rPr b="1" i="0" lang="en" sz="2400" u="none" cap="none" strike="noStrike">
                <a:solidFill>
                  <a:srgbClr val="7F7F7F"/>
                </a:solidFill>
                <a:latin typeface="Open Sans"/>
                <a:ea typeface="Open Sans"/>
                <a:cs typeface="Open Sans"/>
                <a:sym typeface="Open Sans"/>
              </a:rPr>
              <a:t>Creative Portfolio</a:t>
            </a:r>
            <a:endParaRPr b="1" sz="1100">
              <a:latin typeface="Open Sans"/>
              <a:ea typeface="Open Sans"/>
              <a:cs typeface="Open Sans"/>
              <a:sym typeface="Open Sans"/>
            </a:endParaRPr>
          </a:p>
        </p:txBody>
      </p:sp>
      <p:sp>
        <p:nvSpPr>
          <p:cNvPr id="455" name="Shape 455"/>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456" name="Shape 456"/>
          <p:cNvSpPr txBox="1"/>
          <p:nvPr>
            <p:ph idx="1" type="body"/>
          </p:nvPr>
        </p:nvSpPr>
        <p:spPr>
          <a:xfrm>
            <a:off x="628649" y="829250"/>
            <a:ext cx="7886701" cy="19400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900"/>
              <a:buFont typeface="Arial"/>
              <a:buNone/>
            </a:pPr>
            <a:r>
              <a:rPr b="0" i="0" lang="en" sz="900" u="none" cap="none" strike="noStrike">
                <a:solidFill>
                  <a:srgbClr val="595959"/>
                </a:solidFill>
                <a:latin typeface="Open Sans Light"/>
                <a:ea typeface="Open Sans Light"/>
                <a:cs typeface="Open Sans Light"/>
                <a:sym typeface="Open Sans Light"/>
              </a:rPr>
              <a:t>Lorem ipsum dolor sit amet agam facer modo data lorem ipsum dolor sit amet agam facer modo data text standard dummy.</a:t>
            </a:r>
            <a:endParaRPr sz="1100"/>
          </a:p>
          <a:p>
            <a:pPr indent="0" lvl="0" marL="0" marR="0" rtl="0" algn="ctr">
              <a:lnSpc>
                <a:spcPct val="90000"/>
              </a:lnSpc>
              <a:spcBef>
                <a:spcPts val="800"/>
              </a:spcBef>
              <a:spcAft>
                <a:spcPts val="0"/>
              </a:spcAft>
              <a:buClr>
                <a:srgbClr val="3F3F3F"/>
              </a:buClr>
              <a:buSzPts val="900"/>
              <a:buFont typeface="Arial"/>
              <a:buNone/>
            </a:pPr>
            <a:r>
              <a:t/>
            </a:r>
            <a:endParaRPr b="0" i="0" sz="900" u="none" cap="none" strike="noStrike">
              <a:solidFill>
                <a:srgbClr val="3F3F3F"/>
              </a:solidFill>
              <a:latin typeface="Open Sans Light"/>
              <a:ea typeface="Open Sans Light"/>
              <a:cs typeface="Open Sans Light"/>
              <a:sym typeface="Open Sans Light"/>
            </a:endParaRPr>
          </a:p>
        </p:txBody>
      </p:sp>
      <p:grpSp>
        <p:nvGrpSpPr>
          <p:cNvPr id="457" name="Shape 457"/>
          <p:cNvGrpSpPr/>
          <p:nvPr/>
        </p:nvGrpSpPr>
        <p:grpSpPr>
          <a:xfrm>
            <a:off x="7286645" y="4818844"/>
            <a:ext cx="850568" cy="182166"/>
            <a:chOff x="9804709" y="6451931"/>
            <a:chExt cx="645495" cy="138245"/>
          </a:xfrm>
        </p:grpSpPr>
        <p:sp>
          <p:nvSpPr>
            <p:cNvPr id="458" name="Shape 458"/>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459" name="Shape 459"/>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460" name="Shape 460"/>
          <p:cNvSpPr/>
          <p:nvPr/>
        </p:nvSpPr>
        <p:spPr>
          <a:xfrm>
            <a:off x="1841801" y="1390509"/>
            <a:ext cx="1776796" cy="1403437"/>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61" name="Shape 461"/>
          <p:cNvSpPr/>
          <p:nvPr/>
        </p:nvSpPr>
        <p:spPr>
          <a:xfrm>
            <a:off x="5525403" y="1390509"/>
            <a:ext cx="1776796" cy="1403437"/>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62" name="Shape 462"/>
          <p:cNvSpPr/>
          <p:nvPr/>
        </p:nvSpPr>
        <p:spPr>
          <a:xfrm>
            <a:off x="1" y="2859076"/>
            <a:ext cx="1776796" cy="1403437"/>
          </a:xfrm>
          <a:prstGeom prst="rect">
            <a:avLst/>
          </a:prstGeom>
          <a:solidFill>
            <a:srgbClr val="62BA46">
              <a:alpha val="9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63" name="Shape 463"/>
          <p:cNvSpPr/>
          <p:nvPr/>
        </p:nvSpPr>
        <p:spPr>
          <a:xfrm>
            <a:off x="3683602" y="2859076"/>
            <a:ext cx="1776796" cy="1403437"/>
          </a:xfrm>
          <a:prstGeom prst="rect">
            <a:avLst/>
          </a:prstGeom>
          <a:solidFill>
            <a:srgbClr val="FF1515">
              <a:alpha val="9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64" name="Shape 464"/>
          <p:cNvSpPr/>
          <p:nvPr/>
        </p:nvSpPr>
        <p:spPr>
          <a:xfrm>
            <a:off x="7367204" y="2859076"/>
            <a:ext cx="1776796" cy="1403437"/>
          </a:xfrm>
          <a:prstGeom prst="rect">
            <a:avLst/>
          </a:prstGeom>
          <a:solidFill>
            <a:srgbClr val="222A35"/>
          </a:solidFill>
          <a:ln cap="flat" cmpd="sng" w="12700">
            <a:solidFill>
              <a:srgbClr val="3F3F3F"/>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65" name="Shape 465"/>
          <p:cNvSpPr txBox="1"/>
          <p:nvPr/>
        </p:nvSpPr>
        <p:spPr>
          <a:xfrm>
            <a:off x="2087838" y="1995375"/>
            <a:ext cx="1284900" cy="4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Text of the printing to</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Typeset industry your</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of the printing this for</a:t>
            </a:r>
            <a:endParaRPr sz="1100"/>
          </a:p>
        </p:txBody>
      </p:sp>
      <p:sp>
        <p:nvSpPr>
          <p:cNvPr id="466" name="Shape 466"/>
          <p:cNvSpPr txBox="1"/>
          <p:nvPr/>
        </p:nvSpPr>
        <p:spPr>
          <a:xfrm>
            <a:off x="2112125" y="1704325"/>
            <a:ext cx="1236300"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lt1"/>
                </a:solidFill>
                <a:latin typeface="Open Sans Light"/>
                <a:ea typeface="Open Sans Light"/>
                <a:cs typeface="Open Sans Light"/>
                <a:sym typeface="Open Sans Light"/>
              </a:rPr>
              <a:t>Example 1</a:t>
            </a:r>
            <a:endParaRPr sz="1100"/>
          </a:p>
        </p:txBody>
      </p:sp>
      <p:sp>
        <p:nvSpPr>
          <p:cNvPr id="467" name="Shape 467"/>
          <p:cNvSpPr txBox="1"/>
          <p:nvPr/>
        </p:nvSpPr>
        <p:spPr>
          <a:xfrm>
            <a:off x="5771387" y="1995375"/>
            <a:ext cx="1284900" cy="4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Text of the printing to</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Typeset industry your</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of the printing this for</a:t>
            </a:r>
            <a:endParaRPr sz="1100"/>
          </a:p>
        </p:txBody>
      </p:sp>
      <p:sp>
        <p:nvSpPr>
          <p:cNvPr id="468" name="Shape 468"/>
          <p:cNvSpPr txBox="1"/>
          <p:nvPr/>
        </p:nvSpPr>
        <p:spPr>
          <a:xfrm>
            <a:off x="5743739" y="1704325"/>
            <a:ext cx="1340100"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lt1"/>
                </a:solidFill>
                <a:latin typeface="Open Sans Light"/>
                <a:ea typeface="Open Sans Light"/>
                <a:cs typeface="Open Sans Light"/>
                <a:sym typeface="Open Sans Light"/>
              </a:rPr>
              <a:t>Example 2</a:t>
            </a:r>
            <a:endParaRPr sz="1100"/>
          </a:p>
        </p:txBody>
      </p:sp>
      <p:sp>
        <p:nvSpPr>
          <p:cNvPr id="469" name="Shape 469"/>
          <p:cNvSpPr txBox="1"/>
          <p:nvPr/>
        </p:nvSpPr>
        <p:spPr>
          <a:xfrm>
            <a:off x="7540925" y="3463950"/>
            <a:ext cx="1425000" cy="4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Text of the </a:t>
            </a:r>
            <a:r>
              <a:rPr lang="en" sz="900">
                <a:solidFill>
                  <a:schemeClr val="lt1"/>
                </a:solidFill>
                <a:latin typeface="Open Sans Light"/>
                <a:ea typeface="Open Sans Light"/>
                <a:cs typeface="Open Sans Light"/>
                <a:sym typeface="Open Sans Light"/>
              </a:rPr>
              <a:t>printing to</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Typeset industry </a:t>
            </a:r>
            <a:r>
              <a:rPr lang="en" sz="900">
                <a:solidFill>
                  <a:schemeClr val="lt1"/>
                </a:solidFill>
                <a:latin typeface="Open Sans Light"/>
                <a:ea typeface="Open Sans Light"/>
                <a:cs typeface="Open Sans Light"/>
                <a:sym typeface="Open Sans Light"/>
              </a:rPr>
              <a:t>your</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of the printing this </a:t>
            </a:r>
            <a:r>
              <a:rPr lang="en" sz="900">
                <a:solidFill>
                  <a:schemeClr val="lt1"/>
                </a:solidFill>
                <a:latin typeface="Open Sans Light"/>
                <a:ea typeface="Open Sans Light"/>
                <a:cs typeface="Open Sans Light"/>
                <a:sym typeface="Open Sans Light"/>
              </a:rPr>
              <a:t>for</a:t>
            </a:r>
            <a:endParaRPr sz="1100"/>
          </a:p>
        </p:txBody>
      </p:sp>
      <p:sp>
        <p:nvSpPr>
          <p:cNvPr id="470" name="Shape 470"/>
          <p:cNvSpPr txBox="1"/>
          <p:nvPr/>
        </p:nvSpPr>
        <p:spPr>
          <a:xfrm>
            <a:off x="7610950" y="3172900"/>
            <a:ext cx="1284900"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lt1"/>
                </a:solidFill>
                <a:latin typeface="Open Sans Light"/>
                <a:ea typeface="Open Sans Light"/>
                <a:cs typeface="Open Sans Light"/>
                <a:sym typeface="Open Sans Light"/>
              </a:rPr>
              <a:t>Example 5</a:t>
            </a:r>
            <a:endParaRPr sz="1100"/>
          </a:p>
        </p:txBody>
      </p:sp>
      <p:sp>
        <p:nvSpPr>
          <p:cNvPr id="471" name="Shape 471"/>
          <p:cNvSpPr txBox="1"/>
          <p:nvPr/>
        </p:nvSpPr>
        <p:spPr>
          <a:xfrm>
            <a:off x="3902038" y="3463950"/>
            <a:ext cx="1340100" cy="4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Text of the printing to</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Typeset industry your</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of the printing this for</a:t>
            </a:r>
            <a:endParaRPr sz="1100"/>
          </a:p>
        </p:txBody>
      </p:sp>
      <p:sp>
        <p:nvSpPr>
          <p:cNvPr id="472" name="Shape 472"/>
          <p:cNvSpPr txBox="1"/>
          <p:nvPr/>
        </p:nvSpPr>
        <p:spPr>
          <a:xfrm>
            <a:off x="3954013" y="3172900"/>
            <a:ext cx="1236300"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lt1"/>
                </a:solidFill>
                <a:latin typeface="Open Sans Light"/>
                <a:ea typeface="Open Sans Light"/>
                <a:cs typeface="Open Sans Light"/>
                <a:sym typeface="Open Sans Light"/>
              </a:rPr>
              <a:t>Example 4</a:t>
            </a:r>
            <a:endParaRPr sz="1100"/>
          </a:p>
        </p:txBody>
      </p:sp>
      <p:sp>
        <p:nvSpPr>
          <p:cNvPr id="473" name="Shape 473"/>
          <p:cNvSpPr txBox="1"/>
          <p:nvPr/>
        </p:nvSpPr>
        <p:spPr>
          <a:xfrm>
            <a:off x="246038" y="3463950"/>
            <a:ext cx="1284900" cy="4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Text of the printing to</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Typeset industry your</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of the printing this for</a:t>
            </a:r>
            <a:endParaRPr sz="1100"/>
          </a:p>
        </p:txBody>
      </p:sp>
      <p:sp>
        <p:nvSpPr>
          <p:cNvPr id="474" name="Shape 474"/>
          <p:cNvSpPr txBox="1"/>
          <p:nvPr/>
        </p:nvSpPr>
        <p:spPr>
          <a:xfrm>
            <a:off x="152000" y="3172900"/>
            <a:ext cx="1473000"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lt1"/>
                </a:solidFill>
                <a:latin typeface="Open Sans Light"/>
                <a:ea typeface="Open Sans Light"/>
                <a:cs typeface="Open Sans Light"/>
                <a:sym typeface="Open Sans Light"/>
              </a:rPr>
              <a:t>Example 3</a:t>
            </a:r>
            <a:endParaRPr sz="1100"/>
          </a:p>
        </p:txBody>
      </p:sp>
      <p:sp>
        <p:nvSpPr>
          <p:cNvPr id="475" name="Shape 475"/>
          <p:cNvSpPr/>
          <p:nvPr>
            <p:ph idx="3" type="pic"/>
          </p:nvPr>
        </p:nvSpPr>
        <p:spPr>
          <a:xfrm>
            <a:off x="0" y="1390509"/>
            <a:ext cx="1776796" cy="140343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476" name="Shape 476"/>
          <p:cNvSpPr/>
          <p:nvPr>
            <p:ph idx="6" type="pic"/>
          </p:nvPr>
        </p:nvSpPr>
        <p:spPr>
          <a:xfrm>
            <a:off x="1841801" y="2859076"/>
            <a:ext cx="1776796" cy="140343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477" name="Shape 477"/>
          <p:cNvSpPr/>
          <p:nvPr>
            <p:ph idx="2" type="pic"/>
          </p:nvPr>
        </p:nvSpPr>
        <p:spPr>
          <a:xfrm>
            <a:off x="3683602" y="1390509"/>
            <a:ext cx="1776796" cy="140343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478" name="Shape 478"/>
          <p:cNvSpPr/>
          <p:nvPr>
            <p:ph idx="5" type="pic"/>
          </p:nvPr>
        </p:nvSpPr>
        <p:spPr>
          <a:xfrm>
            <a:off x="5525403" y="2859076"/>
            <a:ext cx="1776796" cy="140343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479" name="Shape 479"/>
          <p:cNvSpPr/>
          <p:nvPr>
            <p:ph idx="4" type="pic"/>
          </p:nvPr>
        </p:nvSpPr>
        <p:spPr>
          <a:xfrm>
            <a:off x="7367204" y="1390509"/>
            <a:ext cx="1776796" cy="140343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4" name="Shape 484"/>
        <p:cNvGrpSpPr/>
        <p:nvPr/>
      </p:nvGrpSpPr>
      <p:grpSpPr>
        <a:xfrm>
          <a:off x="0" y="0"/>
          <a:ext cx="0" cy="0"/>
          <a:chOff x="0" y="0"/>
          <a:chExt cx="0" cy="0"/>
        </a:xfrm>
      </p:grpSpPr>
      <p:sp>
        <p:nvSpPr>
          <p:cNvPr id="485" name="Shape 485"/>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86" name="Shape 486"/>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Open Sans"/>
                <a:ea typeface="Open Sans"/>
                <a:cs typeface="Open Sans"/>
                <a:sym typeface="Open Sans"/>
              </a:rPr>
              <a:t>‹#›</a:t>
            </a:fld>
            <a:endParaRPr b="0" i="0" sz="800">
              <a:solidFill>
                <a:schemeClr val="lt1"/>
              </a:solidFill>
              <a:latin typeface="Open Sans"/>
              <a:ea typeface="Open Sans"/>
              <a:cs typeface="Open Sans"/>
              <a:sym typeface="Open Sans"/>
            </a:endParaRPr>
          </a:p>
        </p:txBody>
      </p:sp>
      <p:sp>
        <p:nvSpPr>
          <p:cNvPr id="487" name="Shape 487"/>
          <p:cNvSpPr txBox="1"/>
          <p:nvPr>
            <p:ph type="title"/>
          </p:nvPr>
        </p:nvSpPr>
        <p:spPr>
          <a:xfrm>
            <a:off x="628650" y="366206"/>
            <a:ext cx="7886700" cy="4611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262626"/>
              </a:buClr>
              <a:buSzPts val="2400"/>
              <a:buFont typeface="Open Sans"/>
              <a:buNone/>
            </a:pPr>
            <a:r>
              <a:rPr b="1" i="0" lang="en" sz="2400" u="none" cap="none" strike="noStrike">
                <a:solidFill>
                  <a:srgbClr val="262626"/>
                </a:solidFill>
                <a:latin typeface="Open Sans"/>
                <a:ea typeface="Open Sans"/>
                <a:cs typeface="Open Sans"/>
                <a:sym typeface="Open Sans"/>
              </a:rPr>
              <a:t>Creative</a:t>
            </a:r>
            <a:r>
              <a:rPr b="1" i="0" lang="en" sz="2400" u="none" cap="none" strike="noStrike">
                <a:solidFill>
                  <a:srgbClr val="7F7F7F"/>
                </a:solidFill>
                <a:latin typeface="Open Sans"/>
                <a:ea typeface="Open Sans"/>
                <a:cs typeface="Open Sans"/>
                <a:sym typeface="Open Sans"/>
              </a:rPr>
              <a:t> Portfolio</a:t>
            </a:r>
            <a:endParaRPr b="1" sz="1100">
              <a:latin typeface="Open Sans"/>
              <a:ea typeface="Open Sans"/>
              <a:cs typeface="Open Sans"/>
              <a:sym typeface="Open Sans"/>
            </a:endParaRPr>
          </a:p>
        </p:txBody>
      </p:sp>
      <p:sp>
        <p:nvSpPr>
          <p:cNvPr id="488" name="Shape 488"/>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489" name="Shape 489"/>
          <p:cNvSpPr txBox="1"/>
          <p:nvPr>
            <p:ph idx="1" type="body"/>
          </p:nvPr>
        </p:nvSpPr>
        <p:spPr>
          <a:xfrm>
            <a:off x="628649" y="829250"/>
            <a:ext cx="7886701" cy="19400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900"/>
              <a:buFont typeface="Arial"/>
              <a:buNone/>
            </a:pPr>
            <a:r>
              <a:rPr b="0" i="0" lang="en" sz="900" u="none" cap="none" strike="noStrike">
                <a:solidFill>
                  <a:srgbClr val="595959"/>
                </a:solidFill>
                <a:latin typeface="Open Sans Light"/>
                <a:ea typeface="Open Sans Light"/>
                <a:cs typeface="Open Sans Light"/>
                <a:sym typeface="Open Sans Light"/>
              </a:rPr>
              <a:t>Lorem ipsum dolor sit amet agam facer modo data lorem ipsum dolor sit amet agam facer modo data text standard dummy.</a:t>
            </a:r>
            <a:endParaRPr sz="1100"/>
          </a:p>
          <a:p>
            <a:pPr indent="0" lvl="0" marL="0" marR="0" rtl="0" algn="ctr">
              <a:lnSpc>
                <a:spcPct val="90000"/>
              </a:lnSpc>
              <a:spcBef>
                <a:spcPts val="800"/>
              </a:spcBef>
              <a:spcAft>
                <a:spcPts val="0"/>
              </a:spcAft>
              <a:buClr>
                <a:srgbClr val="3F3F3F"/>
              </a:buClr>
              <a:buSzPts val="900"/>
              <a:buFont typeface="Arial"/>
              <a:buNone/>
            </a:pPr>
            <a:r>
              <a:t/>
            </a:r>
            <a:endParaRPr b="0" i="0" sz="900" u="none" cap="none" strike="noStrike">
              <a:solidFill>
                <a:srgbClr val="3F3F3F"/>
              </a:solidFill>
              <a:latin typeface="Open Sans Light"/>
              <a:ea typeface="Open Sans Light"/>
              <a:cs typeface="Open Sans Light"/>
              <a:sym typeface="Open Sans Light"/>
            </a:endParaRPr>
          </a:p>
        </p:txBody>
      </p:sp>
      <p:grpSp>
        <p:nvGrpSpPr>
          <p:cNvPr id="490" name="Shape 490"/>
          <p:cNvGrpSpPr/>
          <p:nvPr/>
        </p:nvGrpSpPr>
        <p:grpSpPr>
          <a:xfrm>
            <a:off x="7286645" y="4818844"/>
            <a:ext cx="850568" cy="182166"/>
            <a:chOff x="9804709" y="6451931"/>
            <a:chExt cx="645495" cy="138245"/>
          </a:xfrm>
        </p:grpSpPr>
        <p:sp>
          <p:nvSpPr>
            <p:cNvPr id="491" name="Shape 491"/>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492" name="Shape 492"/>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493" name="Shape 493"/>
          <p:cNvSpPr/>
          <p:nvPr/>
        </p:nvSpPr>
        <p:spPr>
          <a:xfrm>
            <a:off x="3683602" y="2859076"/>
            <a:ext cx="1776796" cy="1403437"/>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94" name="Shape 494"/>
          <p:cNvSpPr/>
          <p:nvPr/>
        </p:nvSpPr>
        <p:spPr>
          <a:xfrm>
            <a:off x="5525403" y="2859076"/>
            <a:ext cx="1776796" cy="1403437"/>
          </a:xfrm>
          <a:prstGeom prst="rect">
            <a:avLst/>
          </a:prstGeom>
          <a:solidFill>
            <a:srgbClr val="FF1515">
              <a:alpha val="9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495" name="Shape 495"/>
          <p:cNvGrpSpPr/>
          <p:nvPr/>
        </p:nvGrpSpPr>
        <p:grpSpPr>
          <a:xfrm>
            <a:off x="993726" y="1682398"/>
            <a:ext cx="1640342" cy="332139"/>
            <a:chOff x="13419650" y="1400227"/>
            <a:chExt cx="2046287" cy="414337"/>
          </a:xfrm>
        </p:grpSpPr>
        <p:sp>
          <p:nvSpPr>
            <p:cNvPr id="496" name="Shape 496"/>
            <p:cNvSpPr/>
            <p:nvPr/>
          </p:nvSpPr>
          <p:spPr>
            <a:xfrm>
              <a:off x="13421238" y="1400227"/>
              <a:ext cx="2044700" cy="41433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97" name="Shape 497"/>
            <p:cNvSpPr/>
            <p:nvPr/>
          </p:nvSpPr>
          <p:spPr>
            <a:xfrm>
              <a:off x="13703813" y="1424039"/>
              <a:ext cx="284163" cy="388937"/>
            </a:xfrm>
            <a:custGeom>
              <a:pathLst>
                <a:path extrusionOk="0" h="120000" w="120000">
                  <a:moveTo>
                    <a:pt x="40000" y="44081"/>
                  </a:moveTo>
                  <a:cubicBezTo>
                    <a:pt x="80666" y="44081"/>
                    <a:pt x="80666" y="44081"/>
                    <a:pt x="80666" y="44081"/>
                  </a:cubicBezTo>
                  <a:cubicBezTo>
                    <a:pt x="89333" y="43591"/>
                    <a:pt x="91333" y="47510"/>
                    <a:pt x="85333" y="51918"/>
                  </a:cubicBezTo>
                  <a:cubicBezTo>
                    <a:pt x="63333" y="68081"/>
                    <a:pt x="63333" y="68081"/>
                    <a:pt x="63333" y="68081"/>
                  </a:cubicBezTo>
                  <a:cubicBezTo>
                    <a:pt x="60666" y="70530"/>
                    <a:pt x="55333" y="74448"/>
                    <a:pt x="52666" y="76408"/>
                  </a:cubicBezTo>
                  <a:cubicBezTo>
                    <a:pt x="0" y="115102"/>
                    <a:pt x="0" y="115102"/>
                    <a:pt x="0" y="115102"/>
                  </a:cubicBezTo>
                  <a:cubicBezTo>
                    <a:pt x="10000" y="118040"/>
                    <a:pt x="21333" y="120000"/>
                    <a:pt x="33333" y="120000"/>
                  </a:cubicBezTo>
                  <a:cubicBezTo>
                    <a:pt x="81333" y="120000"/>
                    <a:pt x="120000" y="91591"/>
                    <a:pt x="120000" y="56816"/>
                  </a:cubicBezTo>
                  <a:cubicBezTo>
                    <a:pt x="120000" y="31836"/>
                    <a:pt x="100000" y="10285"/>
                    <a:pt x="71333" y="0"/>
                  </a:cubicBezTo>
                  <a:cubicBezTo>
                    <a:pt x="36666" y="39183"/>
                    <a:pt x="36666" y="39183"/>
                    <a:pt x="36666" y="39183"/>
                  </a:cubicBezTo>
                  <a:cubicBezTo>
                    <a:pt x="34000" y="41632"/>
                    <a:pt x="35333" y="44081"/>
                    <a:pt x="40000" y="44081"/>
                  </a:cubicBezTo>
                  <a:close/>
                </a:path>
              </a:pathLst>
            </a:custGeom>
            <a:solidFill>
              <a:srgbClr val="BABCB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98" name="Shape 498"/>
            <p:cNvSpPr/>
            <p:nvPr/>
          </p:nvSpPr>
          <p:spPr>
            <a:xfrm>
              <a:off x="13579988" y="1401814"/>
              <a:ext cx="277813" cy="387350"/>
            </a:xfrm>
            <a:custGeom>
              <a:pathLst>
                <a:path extrusionOk="0" h="120000" w="120000">
                  <a:moveTo>
                    <a:pt x="73636" y="73770"/>
                  </a:moveTo>
                  <a:cubicBezTo>
                    <a:pt x="40227" y="74262"/>
                    <a:pt x="40227" y="74262"/>
                    <a:pt x="40227" y="74262"/>
                  </a:cubicBezTo>
                  <a:cubicBezTo>
                    <a:pt x="31363" y="74262"/>
                    <a:pt x="28636" y="70327"/>
                    <a:pt x="35454" y="65901"/>
                  </a:cubicBezTo>
                  <a:cubicBezTo>
                    <a:pt x="120000" y="4426"/>
                    <a:pt x="120000" y="4426"/>
                    <a:pt x="120000" y="4426"/>
                  </a:cubicBezTo>
                  <a:cubicBezTo>
                    <a:pt x="110454" y="1967"/>
                    <a:pt x="99545" y="0"/>
                    <a:pt x="87954" y="0"/>
                  </a:cubicBezTo>
                  <a:cubicBezTo>
                    <a:pt x="39545" y="0"/>
                    <a:pt x="0" y="28524"/>
                    <a:pt x="0" y="63934"/>
                  </a:cubicBezTo>
                  <a:cubicBezTo>
                    <a:pt x="0" y="88524"/>
                    <a:pt x="19772" y="109672"/>
                    <a:pt x="47727" y="120000"/>
                  </a:cubicBezTo>
                  <a:cubicBezTo>
                    <a:pt x="81136" y="83606"/>
                    <a:pt x="81136" y="83606"/>
                    <a:pt x="81136" y="83606"/>
                  </a:cubicBezTo>
                  <a:cubicBezTo>
                    <a:pt x="85909" y="78196"/>
                    <a:pt x="82500" y="73770"/>
                    <a:pt x="73636" y="73770"/>
                  </a:cubicBezTo>
                  <a:close/>
                </a:path>
              </a:pathLst>
            </a:custGeom>
            <a:solidFill>
              <a:srgbClr val="EDEDE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99" name="Shape 499"/>
            <p:cNvSpPr/>
            <p:nvPr/>
          </p:nvSpPr>
          <p:spPr>
            <a:xfrm>
              <a:off x="13646663" y="1416102"/>
              <a:ext cx="273050" cy="381000"/>
            </a:xfrm>
            <a:custGeom>
              <a:pathLst>
                <a:path extrusionOk="0" h="120000" w="120000">
                  <a:moveTo>
                    <a:pt x="6896" y="62500"/>
                  </a:moveTo>
                  <a:cubicBezTo>
                    <a:pt x="0" y="67000"/>
                    <a:pt x="2758" y="71000"/>
                    <a:pt x="11724" y="71000"/>
                  </a:cubicBezTo>
                  <a:cubicBezTo>
                    <a:pt x="45517" y="70500"/>
                    <a:pt x="45517" y="70500"/>
                    <a:pt x="45517" y="70500"/>
                  </a:cubicBezTo>
                  <a:cubicBezTo>
                    <a:pt x="54482" y="70500"/>
                    <a:pt x="57931" y="75000"/>
                    <a:pt x="53103" y="80500"/>
                  </a:cubicBezTo>
                  <a:cubicBezTo>
                    <a:pt x="19310" y="117500"/>
                    <a:pt x="19310" y="117500"/>
                    <a:pt x="19310" y="117500"/>
                  </a:cubicBezTo>
                  <a:cubicBezTo>
                    <a:pt x="21379" y="118500"/>
                    <a:pt x="23448" y="119000"/>
                    <a:pt x="25517" y="120000"/>
                  </a:cubicBezTo>
                  <a:cubicBezTo>
                    <a:pt x="80000" y="80500"/>
                    <a:pt x="80000" y="80500"/>
                    <a:pt x="80000" y="80500"/>
                  </a:cubicBezTo>
                  <a:cubicBezTo>
                    <a:pt x="82758" y="78500"/>
                    <a:pt x="88275" y="74500"/>
                    <a:pt x="91034" y="72000"/>
                  </a:cubicBezTo>
                  <a:cubicBezTo>
                    <a:pt x="113793" y="55500"/>
                    <a:pt x="113793" y="55500"/>
                    <a:pt x="113793" y="55500"/>
                  </a:cubicBezTo>
                  <a:cubicBezTo>
                    <a:pt x="120000" y="51000"/>
                    <a:pt x="117931" y="47000"/>
                    <a:pt x="108965" y="47500"/>
                  </a:cubicBezTo>
                  <a:cubicBezTo>
                    <a:pt x="66896" y="47500"/>
                    <a:pt x="66896" y="47500"/>
                    <a:pt x="66896" y="47500"/>
                  </a:cubicBezTo>
                  <a:cubicBezTo>
                    <a:pt x="62068" y="47500"/>
                    <a:pt x="60689" y="45000"/>
                    <a:pt x="63448" y="42500"/>
                  </a:cubicBezTo>
                  <a:cubicBezTo>
                    <a:pt x="99310" y="2500"/>
                    <a:pt x="99310" y="2500"/>
                    <a:pt x="99310" y="2500"/>
                  </a:cubicBezTo>
                  <a:cubicBezTo>
                    <a:pt x="97241" y="1500"/>
                    <a:pt x="95172" y="1000"/>
                    <a:pt x="92413" y="0"/>
                  </a:cubicBezTo>
                  <a:lnTo>
                    <a:pt x="6896" y="62500"/>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00" name="Shape 500"/>
            <p:cNvSpPr/>
            <p:nvPr/>
          </p:nvSpPr>
          <p:spPr>
            <a:xfrm>
              <a:off x="14029250" y="1460552"/>
              <a:ext cx="273050" cy="293687"/>
            </a:xfrm>
            <a:custGeom>
              <a:pathLst>
                <a:path extrusionOk="0" h="120000" w="120000">
                  <a:moveTo>
                    <a:pt x="92413" y="82378"/>
                  </a:moveTo>
                  <a:cubicBezTo>
                    <a:pt x="91034" y="90162"/>
                    <a:pt x="88965" y="99243"/>
                    <a:pt x="87586" y="110918"/>
                  </a:cubicBezTo>
                  <a:cubicBezTo>
                    <a:pt x="86896" y="105081"/>
                    <a:pt x="86896" y="105081"/>
                    <a:pt x="86896" y="105081"/>
                  </a:cubicBezTo>
                  <a:cubicBezTo>
                    <a:pt x="85517" y="99243"/>
                    <a:pt x="84827" y="91459"/>
                    <a:pt x="82758" y="82378"/>
                  </a:cubicBezTo>
                  <a:cubicBezTo>
                    <a:pt x="64827" y="0"/>
                    <a:pt x="64827" y="0"/>
                    <a:pt x="64827" y="0"/>
                  </a:cubicBezTo>
                  <a:cubicBezTo>
                    <a:pt x="55172" y="0"/>
                    <a:pt x="55172" y="0"/>
                    <a:pt x="55172" y="0"/>
                  </a:cubicBezTo>
                  <a:cubicBezTo>
                    <a:pt x="37241" y="83027"/>
                    <a:pt x="37241" y="83027"/>
                    <a:pt x="37241" y="83027"/>
                  </a:cubicBezTo>
                  <a:cubicBezTo>
                    <a:pt x="35172" y="92756"/>
                    <a:pt x="33793" y="101837"/>
                    <a:pt x="32413" y="110918"/>
                  </a:cubicBezTo>
                  <a:cubicBezTo>
                    <a:pt x="31724" y="105729"/>
                    <a:pt x="29655" y="96000"/>
                    <a:pt x="26896" y="82378"/>
                  </a:cubicBezTo>
                  <a:cubicBezTo>
                    <a:pt x="8965" y="0"/>
                    <a:pt x="8965" y="0"/>
                    <a:pt x="8965" y="0"/>
                  </a:cubicBezTo>
                  <a:cubicBezTo>
                    <a:pt x="0" y="0"/>
                    <a:pt x="0" y="0"/>
                    <a:pt x="0" y="0"/>
                  </a:cubicBezTo>
                  <a:cubicBezTo>
                    <a:pt x="27586" y="120000"/>
                    <a:pt x="27586" y="120000"/>
                    <a:pt x="27586" y="120000"/>
                  </a:cubicBezTo>
                  <a:cubicBezTo>
                    <a:pt x="37241" y="120000"/>
                    <a:pt x="37241" y="120000"/>
                    <a:pt x="37241" y="120000"/>
                  </a:cubicBezTo>
                  <a:cubicBezTo>
                    <a:pt x="56551" y="30486"/>
                    <a:pt x="56551" y="30486"/>
                    <a:pt x="56551" y="30486"/>
                  </a:cubicBezTo>
                  <a:cubicBezTo>
                    <a:pt x="58620" y="18810"/>
                    <a:pt x="58620" y="18810"/>
                    <a:pt x="58620" y="18810"/>
                  </a:cubicBezTo>
                  <a:cubicBezTo>
                    <a:pt x="60000" y="11027"/>
                    <a:pt x="60000" y="11027"/>
                    <a:pt x="60000" y="11027"/>
                  </a:cubicBezTo>
                  <a:cubicBezTo>
                    <a:pt x="61379" y="22702"/>
                    <a:pt x="62758" y="29189"/>
                    <a:pt x="62758" y="30486"/>
                  </a:cubicBezTo>
                  <a:cubicBezTo>
                    <a:pt x="82068" y="120000"/>
                    <a:pt x="82068" y="120000"/>
                    <a:pt x="82068" y="120000"/>
                  </a:cubicBezTo>
                  <a:cubicBezTo>
                    <a:pt x="92413" y="120000"/>
                    <a:pt x="92413" y="120000"/>
                    <a:pt x="92413" y="120000"/>
                  </a:cubicBezTo>
                  <a:cubicBezTo>
                    <a:pt x="120000" y="0"/>
                    <a:pt x="120000" y="0"/>
                    <a:pt x="120000" y="0"/>
                  </a:cubicBezTo>
                  <a:cubicBezTo>
                    <a:pt x="111034" y="0"/>
                    <a:pt x="111034" y="0"/>
                    <a:pt x="111034" y="0"/>
                  </a:cubicBezTo>
                  <a:lnTo>
                    <a:pt x="92413" y="82378"/>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01" name="Shape 501"/>
            <p:cNvSpPr/>
            <p:nvPr/>
          </p:nvSpPr>
          <p:spPr>
            <a:xfrm>
              <a:off x="13419650" y="1460552"/>
              <a:ext cx="120650" cy="293687"/>
            </a:xfrm>
            <a:custGeom>
              <a:pathLst>
                <a:path extrusionOk="0" h="120000" w="120000">
                  <a:moveTo>
                    <a:pt x="38961" y="0"/>
                  </a:moveTo>
                  <a:cubicBezTo>
                    <a:pt x="0" y="0"/>
                    <a:pt x="0" y="0"/>
                    <a:pt x="0" y="0"/>
                  </a:cubicBezTo>
                  <a:cubicBezTo>
                    <a:pt x="0" y="120000"/>
                    <a:pt x="0" y="120000"/>
                    <a:pt x="0" y="120000"/>
                  </a:cubicBezTo>
                  <a:cubicBezTo>
                    <a:pt x="20259" y="120000"/>
                    <a:pt x="20259" y="120000"/>
                    <a:pt x="20259" y="120000"/>
                  </a:cubicBezTo>
                  <a:cubicBezTo>
                    <a:pt x="20259" y="70702"/>
                    <a:pt x="20259" y="70702"/>
                    <a:pt x="20259" y="70702"/>
                  </a:cubicBezTo>
                  <a:cubicBezTo>
                    <a:pt x="40519" y="70702"/>
                    <a:pt x="40519" y="70702"/>
                    <a:pt x="40519" y="70702"/>
                  </a:cubicBezTo>
                  <a:cubicBezTo>
                    <a:pt x="67012" y="70702"/>
                    <a:pt x="87272" y="67459"/>
                    <a:pt x="99740" y="61621"/>
                  </a:cubicBezTo>
                  <a:cubicBezTo>
                    <a:pt x="113766" y="55783"/>
                    <a:pt x="120000" y="46702"/>
                    <a:pt x="120000" y="34378"/>
                  </a:cubicBezTo>
                  <a:cubicBezTo>
                    <a:pt x="120000" y="22702"/>
                    <a:pt x="113766" y="14270"/>
                    <a:pt x="101298" y="8432"/>
                  </a:cubicBezTo>
                  <a:cubicBezTo>
                    <a:pt x="88831" y="3243"/>
                    <a:pt x="67012" y="0"/>
                    <a:pt x="38961" y="0"/>
                  </a:cubicBezTo>
                  <a:close/>
                  <a:moveTo>
                    <a:pt x="87272" y="56432"/>
                  </a:moveTo>
                  <a:cubicBezTo>
                    <a:pt x="77922" y="60972"/>
                    <a:pt x="60779" y="62918"/>
                    <a:pt x="38961" y="62918"/>
                  </a:cubicBezTo>
                  <a:cubicBezTo>
                    <a:pt x="20259" y="62918"/>
                    <a:pt x="20259" y="62918"/>
                    <a:pt x="20259" y="62918"/>
                  </a:cubicBezTo>
                  <a:cubicBezTo>
                    <a:pt x="20259" y="7783"/>
                    <a:pt x="20259" y="7783"/>
                    <a:pt x="20259" y="7783"/>
                  </a:cubicBezTo>
                  <a:cubicBezTo>
                    <a:pt x="40519" y="7783"/>
                    <a:pt x="40519" y="7783"/>
                    <a:pt x="40519" y="7783"/>
                  </a:cubicBezTo>
                  <a:cubicBezTo>
                    <a:pt x="60779" y="7783"/>
                    <a:pt x="76363" y="9729"/>
                    <a:pt x="85714" y="13621"/>
                  </a:cubicBezTo>
                  <a:cubicBezTo>
                    <a:pt x="96623" y="18162"/>
                    <a:pt x="101298" y="24648"/>
                    <a:pt x="101298" y="34378"/>
                  </a:cubicBezTo>
                  <a:cubicBezTo>
                    <a:pt x="101298" y="44756"/>
                    <a:pt x="96623" y="51891"/>
                    <a:pt x="87272" y="56432"/>
                  </a:cubicBez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02" name="Shape 502"/>
            <p:cNvSpPr/>
            <p:nvPr/>
          </p:nvSpPr>
          <p:spPr>
            <a:xfrm>
              <a:off x="14370563" y="1460552"/>
              <a:ext cx="104775" cy="293687"/>
            </a:xfrm>
            <a:custGeom>
              <a:pathLst>
                <a:path extrusionOk="0" h="120000" w="120000">
                  <a:moveTo>
                    <a:pt x="0" y="120000"/>
                  </a:moveTo>
                  <a:lnTo>
                    <a:pt x="120000" y="120000"/>
                  </a:lnTo>
                  <a:lnTo>
                    <a:pt x="120000" y="112216"/>
                  </a:lnTo>
                  <a:lnTo>
                    <a:pt x="23636" y="112216"/>
                  </a:lnTo>
                  <a:lnTo>
                    <a:pt x="23636" y="60972"/>
                  </a:lnTo>
                  <a:lnTo>
                    <a:pt x="114545" y="60972"/>
                  </a:lnTo>
                  <a:lnTo>
                    <a:pt x="114545" y="53189"/>
                  </a:lnTo>
                  <a:lnTo>
                    <a:pt x="23636" y="53189"/>
                  </a:lnTo>
                  <a:lnTo>
                    <a:pt x="23636" y="7783"/>
                  </a:lnTo>
                  <a:lnTo>
                    <a:pt x="120000" y="7783"/>
                  </a:lnTo>
                  <a:lnTo>
                    <a:pt x="120000" y="0"/>
                  </a:lnTo>
                  <a:lnTo>
                    <a:pt x="0" y="0"/>
                  </a:lnTo>
                  <a:lnTo>
                    <a:pt x="0" y="120000"/>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03" name="Shape 503"/>
            <p:cNvSpPr/>
            <p:nvPr/>
          </p:nvSpPr>
          <p:spPr>
            <a:xfrm>
              <a:off x="15313538" y="1460552"/>
              <a:ext cx="152400" cy="293687"/>
            </a:xfrm>
            <a:custGeom>
              <a:pathLst>
                <a:path extrusionOk="0" h="120000" w="120000">
                  <a:moveTo>
                    <a:pt x="105154" y="83675"/>
                  </a:moveTo>
                  <a:cubicBezTo>
                    <a:pt x="105154" y="90162"/>
                    <a:pt x="105154" y="97297"/>
                    <a:pt x="106391" y="106378"/>
                  </a:cubicBezTo>
                  <a:cubicBezTo>
                    <a:pt x="105154" y="106378"/>
                    <a:pt x="105154" y="106378"/>
                    <a:pt x="105154" y="106378"/>
                  </a:cubicBezTo>
                  <a:cubicBezTo>
                    <a:pt x="19793" y="0"/>
                    <a:pt x="19793" y="0"/>
                    <a:pt x="19793" y="0"/>
                  </a:cubicBezTo>
                  <a:cubicBezTo>
                    <a:pt x="0" y="0"/>
                    <a:pt x="0" y="0"/>
                    <a:pt x="0" y="0"/>
                  </a:cubicBezTo>
                  <a:cubicBezTo>
                    <a:pt x="0" y="120000"/>
                    <a:pt x="0" y="120000"/>
                    <a:pt x="0" y="120000"/>
                  </a:cubicBezTo>
                  <a:cubicBezTo>
                    <a:pt x="14845" y="120000"/>
                    <a:pt x="14845" y="120000"/>
                    <a:pt x="14845" y="120000"/>
                  </a:cubicBezTo>
                  <a:cubicBezTo>
                    <a:pt x="14845" y="34378"/>
                    <a:pt x="14845" y="34378"/>
                    <a:pt x="14845" y="34378"/>
                  </a:cubicBezTo>
                  <a:cubicBezTo>
                    <a:pt x="14845" y="27243"/>
                    <a:pt x="14845" y="20108"/>
                    <a:pt x="13608" y="12324"/>
                  </a:cubicBezTo>
                  <a:cubicBezTo>
                    <a:pt x="14845" y="12324"/>
                    <a:pt x="14845" y="12324"/>
                    <a:pt x="14845" y="12324"/>
                  </a:cubicBezTo>
                  <a:cubicBezTo>
                    <a:pt x="100206" y="120000"/>
                    <a:pt x="100206" y="120000"/>
                    <a:pt x="100206" y="120000"/>
                  </a:cubicBezTo>
                  <a:cubicBezTo>
                    <a:pt x="120000" y="120000"/>
                    <a:pt x="120000" y="120000"/>
                    <a:pt x="120000" y="120000"/>
                  </a:cubicBezTo>
                  <a:cubicBezTo>
                    <a:pt x="120000" y="0"/>
                    <a:pt x="120000" y="0"/>
                    <a:pt x="120000" y="0"/>
                  </a:cubicBezTo>
                  <a:cubicBezTo>
                    <a:pt x="105154" y="0"/>
                    <a:pt x="105154" y="0"/>
                    <a:pt x="105154" y="0"/>
                  </a:cubicBezTo>
                  <a:lnTo>
                    <a:pt x="105154" y="83675"/>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04" name="Shape 504"/>
            <p:cNvSpPr/>
            <p:nvPr/>
          </p:nvSpPr>
          <p:spPr>
            <a:xfrm>
              <a:off x="14762675" y="1460552"/>
              <a:ext cx="120650" cy="293687"/>
            </a:xfrm>
            <a:custGeom>
              <a:pathLst>
                <a:path extrusionOk="0" h="120000" w="120000">
                  <a:moveTo>
                    <a:pt x="38961" y="0"/>
                  </a:moveTo>
                  <a:cubicBezTo>
                    <a:pt x="0" y="0"/>
                    <a:pt x="0" y="0"/>
                    <a:pt x="0" y="0"/>
                  </a:cubicBezTo>
                  <a:cubicBezTo>
                    <a:pt x="0" y="120000"/>
                    <a:pt x="0" y="120000"/>
                    <a:pt x="0" y="120000"/>
                  </a:cubicBezTo>
                  <a:cubicBezTo>
                    <a:pt x="18701" y="120000"/>
                    <a:pt x="18701" y="120000"/>
                    <a:pt x="18701" y="120000"/>
                  </a:cubicBezTo>
                  <a:cubicBezTo>
                    <a:pt x="18701" y="70702"/>
                    <a:pt x="18701" y="70702"/>
                    <a:pt x="18701" y="70702"/>
                  </a:cubicBezTo>
                  <a:cubicBezTo>
                    <a:pt x="40519" y="70702"/>
                    <a:pt x="40519" y="70702"/>
                    <a:pt x="40519" y="70702"/>
                  </a:cubicBezTo>
                  <a:cubicBezTo>
                    <a:pt x="67012" y="70702"/>
                    <a:pt x="85714" y="67459"/>
                    <a:pt x="99740" y="61621"/>
                  </a:cubicBezTo>
                  <a:cubicBezTo>
                    <a:pt x="113766" y="55783"/>
                    <a:pt x="120000" y="46702"/>
                    <a:pt x="120000" y="34378"/>
                  </a:cubicBezTo>
                  <a:cubicBezTo>
                    <a:pt x="120000" y="22702"/>
                    <a:pt x="113766" y="14270"/>
                    <a:pt x="101298" y="8432"/>
                  </a:cubicBezTo>
                  <a:cubicBezTo>
                    <a:pt x="87272" y="3243"/>
                    <a:pt x="67012" y="0"/>
                    <a:pt x="38961" y="0"/>
                  </a:cubicBezTo>
                  <a:close/>
                  <a:moveTo>
                    <a:pt x="87272" y="56432"/>
                  </a:moveTo>
                  <a:cubicBezTo>
                    <a:pt x="77922" y="60972"/>
                    <a:pt x="60779" y="62918"/>
                    <a:pt x="38961" y="62918"/>
                  </a:cubicBezTo>
                  <a:cubicBezTo>
                    <a:pt x="18701" y="62918"/>
                    <a:pt x="18701" y="62918"/>
                    <a:pt x="18701" y="62918"/>
                  </a:cubicBezTo>
                  <a:cubicBezTo>
                    <a:pt x="18701" y="7783"/>
                    <a:pt x="18701" y="7783"/>
                    <a:pt x="18701" y="7783"/>
                  </a:cubicBezTo>
                  <a:cubicBezTo>
                    <a:pt x="40519" y="7783"/>
                    <a:pt x="40519" y="7783"/>
                    <a:pt x="40519" y="7783"/>
                  </a:cubicBezTo>
                  <a:cubicBezTo>
                    <a:pt x="60779" y="7783"/>
                    <a:pt x="76363" y="9729"/>
                    <a:pt x="85714" y="13621"/>
                  </a:cubicBezTo>
                  <a:cubicBezTo>
                    <a:pt x="95064" y="18162"/>
                    <a:pt x="101298" y="24648"/>
                    <a:pt x="101298" y="34378"/>
                  </a:cubicBezTo>
                  <a:cubicBezTo>
                    <a:pt x="101298" y="44756"/>
                    <a:pt x="96623" y="51891"/>
                    <a:pt x="87272" y="56432"/>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05" name="Shape 505"/>
            <p:cNvSpPr/>
            <p:nvPr/>
          </p:nvSpPr>
          <p:spPr>
            <a:xfrm>
              <a:off x="15102400" y="1460552"/>
              <a:ext cx="160338" cy="293687"/>
            </a:xfrm>
            <a:custGeom>
              <a:pathLst>
                <a:path extrusionOk="0" h="120000" w="120000">
                  <a:moveTo>
                    <a:pt x="51764" y="0"/>
                  </a:moveTo>
                  <a:cubicBezTo>
                    <a:pt x="0" y="120000"/>
                    <a:pt x="0" y="120000"/>
                    <a:pt x="0" y="120000"/>
                  </a:cubicBezTo>
                  <a:cubicBezTo>
                    <a:pt x="15294" y="120000"/>
                    <a:pt x="15294" y="120000"/>
                    <a:pt x="15294" y="120000"/>
                  </a:cubicBezTo>
                  <a:cubicBezTo>
                    <a:pt x="34117" y="76540"/>
                    <a:pt x="34117" y="76540"/>
                    <a:pt x="34117" y="76540"/>
                  </a:cubicBezTo>
                  <a:cubicBezTo>
                    <a:pt x="85882" y="76540"/>
                    <a:pt x="85882" y="76540"/>
                    <a:pt x="85882" y="76540"/>
                  </a:cubicBezTo>
                  <a:cubicBezTo>
                    <a:pt x="105882" y="120000"/>
                    <a:pt x="105882" y="120000"/>
                    <a:pt x="105882" y="120000"/>
                  </a:cubicBezTo>
                  <a:cubicBezTo>
                    <a:pt x="120000" y="120000"/>
                    <a:pt x="120000" y="120000"/>
                    <a:pt x="120000" y="120000"/>
                  </a:cubicBezTo>
                  <a:cubicBezTo>
                    <a:pt x="67058" y="0"/>
                    <a:pt x="67058" y="0"/>
                    <a:pt x="67058" y="0"/>
                  </a:cubicBezTo>
                  <a:lnTo>
                    <a:pt x="51764" y="0"/>
                  </a:lnTo>
                  <a:close/>
                  <a:moveTo>
                    <a:pt x="36470" y="68756"/>
                  </a:moveTo>
                  <a:cubicBezTo>
                    <a:pt x="55294" y="24000"/>
                    <a:pt x="55294" y="24000"/>
                    <a:pt x="55294" y="24000"/>
                  </a:cubicBezTo>
                  <a:cubicBezTo>
                    <a:pt x="56470" y="18810"/>
                    <a:pt x="58823" y="14270"/>
                    <a:pt x="58823" y="9729"/>
                  </a:cubicBezTo>
                  <a:cubicBezTo>
                    <a:pt x="60000" y="14270"/>
                    <a:pt x="62352" y="18810"/>
                    <a:pt x="63529" y="24000"/>
                  </a:cubicBezTo>
                  <a:cubicBezTo>
                    <a:pt x="83529" y="68756"/>
                    <a:pt x="83529" y="68756"/>
                    <a:pt x="83529" y="68756"/>
                  </a:cubicBezTo>
                  <a:lnTo>
                    <a:pt x="36470" y="68756"/>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06" name="Shape 506"/>
            <p:cNvSpPr/>
            <p:nvPr/>
          </p:nvSpPr>
          <p:spPr>
            <a:xfrm>
              <a:off x="14559475" y="1460552"/>
              <a:ext cx="131763" cy="293687"/>
            </a:xfrm>
            <a:custGeom>
              <a:pathLst>
                <a:path extrusionOk="0" h="120000" w="120000">
                  <a:moveTo>
                    <a:pt x="100000" y="53837"/>
                  </a:moveTo>
                  <a:cubicBezTo>
                    <a:pt x="107142" y="48648"/>
                    <a:pt x="110000" y="41513"/>
                    <a:pt x="110000" y="33081"/>
                  </a:cubicBezTo>
                  <a:cubicBezTo>
                    <a:pt x="110000" y="22054"/>
                    <a:pt x="104285" y="14270"/>
                    <a:pt x="91428" y="8432"/>
                  </a:cubicBezTo>
                  <a:cubicBezTo>
                    <a:pt x="80000" y="3243"/>
                    <a:pt x="61428" y="0"/>
                    <a:pt x="35714" y="0"/>
                  </a:cubicBezTo>
                  <a:cubicBezTo>
                    <a:pt x="0" y="0"/>
                    <a:pt x="0" y="0"/>
                    <a:pt x="0" y="0"/>
                  </a:cubicBezTo>
                  <a:cubicBezTo>
                    <a:pt x="0" y="120000"/>
                    <a:pt x="0" y="120000"/>
                    <a:pt x="0" y="120000"/>
                  </a:cubicBezTo>
                  <a:cubicBezTo>
                    <a:pt x="17142" y="120000"/>
                    <a:pt x="17142" y="120000"/>
                    <a:pt x="17142" y="120000"/>
                  </a:cubicBezTo>
                  <a:cubicBezTo>
                    <a:pt x="17142" y="67459"/>
                    <a:pt x="17142" y="67459"/>
                    <a:pt x="17142" y="67459"/>
                  </a:cubicBezTo>
                  <a:cubicBezTo>
                    <a:pt x="51428" y="67459"/>
                    <a:pt x="51428" y="67459"/>
                    <a:pt x="51428" y="67459"/>
                  </a:cubicBezTo>
                  <a:cubicBezTo>
                    <a:pt x="100000" y="120000"/>
                    <a:pt x="100000" y="120000"/>
                    <a:pt x="100000" y="120000"/>
                  </a:cubicBezTo>
                  <a:cubicBezTo>
                    <a:pt x="120000" y="120000"/>
                    <a:pt x="120000" y="120000"/>
                    <a:pt x="120000" y="120000"/>
                  </a:cubicBezTo>
                  <a:cubicBezTo>
                    <a:pt x="67142" y="65513"/>
                    <a:pt x="67142" y="65513"/>
                    <a:pt x="67142" y="65513"/>
                  </a:cubicBezTo>
                  <a:cubicBezTo>
                    <a:pt x="82857" y="62918"/>
                    <a:pt x="94285" y="59027"/>
                    <a:pt x="100000" y="53837"/>
                  </a:cubicBezTo>
                  <a:close/>
                  <a:moveTo>
                    <a:pt x="41428" y="60324"/>
                  </a:moveTo>
                  <a:cubicBezTo>
                    <a:pt x="17142" y="60324"/>
                    <a:pt x="17142" y="60324"/>
                    <a:pt x="17142" y="60324"/>
                  </a:cubicBezTo>
                  <a:cubicBezTo>
                    <a:pt x="17142" y="7783"/>
                    <a:pt x="17142" y="7783"/>
                    <a:pt x="17142" y="7783"/>
                  </a:cubicBezTo>
                  <a:cubicBezTo>
                    <a:pt x="37142" y="7783"/>
                    <a:pt x="37142" y="7783"/>
                    <a:pt x="37142" y="7783"/>
                  </a:cubicBezTo>
                  <a:cubicBezTo>
                    <a:pt x="55714" y="7783"/>
                    <a:pt x="70000" y="10378"/>
                    <a:pt x="78571" y="14270"/>
                  </a:cubicBezTo>
                  <a:cubicBezTo>
                    <a:pt x="87142" y="18162"/>
                    <a:pt x="91428" y="24648"/>
                    <a:pt x="91428" y="33729"/>
                  </a:cubicBezTo>
                  <a:cubicBezTo>
                    <a:pt x="91428" y="42162"/>
                    <a:pt x="87142" y="49297"/>
                    <a:pt x="78571" y="53837"/>
                  </a:cubicBezTo>
                  <a:cubicBezTo>
                    <a:pt x="70000" y="57729"/>
                    <a:pt x="58571" y="60324"/>
                    <a:pt x="41428" y="60324"/>
                  </a:cubicBez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07" name="Shape 507"/>
            <p:cNvSpPr/>
            <p:nvPr/>
          </p:nvSpPr>
          <p:spPr>
            <a:xfrm>
              <a:off x="14938888" y="1460552"/>
              <a:ext cx="101600" cy="293687"/>
            </a:xfrm>
            <a:custGeom>
              <a:pathLst>
                <a:path extrusionOk="0" h="120000" w="120000">
                  <a:moveTo>
                    <a:pt x="24375" y="0"/>
                  </a:moveTo>
                  <a:lnTo>
                    <a:pt x="0" y="0"/>
                  </a:lnTo>
                  <a:lnTo>
                    <a:pt x="0" y="120000"/>
                  </a:lnTo>
                  <a:lnTo>
                    <a:pt x="120000" y="120000"/>
                  </a:lnTo>
                  <a:lnTo>
                    <a:pt x="120000" y="112216"/>
                  </a:lnTo>
                  <a:lnTo>
                    <a:pt x="24375" y="112216"/>
                  </a:lnTo>
                  <a:lnTo>
                    <a:pt x="24375" y="0"/>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cxnSp>
        <p:nvCxnSpPr>
          <p:cNvPr id="508" name="Shape 508"/>
          <p:cNvCxnSpPr/>
          <p:nvPr/>
        </p:nvCxnSpPr>
        <p:spPr>
          <a:xfrm rot="10800000">
            <a:off x="1" y="1958900"/>
            <a:ext cx="906216" cy="0"/>
          </a:xfrm>
          <a:prstGeom prst="straightConnector1">
            <a:avLst/>
          </a:prstGeom>
          <a:noFill/>
          <a:ln cap="flat" cmpd="sng" w="28575">
            <a:solidFill>
              <a:schemeClr val="lt1"/>
            </a:solidFill>
            <a:prstDash val="dot"/>
            <a:miter lim="800000"/>
            <a:headEnd len="med" w="med" type="none"/>
            <a:tailEnd len="med" w="med" type="none"/>
          </a:ln>
        </p:spPr>
      </p:cxnSp>
      <p:sp>
        <p:nvSpPr>
          <p:cNvPr id="509" name="Shape 509"/>
          <p:cNvSpPr txBox="1"/>
          <p:nvPr/>
        </p:nvSpPr>
        <p:spPr>
          <a:xfrm>
            <a:off x="3878638" y="3463950"/>
            <a:ext cx="1386900" cy="4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Text of the printing to</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Typeset industry your</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of the printing this for</a:t>
            </a:r>
            <a:endParaRPr sz="1100"/>
          </a:p>
        </p:txBody>
      </p:sp>
      <p:sp>
        <p:nvSpPr>
          <p:cNvPr id="510" name="Shape 510"/>
          <p:cNvSpPr txBox="1"/>
          <p:nvPr/>
        </p:nvSpPr>
        <p:spPr>
          <a:xfrm>
            <a:off x="3930425" y="3172900"/>
            <a:ext cx="1283100"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lt1"/>
                </a:solidFill>
                <a:latin typeface="Open Sans Light"/>
                <a:ea typeface="Open Sans Light"/>
                <a:cs typeface="Open Sans Light"/>
                <a:sym typeface="Open Sans Light"/>
              </a:rPr>
              <a:t>Example 1</a:t>
            </a:r>
            <a:endParaRPr sz="1100"/>
          </a:p>
        </p:txBody>
      </p:sp>
      <p:sp>
        <p:nvSpPr>
          <p:cNvPr id="511" name="Shape 511"/>
          <p:cNvSpPr txBox="1"/>
          <p:nvPr/>
        </p:nvSpPr>
        <p:spPr>
          <a:xfrm>
            <a:off x="5772338" y="3463950"/>
            <a:ext cx="1283100" cy="4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Text of the printing to</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Typeset industry your</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of the printing this for</a:t>
            </a:r>
            <a:endParaRPr sz="1100"/>
          </a:p>
        </p:txBody>
      </p:sp>
      <p:sp>
        <p:nvSpPr>
          <p:cNvPr id="512" name="Shape 512"/>
          <p:cNvSpPr txBox="1"/>
          <p:nvPr/>
        </p:nvSpPr>
        <p:spPr>
          <a:xfrm>
            <a:off x="5720365" y="3172900"/>
            <a:ext cx="1386900"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lt1"/>
                </a:solidFill>
                <a:latin typeface="Open Sans Light"/>
                <a:ea typeface="Open Sans Light"/>
                <a:cs typeface="Open Sans Light"/>
                <a:sym typeface="Open Sans Light"/>
              </a:rPr>
              <a:t>Example 2</a:t>
            </a:r>
            <a:endParaRPr sz="1100"/>
          </a:p>
        </p:txBody>
      </p:sp>
      <p:sp>
        <p:nvSpPr>
          <p:cNvPr id="513" name="Shape 513"/>
          <p:cNvSpPr/>
          <p:nvPr>
            <p:ph idx="3" type="pic"/>
          </p:nvPr>
        </p:nvSpPr>
        <p:spPr>
          <a:xfrm>
            <a:off x="1" y="1390509"/>
            <a:ext cx="3618597" cy="375299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14" name="Shape 514"/>
          <p:cNvSpPr/>
          <p:nvPr>
            <p:ph idx="5" type="pic"/>
          </p:nvPr>
        </p:nvSpPr>
        <p:spPr>
          <a:xfrm>
            <a:off x="3683602" y="1390509"/>
            <a:ext cx="3618597" cy="140343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15" name="Shape 515"/>
          <p:cNvSpPr/>
          <p:nvPr>
            <p:ph idx="4" type="pic"/>
          </p:nvPr>
        </p:nvSpPr>
        <p:spPr>
          <a:xfrm>
            <a:off x="7367204" y="1390509"/>
            <a:ext cx="1776796" cy="140343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16" name="Shape 516"/>
          <p:cNvSpPr/>
          <p:nvPr>
            <p:ph idx="2" type="pic"/>
          </p:nvPr>
        </p:nvSpPr>
        <p:spPr>
          <a:xfrm>
            <a:off x="7367204" y="2859076"/>
            <a:ext cx="1776796" cy="140343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1" name="Shape 521"/>
        <p:cNvGrpSpPr/>
        <p:nvPr/>
      </p:nvGrpSpPr>
      <p:grpSpPr>
        <a:xfrm>
          <a:off x="0" y="0"/>
          <a:ext cx="0" cy="0"/>
          <a:chOff x="0" y="0"/>
          <a:chExt cx="0" cy="0"/>
        </a:xfrm>
      </p:grpSpPr>
      <p:sp>
        <p:nvSpPr>
          <p:cNvPr id="522" name="Shape 522"/>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3" name="Shape 523"/>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Open Sans"/>
                <a:ea typeface="Open Sans"/>
                <a:cs typeface="Open Sans"/>
                <a:sym typeface="Open Sans"/>
              </a:rPr>
              <a:t>‹#›</a:t>
            </a:fld>
            <a:endParaRPr b="0" i="0" sz="800">
              <a:solidFill>
                <a:schemeClr val="lt1"/>
              </a:solidFill>
              <a:latin typeface="Open Sans"/>
              <a:ea typeface="Open Sans"/>
              <a:cs typeface="Open Sans"/>
              <a:sym typeface="Open Sans"/>
            </a:endParaRPr>
          </a:p>
        </p:txBody>
      </p:sp>
      <p:sp>
        <p:nvSpPr>
          <p:cNvPr id="524" name="Shape 524"/>
          <p:cNvSpPr txBox="1"/>
          <p:nvPr>
            <p:ph type="title"/>
          </p:nvPr>
        </p:nvSpPr>
        <p:spPr>
          <a:xfrm>
            <a:off x="628650" y="366206"/>
            <a:ext cx="7886700" cy="4611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Open Sans"/>
              <a:buNone/>
            </a:pPr>
            <a:r>
              <a:rPr b="1" i="0" lang="en" sz="2400" u="none" cap="none" strike="noStrike">
                <a:solidFill>
                  <a:srgbClr val="3F3F3F"/>
                </a:solidFill>
                <a:latin typeface="Open Sans"/>
                <a:ea typeface="Open Sans"/>
                <a:cs typeface="Open Sans"/>
                <a:sym typeface="Open Sans"/>
              </a:rPr>
              <a:t>Creative Portfolio</a:t>
            </a:r>
            <a:endParaRPr b="1" sz="1100">
              <a:latin typeface="Open Sans"/>
              <a:ea typeface="Open Sans"/>
              <a:cs typeface="Open Sans"/>
              <a:sym typeface="Open Sans"/>
            </a:endParaRPr>
          </a:p>
        </p:txBody>
      </p:sp>
      <p:sp>
        <p:nvSpPr>
          <p:cNvPr id="525" name="Shape 525"/>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526" name="Shape 526"/>
          <p:cNvSpPr txBox="1"/>
          <p:nvPr>
            <p:ph idx="1" type="body"/>
          </p:nvPr>
        </p:nvSpPr>
        <p:spPr>
          <a:xfrm>
            <a:off x="628649" y="829250"/>
            <a:ext cx="7886701" cy="19400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900"/>
              <a:buFont typeface="Arial"/>
              <a:buNone/>
            </a:pPr>
            <a:r>
              <a:rPr b="0" i="0" lang="en" sz="900" u="none" cap="none" strike="noStrike">
                <a:solidFill>
                  <a:srgbClr val="595959"/>
                </a:solidFill>
                <a:latin typeface="Open Sans Light"/>
                <a:ea typeface="Open Sans Light"/>
                <a:cs typeface="Open Sans Light"/>
                <a:sym typeface="Open Sans Light"/>
              </a:rPr>
              <a:t>Lorem ipsum dolor sit amet agam facer modo data lorem ipsum dolor sit amet agam facer modo data text standard dummy.</a:t>
            </a:r>
            <a:endParaRPr sz="1100"/>
          </a:p>
          <a:p>
            <a:pPr indent="0" lvl="0" marL="0" marR="0" rtl="0" algn="ctr">
              <a:lnSpc>
                <a:spcPct val="90000"/>
              </a:lnSpc>
              <a:spcBef>
                <a:spcPts val="800"/>
              </a:spcBef>
              <a:spcAft>
                <a:spcPts val="0"/>
              </a:spcAft>
              <a:buClr>
                <a:srgbClr val="3F3F3F"/>
              </a:buClr>
              <a:buSzPts val="900"/>
              <a:buFont typeface="Arial"/>
              <a:buNone/>
            </a:pPr>
            <a:r>
              <a:t/>
            </a:r>
            <a:endParaRPr b="0" i="0" sz="900" u="none" cap="none" strike="noStrike">
              <a:solidFill>
                <a:srgbClr val="3F3F3F"/>
              </a:solidFill>
              <a:latin typeface="Open Sans Light"/>
              <a:ea typeface="Open Sans Light"/>
              <a:cs typeface="Open Sans Light"/>
              <a:sym typeface="Open Sans Light"/>
            </a:endParaRPr>
          </a:p>
        </p:txBody>
      </p:sp>
      <p:grpSp>
        <p:nvGrpSpPr>
          <p:cNvPr id="527" name="Shape 527"/>
          <p:cNvGrpSpPr/>
          <p:nvPr/>
        </p:nvGrpSpPr>
        <p:grpSpPr>
          <a:xfrm>
            <a:off x="7286645" y="4818844"/>
            <a:ext cx="850568" cy="182166"/>
            <a:chOff x="9804709" y="6451931"/>
            <a:chExt cx="645495" cy="138245"/>
          </a:xfrm>
        </p:grpSpPr>
        <p:sp>
          <p:nvSpPr>
            <p:cNvPr id="528" name="Shape 528"/>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529" name="Shape 529"/>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530" name="Shape 530"/>
          <p:cNvSpPr/>
          <p:nvPr/>
        </p:nvSpPr>
        <p:spPr>
          <a:xfrm>
            <a:off x="1240975" y="1388333"/>
            <a:ext cx="2013857" cy="2013857"/>
          </a:xfrm>
          <a:prstGeom prst="rect">
            <a:avLst/>
          </a:prstGeom>
          <a:noFill/>
          <a:ln cap="flat" cmpd="sng" w="28575">
            <a:solidFill>
              <a:srgbClr val="BFBFBF"/>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31" name="Shape 531"/>
          <p:cNvSpPr/>
          <p:nvPr/>
        </p:nvSpPr>
        <p:spPr>
          <a:xfrm>
            <a:off x="3565071" y="1388333"/>
            <a:ext cx="2013857" cy="2013857"/>
          </a:xfrm>
          <a:prstGeom prst="rect">
            <a:avLst/>
          </a:prstGeom>
          <a:noFill/>
          <a:ln cap="flat" cmpd="sng" w="28575">
            <a:solidFill>
              <a:srgbClr val="BFBFBF"/>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32" name="Shape 532"/>
          <p:cNvSpPr/>
          <p:nvPr/>
        </p:nvSpPr>
        <p:spPr>
          <a:xfrm>
            <a:off x="5889167" y="1388333"/>
            <a:ext cx="2013857" cy="2013857"/>
          </a:xfrm>
          <a:prstGeom prst="rect">
            <a:avLst/>
          </a:prstGeom>
          <a:noFill/>
          <a:ln cap="flat" cmpd="sng" w="28575">
            <a:solidFill>
              <a:srgbClr val="BFBFBF"/>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33" name="Shape 533"/>
          <p:cNvSpPr/>
          <p:nvPr/>
        </p:nvSpPr>
        <p:spPr>
          <a:xfrm>
            <a:off x="1240973" y="3975613"/>
            <a:ext cx="2013860" cy="579783"/>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800">
                <a:solidFill>
                  <a:srgbClr val="7F7F7F"/>
                </a:solidFill>
                <a:latin typeface="Open Sans Light"/>
                <a:ea typeface="Open Sans Light"/>
                <a:cs typeface="Open Sans Light"/>
                <a:sym typeface="Open Sans Light"/>
              </a:rPr>
              <a:t>This letterhead design is meant to project an image of  to &amp; yours  professionalism simplicity and the suggest for strength and the spaciousn contributes to</a:t>
            </a:r>
            <a:endParaRPr sz="1100"/>
          </a:p>
        </p:txBody>
      </p:sp>
      <p:sp>
        <p:nvSpPr>
          <p:cNvPr id="534" name="Shape 534"/>
          <p:cNvSpPr txBox="1"/>
          <p:nvPr/>
        </p:nvSpPr>
        <p:spPr>
          <a:xfrm>
            <a:off x="1387475" y="3581875"/>
            <a:ext cx="1720800" cy="4155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300">
                <a:solidFill>
                  <a:srgbClr val="222A35"/>
                </a:solidFill>
                <a:latin typeface="Open Sans"/>
                <a:ea typeface="Open Sans"/>
                <a:cs typeface="Open Sans"/>
                <a:sym typeface="Open Sans"/>
              </a:rPr>
              <a:t>Title Text 1</a:t>
            </a:r>
            <a:endParaRPr sz="1100"/>
          </a:p>
        </p:txBody>
      </p:sp>
      <p:sp>
        <p:nvSpPr>
          <p:cNvPr id="535" name="Shape 535"/>
          <p:cNvSpPr/>
          <p:nvPr/>
        </p:nvSpPr>
        <p:spPr>
          <a:xfrm>
            <a:off x="3565069" y="3975613"/>
            <a:ext cx="2013860" cy="579783"/>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800">
                <a:solidFill>
                  <a:srgbClr val="7F7F7F"/>
                </a:solidFill>
                <a:latin typeface="Open Sans Light"/>
                <a:ea typeface="Open Sans Light"/>
                <a:cs typeface="Open Sans Light"/>
                <a:sym typeface="Open Sans Light"/>
              </a:rPr>
              <a:t>This letterhead design is meant to project an image of  to &amp; yours  professionalism simplicity and the suggest for strength and the spaciousn contributes to</a:t>
            </a:r>
            <a:endParaRPr sz="1100"/>
          </a:p>
        </p:txBody>
      </p:sp>
      <p:sp>
        <p:nvSpPr>
          <p:cNvPr id="536" name="Shape 536"/>
          <p:cNvSpPr txBox="1"/>
          <p:nvPr/>
        </p:nvSpPr>
        <p:spPr>
          <a:xfrm>
            <a:off x="3711625" y="3581875"/>
            <a:ext cx="1720800" cy="4155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300">
                <a:solidFill>
                  <a:schemeClr val="accent5"/>
                </a:solidFill>
                <a:latin typeface="Open Sans"/>
                <a:ea typeface="Open Sans"/>
                <a:cs typeface="Open Sans"/>
                <a:sym typeface="Open Sans"/>
              </a:rPr>
              <a:t>Title Text 1</a:t>
            </a:r>
            <a:endParaRPr sz="1100"/>
          </a:p>
        </p:txBody>
      </p:sp>
      <p:sp>
        <p:nvSpPr>
          <p:cNvPr id="537" name="Shape 537"/>
          <p:cNvSpPr/>
          <p:nvPr/>
        </p:nvSpPr>
        <p:spPr>
          <a:xfrm>
            <a:off x="5889165" y="3975613"/>
            <a:ext cx="2013860" cy="579783"/>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800">
                <a:solidFill>
                  <a:srgbClr val="7F7F7F"/>
                </a:solidFill>
                <a:latin typeface="Open Sans Light"/>
                <a:ea typeface="Open Sans Light"/>
                <a:cs typeface="Open Sans Light"/>
                <a:sym typeface="Open Sans Light"/>
              </a:rPr>
              <a:t>This letterhead design is meant to project an image of  to &amp; yours  professionalism simplicity and the suggest for strength and the spaciousn contributes to</a:t>
            </a:r>
            <a:endParaRPr sz="1100"/>
          </a:p>
        </p:txBody>
      </p:sp>
      <p:sp>
        <p:nvSpPr>
          <p:cNvPr id="538" name="Shape 538"/>
          <p:cNvSpPr txBox="1"/>
          <p:nvPr/>
        </p:nvSpPr>
        <p:spPr>
          <a:xfrm>
            <a:off x="5948352" y="3581875"/>
            <a:ext cx="1895400" cy="4155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300">
                <a:solidFill>
                  <a:schemeClr val="accent4"/>
                </a:solidFill>
                <a:latin typeface="Open Sans"/>
                <a:ea typeface="Open Sans"/>
                <a:cs typeface="Open Sans"/>
                <a:sym typeface="Open Sans"/>
              </a:rPr>
              <a:t>Title Text 1</a:t>
            </a:r>
            <a:endParaRPr sz="1100"/>
          </a:p>
        </p:txBody>
      </p:sp>
      <p:sp>
        <p:nvSpPr>
          <p:cNvPr id="539" name="Shape 539"/>
          <p:cNvSpPr/>
          <p:nvPr>
            <p:ph idx="4" type="pic"/>
          </p:nvPr>
        </p:nvSpPr>
        <p:spPr>
          <a:xfrm>
            <a:off x="1387528" y="1534887"/>
            <a:ext cx="1720752" cy="172075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40" name="Shape 540"/>
          <p:cNvSpPr/>
          <p:nvPr>
            <p:ph idx="3" type="pic"/>
          </p:nvPr>
        </p:nvSpPr>
        <p:spPr>
          <a:xfrm>
            <a:off x="3711623" y="1534887"/>
            <a:ext cx="1720752" cy="172075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41" name="Shape 541"/>
          <p:cNvSpPr/>
          <p:nvPr>
            <p:ph idx="2" type="pic"/>
          </p:nvPr>
        </p:nvSpPr>
        <p:spPr>
          <a:xfrm>
            <a:off x="6035721" y="1534887"/>
            <a:ext cx="1720752" cy="172075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5" name="Shape 545"/>
        <p:cNvGrpSpPr/>
        <p:nvPr/>
      </p:nvGrpSpPr>
      <p:grpSpPr>
        <a:xfrm>
          <a:off x="0" y="0"/>
          <a:ext cx="0" cy="0"/>
          <a:chOff x="0" y="0"/>
          <a:chExt cx="0" cy="0"/>
        </a:xfrm>
      </p:grpSpPr>
      <p:sp>
        <p:nvSpPr>
          <p:cNvPr id="546" name="Shape 546"/>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547" name="Shape 547"/>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8" name="Shape 548"/>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Open Sans"/>
                <a:ea typeface="Open Sans"/>
                <a:cs typeface="Open Sans"/>
                <a:sym typeface="Open Sans"/>
              </a:rPr>
              <a:t>‹#›</a:t>
            </a:fld>
            <a:endParaRPr b="0" i="0" sz="800">
              <a:solidFill>
                <a:schemeClr val="lt1"/>
              </a:solidFill>
              <a:latin typeface="Open Sans"/>
              <a:ea typeface="Open Sans"/>
              <a:cs typeface="Open Sans"/>
              <a:sym typeface="Open Sans"/>
            </a:endParaRPr>
          </a:p>
        </p:txBody>
      </p:sp>
      <p:grpSp>
        <p:nvGrpSpPr>
          <p:cNvPr id="549" name="Shape 549"/>
          <p:cNvGrpSpPr/>
          <p:nvPr/>
        </p:nvGrpSpPr>
        <p:grpSpPr>
          <a:xfrm>
            <a:off x="7286645" y="4818844"/>
            <a:ext cx="850568" cy="182166"/>
            <a:chOff x="9804709" y="6451931"/>
            <a:chExt cx="645495" cy="138245"/>
          </a:xfrm>
        </p:grpSpPr>
        <p:sp>
          <p:nvSpPr>
            <p:cNvPr id="550" name="Shape 550"/>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551" name="Shape 551"/>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pic>
        <p:nvPicPr>
          <p:cNvPr id="552" name="Shape 552"/>
          <p:cNvPicPr preferRelativeResize="0"/>
          <p:nvPr/>
        </p:nvPicPr>
        <p:blipFill rotWithShape="1">
          <a:blip r:embed="rId4">
            <a:alphaModFix/>
          </a:blip>
          <a:srcRect b="0" l="0" r="0" t="0"/>
          <a:stretch/>
        </p:blipFill>
        <p:spPr>
          <a:xfrm>
            <a:off x="3805238" y="1190816"/>
            <a:ext cx="1533525" cy="310253"/>
          </a:xfrm>
          <a:prstGeom prst="rect">
            <a:avLst/>
          </a:prstGeom>
          <a:noFill/>
          <a:ln>
            <a:noFill/>
          </a:ln>
        </p:spPr>
      </p:pic>
      <p:cxnSp>
        <p:nvCxnSpPr>
          <p:cNvPr id="553" name="Shape 553"/>
          <p:cNvCxnSpPr/>
          <p:nvPr/>
        </p:nvCxnSpPr>
        <p:spPr>
          <a:xfrm rot="10800000">
            <a:off x="5464969" y="1424194"/>
            <a:ext cx="3679031" cy="0"/>
          </a:xfrm>
          <a:prstGeom prst="straightConnector1">
            <a:avLst/>
          </a:prstGeom>
          <a:noFill/>
          <a:ln cap="flat" cmpd="sng" w="28575">
            <a:solidFill>
              <a:srgbClr val="BFBFBF"/>
            </a:solidFill>
            <a:prstDash val="dot"/>
            <a:miter lim="800000"/>
            <a:headEnd len="med" w="med" type="none"/>
            <a:tailEnd len="med" w="med" type="none"/>
          </a:ln>
        </p:spPr>
      </p:cxnSp>
      <p:cxnSp>
        <p:nvCxnSpPr>
          <p:cNvPr id="554" name="Shape 554"/>
          <p:cNvCxnSpPr/>
          <p:nvPr/>
        </p:nvCxnSpPr>
        <p:spPr>
          <a:xfrm rot="10800000">
            <a:off x="0" y="1424194"/>
            <a:ext cx="3679031" cy="0"/>
          </a:xfrm>
          <a:prstGeom prst="straightConnector1">
            <a:avLst/>
          </a:prstGeom>
          <a:noFill/>
          <a:ln cap="flat" cmpd="sng" w="28575">
            <a:solidFill>
              <a:srgbClr val="BFBFBF"/>
            </a:solidFill>
            <a:prstDash val="dot"/>
            <a:miter lim="800000"/>
            <a:headEnd len="med" w="med" type="none"/>
            <a:tailEnd len="med" w="med" type="none"/>
          </a:ln>
        </p:spPr>
      </p:cxnSp>
      <p:sp>
        <p:nvSpPr>
          <p:cNvPr id="555" name="Shape 555"/>
          <p:cNvSpPr txBox="1"/>
          <p:nvPr/>
        </p:nvSpPr>
        <p:spPr>
          <a:xfrm>
            <a:off x="739050" y="1754200"/>
            <a:ext cx="7665900" cy="8772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5300">
                <a:solidFill>
                  <a:srgbClr val="7F7F7F"/>
                </a:solidFill>
                <a:latin typeface="Open Sans Light"/>
                <a:ea typeface="Open Sans Light"/>
                <a:cs typeface="Open Sans Light"/>
                <a:sym typeface="Open Sans Light"/>
              </a:rPr>
              <a:t>HAVE A </a:t>
            </a:r>
            <a:r>
              <a:rPr b="1" lang="en" sz="5300">
                <a:solidFill>
                  <a:schemeClr val="accent4"/>
                </a:solidFill>
                <a:latin typeface="Open Sans"/>
                <a:ea typeface="Open Sans"/>
                <a:cs typeface="Open Sans"/>
                <a:sym typeface="Open Sans"/>
              </a:rPr>
              <a:t>COFFEE</a:t>
            </a:r>
            <a:r>
              <a:rPr b="1" lang="en" sz="5300">
                <a:solidFill>
                  <a:schemeClr val="dk1"/>
                </a:solidFill>
                <a:latin typeface="Open Sans"/>
                <a:ea typeface="Open Sans"/>
                <a:cs typeface="Open Sans"/>
                <a:sym typeface="Open Sans"/>
              </a:rPr>
              <a:t> </a:t>
            </a:r>
            <a:r>
              <a:rPr b="1" lang="en" sz="5300">
                <a:solidFill>
                  <a:schemeClr val="dk2"/>
                </a:solidFill>
                <a:latin typeface="Open Sans"/>
                <a:ea typeface="Open Sans"/>
                <a:cs typeface="Open Sans"/>
                <a:sym typeface="Open Sans"/>
              </a:rPr>
              <a:t>BREAK</a:t>
            </a:r>
            <a:endParaRPr b="1" sz="1100"/>
          </a:p>
        </p:txBody>
      </p:sp>
      <p:sp>
        <p:nvSpPr>
          <p:cNvPr id="556" name="Shape 556"/>
          <p:cNvSpPr/>
          <p:nvPr/>
        </p:nvSpPr>
        <p:spPr>
          <a:xfrm>
            <a:off x="1949563" y="2884482"/>
            <a:ext cx="3894024" cy="1346377"/>
          </a:xfrm>
          <a:prstGeom prst="rect">
            <a:avLst/>
          </a:prstGeom>
          <a:solidFill>
            <a:srgbClr val="FF9600">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57" name="Shape 557"/>
          <p:cNvSpPr txBox="1"/>
          <p:nvPr/>
        </p:nvSpPr>
        <p:spPr>
          <a:xfrm>
            <a:off x="2268673" y="3172750"/>
            <a:ext cx="2512500" cy="276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lt1"/>
                </a:solidFill>
                <a:latin typeface="Open Sans SemiBold"/>
                <a:ea typeface="Open Sans SemiBold"/>
                <a:cs typeface="Open Sans SemiBold"/>
                <a:sym typeface="Open Sans SemiBold"/>
              </a:rPr>
              <a:t>WE BACK IN 10.00 MUNITES</a:t>
            </a:r>
            <a:endParaRPr sz="1100">
              <a:latin typeface="Open Sans SemiBold"/>
              <a:ea typeface="Open Sans SemiBold"/>
              <a:cs typeface="Open Sans SemiBold"/>
              <a:sym typeface="Open Sans SemiBold"/>
            </a:endParaRPr>
          </a:p>
        </p:txBody>
      </p:sp>
      <p:sp>
        <p:nvSpPr>
          <p:cNvPr id="558" name="Shape 558"/>
          <p:cNvSpPr/>
          <p:nvPr/>
        </p:nvSpPr>
        <p:spPr>
          <a:xfrm>
            <a:off x="2333920" y="3509931"/>
            <a:ext cx="3175800" cy="479400"/>
          </a:xfrm>
          <a:prstGeom prst="rect">
            <a:avLst/>
          </a:prstGeom>
          <a:noFill/>
          <a:ln>
            <a:noFill/>
          </a:ln>
        </p:spPr>
        <p:txBody>
          <a:bodyPr anchorCtr="0" anchor="ctr" bIns="0" lIns="0" spcFirstLastPara="1" rIns="0" wrap="square" tIns="0">
            <a:noAutofit/>
          </a:bodyPr>
          <a:lstStyle/>
          <a:p>
            <a:pPr indent="0" lvl="0" marL="0" marR="0" rtl="0" algn="l">
              <a:lnSpc>
                <a:spcPct val="115384"/>
              </a:lnSpc>
              <a:spcBef>
                <a:spcPts val="0"/>
              </a:spcBef>
              <a:spcAft>
                <a:spcPts val="0"/>
              </a:spcAft>
              <a:buNone/>
            </a:pPr>
            <a:r>
              <a:rPr lang="en" sz="1000">
                <a:solidFill>
                  <a:schemeClr val="dk1"/>
                </a:solidFill>
                <a:latin typeface="Open Sans Light"/>
                <a:ea typeface="Open Sans Light"/>
                <a:cs typeface="Open Sans Light"/>
                <a:sym typeface="Open Sans Light"/>
              </a:rPr>
              <a:t>This letterhead design is meant to project an image of  simplesimplicity and the suggests strength and the spaciousn contributes to</a:t>
            </a:r>
            <a:endParaRPr sz="1100"/>
          </a:p>
        </p:txBody>
      </p:sp>
      <p:sp>
        <p:nvSpPr>
          <p:cNvPr id="559" name="Shape 559"/>
          <p:cNvSpPr/>
          <p:nvPr/>
        </p:nvSpPr>
        <p:spPr>
          <a:xfrm>
            <a:off x="7194437" y="2884482"/>
            <a:ext cx="649327" cy="1346377"/>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60" name="Shape 560"/>
          <p:cNvSpPr/>
          <p:nvPr/>
        </p:nvSpPr>
        <p:spPr>
          <a:xfrm>
            <a:off x="7845346" y="2884482"/>
            <a:ext cx="649327" cy="1346377"/>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61" name="Shape 561"/>
          <p:cNvSpPr/>
          <p:nvPr/>
        </p:nvSpPr>
        <p:spPr>
          <a:xfrm>
            <a:off x="8494672" y="2884482"/>
            <a:ext cx="649327" cy="1346377"/>
          </a:xfrm>
          <a:prstGeom prst="rect">
            <a:avLst/>
          </a:prstGeom>
          <a:solidFill>
            <a:schemeClr val="accent6">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62" name="Shape 562"/>
          <p:cNvSpPr/>
          <p:nvPr/>
        </p:nvSpPr>
        <p:spPr>
          <a:xfrm>
            <a:off x="0" y="2884482"/>
            <a:ext cx="649327" cy="1346377"/>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63" name="Shape 563"/>
          <p:cNvSpPr/>
          <p:nvPr/>
        </p:nvSpPr>
        <p:spPr>
          <a:xfrm>
            <a:off x="650909" y="2884482"/>
            <a:ext cx="649327" cy="1346377"/>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64" name="Shape 564"/>
          <p:cNvSpPr/>
          <p:nvPr/>
        </p:nvSpPr>
        <p:spPr>
          <a:xfrm>
            <a:off x="1300236" y="2884482"/>
            <a:ext cx="649327" cy="1346377"/>
          </a:xfrm>
          <a:prstGeom prst="rect">
            <a:avLst/>
          </a:prstGeom>
          <a:solidFill>
            <a:schemeClr val="accent6">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65" name="Shape 565"/>
          <p:cNvSpPr/>
          <p:nvPr>
            <p:ph idx="2" type="pic"/>
          </p:nvPr>
        </p:nvSpPr>
        <p:spPr>
          <a:xfrm>
            <a:off x="1949563" y="2884482"/>
            <a:ext cx="5244900" cy="1346400"/>
          </a:xfrm>
          <a:prstGeom prst="rect">
            <a:avLst/>
          </a:prstGeom>
          <a:noFill/>
          <a:ln>
            <a:noFill/>
          </a:ln>
        </p:spPr>
        <p:txBody>
          <a:bodyPr anchorCtr="0" anchor="t" bIns="68575" lIns="68575" spcFirstLastPara="1" rIns="68575" wrap="square" tIns="68575">
            <a:noAutofit/>
          </a:bodyPr>
          <a:lstStyle/>
          <a:p>
            <a:pPr indent="0" lvl="0" marL="0" rtl="0">
              <a:spcBef>
                <a:spcPts val="800"/>
              </a:spcBef>
              <a:spcAft>
                <a:spcPts val="0"/>
              </a:spcAft>
              <a:buNone/>
            </a:pPr>
            <a:r>
              <a:t/>
            </a:r>
            <a:endParaRPr/>
          </a:p>
        </p:txBody>
      </p:sp>
    </p:spTree>
  </p:cSld>
  <p:clrMapOvr>
    <a:masterClrMapping/>
  </p:clrMapOvr>
  <p:transition spd="slow">
    <p:fade thruBlk="1"/>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9" name="Shape 569"/>
        <p:cNvGrpSpPr/>
        <p:nvPr/>
      </p:nvGrpSpPr>
      <p:grpSpPr>
        <a:xfrm>
          <a:off x="0" y="0"/>
          <a:ext cx="0" cy="0"/>
          <a:chOff x="0" y="0"/>
          <a:chExt cx="0" cy="0"/>
        </a:xfrm>
      </p:grpSpPr>
      <p:sp>
        <p:nvSpPr>
          <p:cNvPr id="570" name="Shape 570"/>
          <p:cNvSpPr/>
          <p:nvPr/>
        </p:nvSpPr>
        <p:spPr>
          <a:xfrm>
            <a:off x="6457951" y="3712039"/>
            <a:ext cx="981193" cy="1431460"/>
          </a:xfrm>
          <a:prstGeom prst="rect">
            <a:avLst/>
          </a:prstGeom>
          <a:solidFill>
            <a:srgbClr val="FF1515">
              <a:alpha val="6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71" name="Shape 571"/>
          <p:cNvSpPr/>
          <p:nvPr/>
        </p:nvSpPr>
        <p:spPr>
          <a:xfrm>
            <a:off x="7439143" y="0"/>
            <a:ext cx="1704856" cy="1857375"/>
          </a:xfrm>
          <a:prstGeom prst="rect">
            <a:avLst/>
          </a:prstGeom>
          <a:solidFill>
            <a:srgbClr val="37CA9D">
              <a:alpha val="4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72" name="Shape 572"/>
          <p:cNvSpPr/>
          <p:nvPr/>
        </p:nvSpPr>
        <p:spPr>
          <a:xfrm>
            <a:off x="4669973" y="1857375"/>
            <a:ext cx="2769171" cy="1854665"/>
          </a:xfrm>
          <a:prstGeom prst="rect">
            <a:avLst/>
          </a:prstGeom>
          <a:solidFill>
            <a:srgbClr val="62BA46">
              <a:alpha val="4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73" name="Shape 573"/>
          <p:cNvSpPr/>
          <p:nvPr/>
        </p:nvSpPr>
        <p:spPr>
          <a:xfrm>
            <a:off x="7439143" y="3712039"/>
            <a:ext cx="1704856" cy="745660"/>
          </a:xfrm>
          <a:prstGeom prst="rect">
            <a:avLst/>
          </a:prstGeom>
          <a:solidFill>
            <a:srgbClr val="FF9600">
              <a:alpha val="6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74" name="Shape 574"/>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575" name="Shape 575"/>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76" name="Shape 576"/>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Open Sans"/>
                <a:ea typeface="Open Sans"/>
                <a:cs typeface="Open Sans"/>
                <a:sym typeface="Open Sans"/>
              </a:rPr>
              <a:t>‹#›</a:t>
            </a:fld>
            <a:endParaRPr b="0" i="0" sz="800">
              <a:solidFill>
                <a:schemeClr val="lt1"/>
              </a:solidFill>
              <a:latin typeface="Open Sans"/>
              <a:ea typeface="Open Sans"/>
              <a:cs typeface="Open Sans"/>
              <a:sym typeface="Open Sans"/>
            </a:endParaRPr>
          </a:p>
        </p:txBody>
      </p:sp>
      <p:grpSp>
        <p:nvGrpSpPr>
          <p:cNvPr id="577" name="Shape 577"/>
          <p:cNvGrpSpPr/>
          <p:nvPr/>
        </p:nvGrpSpPr>
        <p:grpSpPr>
          <a:xfrm>
            <a:off x="7286645" y="4818844"/>
            <a:ext cx="850568" cy="182166"/>
            <a:chOff x="9804709" y="6451931"/>
            <a:chExt cx="645495" cy="138245"/>
          </a:xfrm>
        </p:grpSpPr>
        <p:sp>
          <p:nvSpPr>
            <p:cNvPr id="578" name="Shape 578"/>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579" name="Shape 579"/>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580" name="Shape 580"/>
          <p:cNvSpPr/>
          <p:nvPr/>
        </p:nvSpPr>
        <p:spPr>
          <a:xfrm>
            <a:off x="1053503" y="1654827"/>
            <a:ext cx="448450" cy="578644"/>
          </a:xfrm>
          <a:custGeom>
            <a:pathLst>
              <a:path extrusionOk="0" h="120000" w="120000">
                <a:moveTo>
                  <a:pt x="0" y="44571"/>
                </a:moveTo>
                <a:cubicBezTo>
                  <a:pt x="0" y="20081"/>
                  <a:pt x="25263" y="0"/>
                  <a:pt x="56842" y="0"/>
                </a:cubicBezTo>
                <a:cubicBezTo>
                  <a:pt x="83368" y="0"/>
                  <a:pt x="104842" y="13714"/>
                  <a:pt x="111789" y="32326"/>
                </a:cubicBezTo>
                <a:cubicBezTo>
                  <a:pt x="110526" y="33306"/>
                  <a:pt x="109894" y="34775"/>
                  <a:pt x="109263" y="36244"/>
                </a:cubicBezTo>
                <a:cubicBezTo>
                  <a:pt x="108631" y="40163"/>
                  <a:pt x="108631" y="40163"/>
                  <a:pt x="108631" y="40163"/>
                </a:cubicBezTo>
                <a:cubicBezTo>
                  <a:pt x="108000" y="44571"/>
                  <a:pt x="108000" y="44571"/>
                  <a:pt x="108000" y="44571"/>
                </a:cubicBezTo>
                <a:cubicBezTo>
                  <a:pt x="102315" y="44571"/>
                  <a:pt x="102315" y="44571"/>
                  <a:pt x="102315" y="44571"/>
                </a:cubicBezTo>
                <a:cubicBezTo>
                  <a:pt x="102315" y="25469"/>
                  <a:pt x="82105" y="9795"/>
                  <a:pt x="56842" y="9795"/>
                </a:cubicBezTo>
                <a:cubicBezTo>
                  <a:pt x="32210" y="9795"/>
                  <a:pt x="12000" y="25469"/>
                  <a:pt x="12000" y="44571"/>
                </a:cubicBezTo>
                <a:cubicBezTo>
                  <a:pt x="12000" y="57306"/>
                  <a:pt x="21473" y="69061"/>
                  <a:pt x="35368" y="74938"/>
                </a:cubicBezTo>
                <a:cubicBezTo>
                  <a:pt x="26526" y="81795"/>
                  <a:pt x="26526" y="81795"/>
                  <a:pt x="26526" y="81795"/>
                </a:cubicBezTo>
                <a:cubicBezTo>
                  <a:pt x="10736" y="73959"/>
                  <a:pt x="0" y="60244"/>
                  <a:pt x="0" y="44571"/>
                </a:cubicBezTo>
                <a:close/>
                <a:moveTo>
                  <a:pt x="56842" y="16653"/>
                </a:moveTo>
                <a:cubicBezTo>
                  <a:pt x="53684" y="16653"/>
                  <a:pt x="51157" y="18612"/>
                  <a:pt x="51157" y="21551"/>
                </a:cubicBezTo>
                <a:cubicBezTo>
                  <a:pt x="51157" y="44571"/>
                  <a:pt x="51157" y="44571"/>
                  <a:pt x="51157" y="44571"/>
                </a:cubicBezTo>
                <a:cubicBezTo>
                  <a:pt x="51157" y="47020"/>
                  <a:pt x="53684" y="48979"/>
                  <a:pt x="56842" y="48979"/>
                </a:cubicBezTo>
                <a:cubicBezTo>
                  <a:pt x="91578" y="48979"/>
                  <a:pt x="91578" y="48979"/>
                  <a:pt x="91578" y="48979"/>
                </a:cubicBezTo>
                <a:cubicBezTo>
                  <a:pt x="94736" y="48979"/>
                  <a:pt x="97263" y="47020"/>
                  <a:pt x="97263" y="44571"/>
                </a:cubicBezTo>
                <a:cubicBezTo>
                  <a:pt x="97263" y="42122"/>
                  <a:pt x="94736" y="39673"/>
                  <a:pt x="91578" y="39673"/>
                </a:cubicBezTo>
                <a:cubicBezTo>
                  <a:pt x="63157" y="39673"/>
                  <a:pt x="63157" y="39673"/>
                  <a:pt x="63157" y="39673"/>
                </a:cubicBezTo>
                <a:cubicBezTo>
                  <a:pt x="63157" y="21551"/>
                  <a:pt x="63157" y="21551"/>
                  <a:pt x="63157" y="21551"/>
                </a:cubicBezTo>
                <a:cubicBezTo>
                  <a:pt x="63157" y="18612"/>
                  <a:pt x="60631" y="16653"/>
                  <a:pt x="56842" y="16653"/>
                </a:cubicBezTo>
                <a:close/>
                <a:moveTo>
                  <a:pt x="120000" y="37224"/>
                </a:moveTo>
                <a:cubicBezTo>
                  <a:pt x="120000" y="36244"/>
                  <a:pt x="118736" y="35265"/>
                  <a:pt x="117473" y="35265"/>
                </a:cubicBezTo>
                <a:cubicBezTo>
                  <a:pt x="115578" y="35265"/>
                  <a:pt x="114315" y="35755"/>
                  <a:pt x="114315" y="37224"/>
                </a:cubicBezTo>
                <a:cubicBezTo>
                  <a:pt x="113684" y="41142"/>
                  <a:pt x="113684" y="41142"/>
                  <a:pt x="113684" y="41142"/>
                </a:cubicBezTo>
                <a:cubicBezTo>
                  <a:pt x="112421" y="46040"/>
                  <a:pt x="112421" y="46040"/>
                  <a:pt x="112421" y="46040"/>
                </a:cubicBezTo>
                <a:cubicBezTo>
                  <a:pt x="111789" y="47510"/>
                  <a:pt x="111157" y="48979"/>
                  <a:pt x="110526" y="50938"/>
                </a:cubicBezTo>
                <a:cubicBezTo>
                  <a:pt x="109263" y="53877"/>
                  <a:pt x="109263" y="53877"/>
                  <a:pt x="109263" y="53877"/>
                </a:cubicBezTo>
                <a:cubicBezTo>
                  <a:pt x="107368" y="57306"/>
                  <a:pt x="107368" y="57306"/>
                  <a:pt x="107368" y="57306"/>
                </a:cubicBezTo>
                <a:cubicBezTo>
                  <a:pt x="106736" y="58775"/>
                  <a:pt x="105473" y="59755"/>
                  <a:pt x="104210" y="61224"/>
                </a:cubicBezTo>
                <a:cubicBezTo>
                  <a:pt x="103578" y="62204"/>
                  <a:pt x="102947" y="62693"/>
                  <a:pt x="102947" y="63673"/>
                </a:cubicBezTo>
                <a:cubicBezTo>
                  <a:pt x="102315" y="64163"/>
                  <a:pt x="101684" y="64653"/>
                  <a:pt x="101052" y="65632"/>
                </a:cubicBezTo>
                <a:cubicBezTo>
                  <a:pt x="99789" y="67102"/>
                  <a:pt x="98526" y="68571"/>
                  <a:pt x="96631" y="70040"/>
                </a:cubicBezTo>
                <a:cubicBezTo>
                  <a:pt x="94736" y="71510"/>
                  <a:pt x="92842" y="72979"/>
                  <a:pt x="90947" y="74448"/>
                </a:cubicBezTo>
                <a:cubicBezTo>
                  <a:pt x="90315" y="74448"/>
                  <a:pt x="89684" y="74938"/>
                  <a:pt x="89052" y="75428"/>
                </a:cubicBezTo>
                <a:cubicBezTo>
                  <a:pt x="88421" y="75918"/>
                  <a:pt x="87789" y="76408"/>
                  <a:pt x="87157" y="76408"/>
                </a:cubicBezTo>
                <a:cubicBezTo>
                  <a:pt x="85263" y="77877"/>
                  <a:pt x="83368" y="78857"/>
                  <a:pt x="80842" y="80326"/>
                </a:cubicBezTo>
                <a:cubicBezTo>
                  <a:pt x="78947" y="81306"/>
                  <a:pt x="77052" y="81795"/>
                  <a:pt x="75157" y="82775"/>
                </a:cubicBezTo>
                <a:cubicBezTo>
                  <a:pt x="73894" y="82775"/>
                  <a:pt x="73263" y="83265"/>
                  <a:pt x="72631" y="83755"/>
                </a:cubicBezTo>
                <a:cubicBezTo>
                  <a:pt x="71368" y="83755"/>
                  <a:pt x="70736" y="84244"/>
                  <a:pt x="69473" y="84734"/>
                </a:cubicBezTo>
                <a:cubicBezTo>
                  <a:pt x="67578" y="85224"/>
                  <a:pt x="65684" y="85714"/>
                  <a:pt x="63789" y="86204"/>
                </a:cubicBezTo>
                <a:cubicBezTo>
                  <a:pt x="60000" y="86693"/>
                  <a:pt x="60000" y="86693"/>
                  <a:pt x="60000" y="86693"/>
                </a:cubicBezTo>
                <a:cubicBezTo>
                  <a:pt x="56210" y="87183"/>
                  <a:pt x="56210" y="87183"/>
                  <a:pt x="56210" y="87183"/>
                </a:cubicBezTo>
                <a:cubicBezTo>
                  <a:pt x="54315" y="87673"/>
                  <a:pt x="52421" y="87673"/>
                  <a:pt x="50526" y="87673"/>
                </a:cubicBezTo>
                <a:cubicBezTo>
                  <a:pt x="47368" y="88163"/>
                  <a:pt x="47368" y="88163"/>
                  <a:pt x="47368" y="88163"/>
                </a:cubicBezTo>
                <a:cubicBezTo>
                  <a:pt x="46736" y="88163"/>
                  <a:pt x="46736" y="88163"/>
                  <a:pt x="46736" y="88163"/>
                </a:cubicBezTo>
                <a:cubicBezTo>
                  <a:pt x="46736" y="76897"/>
                  <a:pt x="46736" y="76897"/>
                  <a:pt x="46736" y="76897"/>
                </a:cubicBezTo>
                <a:cubicBezTo>
                  <a:pt x="46736" y="75918"/>
                  <a:pt x="46105" y="75428"/>
                  <a:pt x="44842" y="74938"/>
                </a:cubicBezTo>
                <a:cubicBezTo>
                  <a:pt x="44210" y="74448"/>
                  <a:pt x="42947" y="74938"/>
                  <a:pt x="41684" y="75428"/>
                </a:cubicBezTo>
                <a:cubicBezTo>
                  <a:pt x="15789" y="95510"/>
                  <a:pt x="15789" y="95510"/>
                  <a:pt x="15789" y="95510"/>
                </a:cubicBezTo>
                <a:cubicBezTo>
                  <a:pt x="15157" y="96000"/>
                  <a:pt x="15157" y="96489"/>
                  <a:pt x="15157" y="97469"/>
                </a:cubicBezTo>
                <a:cubicBezTo>
                  <a:pt x="15157" y="97959"/>
                  <a:pt x="15157" y="98448"/>
                  <a:pt x="15789" y="98938"/>
                </a:cubicBezTo>
                <a:cubicBezTo>
                  <a:pt x="41684" y="119020"/>
                  <a:pt x="41684" y="119020"/>
                  <a:pt x="41684" y="119020"/>
                </a:cubicBezTo>
                <a:cubicBezTo>
                  <a:pt x="42315" y="119510"/>
                  <a:pt x="42947" y="120000"/>
                  <a:pt x="44210" y="120000"/>
                </a:cubicBezTo>
                <a:cubicBezTo>
                  <a:pt x="44210" y="120000"/>
                  <a:pt x="44842" y="119510"/>
                  <a:pt x="44842" y="119510"/>
                </a:cubicBezTo>
                <a:cubicBezTo>
                  <a:pt x="46105" y="119020"/>
                  <a:pt x="46736" y="118530"/>
                  <a:pt x="46736" y="117551"/>
                </a:cubicBezTo>
                <a:cubicBezTo>
                  <a:pt x="46736" y="105795"/>
                  <a:pt x="46736" y="105795"/>
                  <a:pt x="46736" y="105795"/>
                </a:cubicBezTo>
                <a:cubicBezTo>
                  <a:pt x="52421" y="105306"/>
                  <a:pt x="52421" y="105306"/>
                  <a:pt x="52421" y="105306"/>
                </a:cubicBezTo>
                <a:cubicBezTo>
                  <a:pt x="54947" y="104816"/>
                  <a:pt x="58105" y="104326"/>
                  <a:pt x="61263" y="103346"/>
                </a:cubicBezTo>
                <a:cubicBezTo>
                  <a:pt x="65052" y="102367"/>
                  <a:pt x="65052" y="102367"/>
                  <a:pt x="65052" y="102367"/>
                </a:cubicBezTo>
                <a:cubicBezTo>
                  <a:pt x="70736" y="100408"/>
                  <a:pt x="70736" y="100408"/>
                  <a:pt x="70736" y="100408"/>
                </a:cubicBezTo>
                <a:cubicBezTo>
                  <a:pt x="73263" y="99918"/>
                  <a:pt x="75789" y="98448"/>
                  <a:pt x="78315" y="97469"/>
                </a:cubicBezTo>
                <a:cubicBezTo>
                  <a:pt x="78947" y="96979"/>
                  <a:pt x="80210" y="96979"/>
                  <a:pt x="80842" y="96489"/>
                </a:cubicBezTo>
                <a:cubicBezTo>
                  <a:pt x="81473" y="96489"/>
                  <a:pt x="81473" y="96000"/>
                  <a:pt x="81473" y="96000"/>
                </a:cubicBezTo>
                <a:cubicBezTo>
                  <a:pt x="82105" y="95510"/>
                  <a:pt x="82736" y="95510"/>
                  <a:pt x="84000" y="95020"/>
                </a:cubicBezTo>
                <a:cubicBezTo>
                  <a:pt x="86526" y="93551"/>
                  <a:pt x="89052" y="92081"/>
                  <a:pt x="90947" y="90612"/>
                </a:cubicBezTo>
                <a:cubicBezTo>
                  <a:pt x="93473" y="89142"/>
                  <a:pt x="96000" y="87183"/>
                  <a:pt x="97894" y="85224"/>
                </a:cubicBezTo>
                <a:cubicBezTo>
                  <a:pt x="99789" y="83755"/>
                  <a:pt x="99789" y="83755"/>
                  <a:pt x="99789" y="83755"/>
                </a:cubicBezTo>
                <a:cubicBezTo>
                  <a:pt x="99789" y="83755"/>
                  <a:pt x="99789" y="83755"/>
                  <a:pt x="99789" y="83755"/>
                </a:cubicBezTo>
                <a:cubicBezTo>
                  <a:pt x="101684" y="82285"/>
                  <a:pt x="101684" y="82285"/>
                  <a:pt x="101684" y="82285"/>
                </a:cubicBezTo>
                <a:cubicBezTo>
                  <a:pt x="103578" y="80326"/>
                  <a:pt x="105473" y="78367"/>
                  <a:pt x="107368" y="75918"/>
                </a:cubicBezTo>
                <a:cubicBezTo>
                  <a:pt x="109263" y="73959"/>
                  <a:pt x="110526" y="72000"/>
                  <a:pt x="111789" y="70040"/>
                </a:cubicBezTo>
                <a:cubicBezTo>
                  <a:pt x="111789" y="69551"/>
                  <a:pt x="112421" y="68571"/>
                  <a:pt x="113052" y="68081"/>
                </a:cubicBezTo>
                <a:cubicBezTo>
                  <a:pt x="113052" y="68081"/>
                  <a:pt x="113052" y="68081"/>
                  <a:pt x="113052" y="68081"/>
                </a:cubicBezTo>
                <a:cubicBezTo>
                  <a:pt x="113684" y="67102"/>
                  <a:pt x="113684" y="66122"/>
                  <a:pt x="114315" y="65632"/>
                </a:cubicBezTo>
                <a:cubicBezTo>
                  <a:pt x="115578" y="63673"/>
                  <a:pt x="116210" y="61714"/>
                  <a:pt x="116842" y="59755"/>
                </a:cubicBezTo>
                <a:cubicBezTo>
                  <a:pt x="118105" y="56326"/>
                  <a:pt x="118105" y="56326"/>
                  <a:pt x="118105" y="56326"/>
                </a:cubicBezTo>
                <a:cubicBezTo>
                  <a:pt x="118736" y="52897"/>
                  <a:pt x="118736" y="52897"/>
                  <a:pt x="118736" y="52897"/>
                </a:cubicBezTo>
                <a:cubicBezTo>
                  <a:pt x="119368" y="50448"/>
                  <a:pt x="120000" y="48489"/>
                  <a:pt x="120000" y="46530"/>
                </a:cubicBezTo>
                <a:cubicBezTo>
                  <a:pt x="120000" y="43591"/>
                  <a:pt x="120000" y="43591"/>
                  <a:pt x="120000" y="43591"/>
                </a:cubicBezTo>
                <a:lnTo>
                  <a:pt x="120000" y="37224"/>
                </a:lnTo>
                <a:close/>
                <a:moveTo>
                  <a:pt x="120000" y="37224"/>
                </a:moveTo>
                <a:cubicBezTo>
                  <a:pt x="120000" y="37224"/>
                  <a:pt x="120000" y="37224"/>
                  <a:pt x="120000" y="37224"/>
                </a:cubicBezTo>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81" name="Shape 581"/>
          <p:cNvSpPr txBox="1"/>
          <p:nvPr/>
        </p:nvSpPr>
        <p:spPr>
          <a:xfrm>
            <a:off x="1509926" y="1516925"/>
            <a:ext cx="2032200" cy="7164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400">
                <a:solidFill>
                  <a:srgbClr val="262626"/>
                </a:solidFill>
                <a:latin typeface="Open Sans"/>
                <a:ea typeface="Open Sans"/>
                <a:cs typeface="Open Sans"/>
                <a:sym typeface="Open Sans"/>
              </a:rPr>
              <a:t>Company</a:t>
            </a:r>
            <a:endParaRPr sz="1100"/>
          </a:p>
          <a:p>
            <a:pPr indent="0" lvl="0" marL="0" marR="0" rtl="0" algn="l">
              <a:lnSpc>
                <a:spcPct val="100000"/>
              </a:lnSpc>
              <a:spcBef>
                <a:spcPts val="0"/>
              </a:spcBef>
              <a:spcAft>
                <a:spcPts val="0"/>
              </a:spcAft>
              <a:buNone/>
            </a:pPr>
            <a:r>
              <a:rPr b="1" lang="en" sz="2500">
                <a:solidFill>
                  <a:schemeClr val="accent5"/>
                </a:solidFill>
                <a:latin typeface="Open Sans"/>
                <a:ea typeface="Open Sans"/>
                <a:cs typeface="Open Sans"/>
                <a:sym typeface="Open Sans"/>
              </a:rPr>
              <a:t>History</a:t>
            </a:r>
            <a:endParaRPr b="1" sz="2500">
              <a:solidFill>
                <a:schemeClr val="lt1"/>
              </a:solidFill>
              <a:latin typeface="Open Sans"/>
              <a:ea typeface="Open Sans"/>
              <a:cs typeface="Open Sans"/>
              <a:sym typeface="Open Sans"/>
            </a:endParaRPr>
          </a:p>
        </p:txBody>
      </p:sp>
      <p:sp>
        <p:nvSpPr>
          <p:cNvPr id="582" name="Shape 582"/>
          <p:cNvSpPr/>
          <p:nvPr/>
        </p:nvSpPr>
        <p:spPr>
          <a:xfrm>
            <a:off x="1053500" y="2433799"/>
            <a:ext cx="2694300" cy="19950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1000">
                <a:solidFill>
                  <a:srgbClr val="595959"/>
                </a:solidFill>
                <a:latin typeface="Open Sans Light"/>
                <a:ea typeface="Open Sans Light"/>
                <a:cs typeface="Open Sans Light"/>
                <a:sym typeface="Open Sans Light"/>
              </a:rPr>
              <a:t>This letterhead design is meant to project an using simple alignments we have created a project an image and the lorem ipsum and the best popularity then your powerpoint</a:t>
            </a:r>
            <a:endParaRPr sz="1000">
              <a:solidFill>
                <a:srgbClr val="595959"/>
              </a:solidFill>
              <a:latin typeface="Open Sans Light"/>
              <a:ea typeface="Open Sans Light"/>
              <a:cs typeface="Open Sans Light"/>
              <a:sym typeface="Open Sans Light"/>
            </a:endParaRPr>
          </a:p>
          <a:p>
            <a:pPr indent="0" lvl="0" marL="0" marR="0" rtl="0" algn="l">
              <a:lnSpc>
                <a:spcPct val="130000"/>
              </a:lnSpc>
              <a:spcBef>
                <a:spcPts val="0"/>
              </a:spcBef>
              <a:spcAft>
                <a:spcPts val="0"/>
              </a:spcAft>
              <a:buNone/>
            </a:pPr>
            <a:r>
              <a:t/>
            </a:r>
            <a:endParaRPr sz="1000">
              <a:solidFill>
                <a:srgbClr val="595959"/>
              </a:solidFill>
              <a:latin typeface="Open Sans Light"/>
              <a:ea typeface="Open Sans Light"/>
              <a:cs typeface="Open Sans Light"/>
              <a:sym typeface="Open Sans Light"/>
            </a:endParaRPr>
          </a:p>
          <a:p>
            <a:pPr indent="0" lvl="0" marL="0" marR="0" rtl="0" algn="l">
              <a:lnSpc>
                <a:spcPct val="130000"/>
              </a:lnSpc>
              <a:spcBef>
                <a:spcPts val="0"/>
              </a:spcBef>
              <a:spcAft>
                <a:spcPts val="0"/>
              </a:spcAft>
              <a:buNone/>
            </a:pPr>
            <a:r>
              <a:t/>
            </a:r>
            <a:endParaRPr sz="1000">
              <a:solidFill>
                <a:schemeClr val="accent5"/>
              </a:solidFill>
              <a:latin typeface="Open Sans Light"/>
              <a:ea typeface="Open Sans Light"/>
              <a:cs typeface="Open Sans Light"/>
              <a:sym typeface="Open Sans Light"/>
            </a:endParaRPr>
          </a:p>
          <a:p>
            <a:pPr indent="0" lvl="0" marL="0" marR="0" rtl="0" algn="l">
              <a:lnSpc>
                <a:spcPct val="130000"/>
              </a:lnSpc>
              <a:spcBef>
                <a:spcPts val="0"/>
              </a:spcBef>
              <a:spcAft>
                <a:spcPts val="0"/>
              </a:spcAft>
              <a:buNone/>
            </a:pPr>
            <a:r>
              <a:t/>
            </a:r>
            <a:endParaRPr sz="1000">
              <a:solidFill>
                <a:schemeClr val="accent5"/>
              </a:solidFill>
              <a:latin typeface="Open Sans Light"/>
              <a:ea typeface="Open Sans Light"/>
              <a:cs typeface="Open Sans Light"/>
              <a:sym typeface="Open Sans Light"/>
            </a:endParaRPr>
          </a:p>
          <a:p>
            <a:pPr indent="0" lvl="0" marL="0" marR="0" rtl="0" algn="l">
              <a:lnSpc>
                <a:spcPct val="130000"/>
              </a:lnSpc>
              <a:spcBef>
                <a:spcPts val="0"/>
              </a:spcBef>
              <a:spcAft>
                <a:spcPts val="0"/>
              </a:spcAft>
              <a:buNone/>
            </a:pPr>
            <a:r>
              <a:rPr lang="en" sz="1000">
                <a:solidFill>
                  <a:schemeClr val="accent5"/>
                </a:solidFill>
                <a:latin typeface="Open Sans Light"/>
                <a:ea typeface="Open Sans Light"/>
                <a:cs typeface="Open Sans Light"/>
                <a:sym typeface="Open Sans Light"/>
              </a:rPr>
              <a:t>This letterhead design is meant to project an image of professionalism and reliability. By using simple alignments we have</a:t>
            </a:r>
            <a:endParaRPr sz="1100"/>
          </a:p>
        </p:txBody>
      </p:sp>
      <p:pic>
        <p:nvPicPr>
          <p:cNvPr id="583" name="Shape 583"/>
          <p:cNvPicPr preferRelativeResize="0"/>
          <p:nvPr/>
        </p:nvPicPr>
        <p:blipFill rotWithShape="1">
          <a:blip r:embed="rId4">
            <a:alphaModFix/>
          </a:blip>
          <a:srcRect b="0" l="0" r="0" t="0"/>
          <a:stretch/>
        </p:blipFill>
        <p:spPr>
          <a:xfrm>
            <a:off x="1053503" y="925968"/>
            <a:ext cx="1533525" cy="310253"/>
          </a:xfrm>
          <a:prstGeom prst="rect">
            <a:avLst/>
          </a:prstGeom>
          <a:noFill/>
          <a:ln>
            <a:noFill/>
          </a:ln>
        </p:spPr>
      </p:pic>
      <p:cxnSp>
        <p:nvCxnSpPr>
          <p:cNvPr id="584" name="Shape 584"/>
          <p:cNvCxnSpPr/>
          <p:nvPr/>
        </p:nvCxnSpPr>
        <p:spPr>
          <a:xfrm rot="10800000">
            <a:off x="1053503" y="3548528"/>
            <a:ext cx="2694449" cy="0"/>
          </a:xfrm>
          <a:prstGeom prst="straightConnector1">
            <a:avLst/>
          </a:prstGeom>
          <a:noFill/>
          <a:ln cap="flat" cmpd="sng" w="28575">
            <a:solidFill>
              <a:srgbClr val="7F7F7F"/>
            </a:solidFill>
            <a:prstDash val="dot"/>
            <a:miter lim="800000"/>
            <a:headEnd len="med" w="med" type="none"/>
            <a:tailEnd len="med" w="med" type="none"/>
          </a:ln>
        </p:spPr>
      </p:cxnSp>
      <p:cxnSp>
        <p:nvCxnSpPr>
          <p:cNvPr id="585" name="Shape 585"/>
          <p:cNvCxnSpPr/>
          <p:nvPr/>
        </p:nvCxnSpPr>
        <p:spPr>
          <a:xfrm rot="10800000">
            <a:off x="1" y="1167454"/>
            <a:ext cx="914399" cy="0"/>
          </a:xfrm>
          <a:prstGeom prst="straightConnector1">
            <a:avLst/>
          </a:prstGeom>
          <a:noFill/>
          <a:ln cap="flat" cmpd="sng" w="28575">
            <a:solidFill>
              <a:srgbClr val="7F7F7F"/>
            </a:solidFill>
            <a:prstDash val="dot"/>
            <a:miter lim="800000"/>
            <a:headEnd len="med" w="med" type="none"/>
            <a:tailEnd len="med" w="med" type="none"/>
          </a:ln>
        </p:spPr>
      </p:cxnSp>
      <p:sp>
        <p:nvSpPr>
          <p:cNvPr id="586" name="Shape 586"/>
          <p:cNvSpPr/>
          <p:nvPr>
            <p:ph idx="2" type="pic"/>
          </p:nvPr>
        </p:nvSpPr>
        <p:spPr>
          <a:xfrm>
            <a:off x="4669973" y="-1"/>
            <a:ext cx="4474028" cy="445769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flip dir="l"/>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0" name="Shape 590"/>
        <p:cNvGrpSpPr/>
        <p:nvPr/>
      </p:nvGrpSpPr>
      <p:grpSpPr>
        <a:xfrm>
          <a:off x="0" y="0"/>
          <a:ext cx="0" cy="0"/>
          <a:chOff x="0" y="0"/>
          <a:chExt cx="0" cy="0"/>
        </a:xfrm>
      </p:grpSpPr>
      <p:sp>
        <p:nvSpPr>
          <p:cNvPr id="591" name="Shape 591"/>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592" name="Shape 592"/>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Open Sans"/>
                <a:ea typeface="Open Sans"/>
                <a:cs typeface="Open Sans"/>
                <a:sym typeface="Open Sans"/>
              </a:rPr>
              <a:t>‹#›</a:t>
            </a:fld>
            <a:endParaRPr b="0" i="0" sz="800">
              <a:solidFill>
                <a:schemeClr val="lt1"/>
              </a:solidFill>
              <a:latin typeface="Open Sans"/>
              <a:ea typeface="Open Sans"/>
              <a:cs typeface="Open Sans"/>
              <a:sym typeface="Open Sans"/>
            </a:endParaRPr>
          </a:p>
        </p:txBody>
      </p:sp>
      <p:sp>
        <p:nvSpPr>
          <p:cNvPr id="593" name="Shape 593"/>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94" name="Shape 594"/>
          <p:cNvGrpSpPr/>
          <p:nvPr/>
        </p:nvGrpSpPr>
        <p:grpSpPr>
          <a:xfrm>
            <a:off x="7286645" y="4818844"/>
            <a:ext cx="850568" cy="182166"/>
            <a:chOff x="9804709" y="6451931"/>
            <a:chExt cx="645495" cy="138245"/>
          </a:xfrm>
        </p:grpSpPr>
        <p:sp>
          <p:nvSpPr>
            <p:cNvPr id="595" name="Shape 595"/>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596" name="Shape 596"/>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597" name="Shape 597"/>
          <p:cNvSpPr/>
          <p:nvPr/>
        </p:nvSpPr>
        <p:spPr>
          <a:xfrm>
            <a:off x="1438155" y="3711265"/>
            <a:ext cx="7705845" cy="1434873"/>
          </a:xfrm>
          <a:prstGeom prst="rect">
            <a:avLst/>
          </a:prstGeom>
          <a:solidFill>
            <a:srgbClr val="222A3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98" name="Shape 598"/>
          <p:cNvSpPr/>
          <p:nvPr/>
        </p:nvSpPr>
        <p:spPr>
          <a:xfrm>
            <a:off x="2173869" y="4208328"/>
            <a:ext cx="448450" cy="578644"/>
          </a:xfrm>
          <a:custGeom>
            <a:pathLst>
              <a:path extrusionOk="0" h="120000" w="120000">
                <a:moveTo>
                  <a:pt x="0" y="44571"/>
                </a:moveTo>
                <a:cubicBezTo>
                  <a:pt x="0" y="20081"/>
                  <a:pt x="25263" y="0"/>
                  <a:pt x="56842" y="0"/>
                </a:cubicBezTo>
                <a:cubicBezTo>
                  <a:pt x="83368" y="0"/>
                  <a:pt x="104842" y="13714"/>
                  <a:pt x="111789" y="32326"/>
                </a:cubicBezTo>
                <a:cubicBezTo>
                  <a:pt x="110526" y="33306"/>
                  <a:pt x="109894" y="34775"/>
                  <a:pt x="109263" y="36244"/>
                </a:cubicBezTo>
                <a:cubicBezTo>
                  <a:pt x="108631" y="40163"/>
                  <a:pt x="108631" y="40163"/>
                  <a:pt x="108631" y="40163"/>
                </a:cubicBezTo>
                <a:cubicBezTo>
                  <a:pt x="108000" y="44571"/>
                  <a:pt x="108000" y="44571"/>
                  <a:pt x="108000" y="44571"/>
                </a:cubicBezTo>
                <a:cubicBezTo>
                  <a:pt x="102315" y="44571"/>
                  <a:pt x="102315" y="44571"/>
                  <a:pt x="102315" y="44571"/>
                </a:cubicBezTo>
                <a:cubicBezTo>
                  <a:pt x="102315" y="25469"/>
                  <a:pt x="82105" y="9795"/>
                  <a:pt x="56842" y="9795"/>
                </a:cubicBezTo>
                <a:cubicBezTo>
                  <a:pt x="32210" y="9795"/>
                  <a:pt x="12000" y="25469"/>
                  <a:pt x="12000" y="44571"/>
                </a:cubicBezTo>
                <a:cubicBezTo>
                  <a:pt x="12000" y="57306"/>
                  <a:pt x="21473" y="69061"/>
                  <a:pt x="35368" y="74938"/>
                </a:cubicBezTo>
                <a:cubicBezTo>
                  <a:pt x="26526" y="81795"/>
                  <a:pt x="26526" y="81795"/>
                  <a:pt x="26526" y="81795"/>
                </a:cubicBezTo>
                <a:cubicBezTo>
                  <a:pt x="10736" y="73959"/>
                  <a:pt x="0" y="60244"/>
                  <a:pt x="0" y="44571"/>
                </a:cubicBezTo>
                <a:close/>
                <a:moveTo>
                  <a:pt x="56842" y="16653"/>
                </a:moveTo>
                <a:cubicBezTo>
                  <a:pt x="53684" y="16653"/>
                  <a:pt x="51157" y="18612"/>
                  <a:pt x="51157" y="21551"/>
                </a:cubicBezTo>
                <a:cubicBezTo>
                  <a:pt x="51157" y="44571"/>
                  <a:pt x="51157" y="44571"/>
                  <a:pt x="51157" y="44571"/>
                </a:cubicBezTo>
                <a:cubicBezTo>
                  <a:pt x="51157" y="47020"/>
                  <a:pt x="53684" y="48979"/>
                  <a:pt x="56842" y="48979"/>
                </a:cubicBezTo>
                <a:cubicBezTo>
                  <a:pt x="91578" y="48979"/>
                  <a:pt x="91578" y="48979"/>
                  <a:pt x="91578" y="48979"/>
                </a:cubicBezTo>
                <a:cubicBezTo>
                  <a:pt x="94736" y="48979"/>
                  <a:pt x="97263" y="47020"/>
                  <a:pt x="97263" y="44571"/>
                </a:cubicBezTo>
                <a:cubicBezTo>
                  <a:pt x="97263" y="42122"/>
                  <a:pt x="94736" y="39673"/>
                  <a:pt x="91578" y="39673"/>
                </a:cubicBezTo>
                <a:cubicBezTo>
                  <a:pt x="63157" y="39673"/>
                  <a:pt x="63157" y="39673"/>
                  <a:pt x="63157" y="39673"/>
                </a:cubicBezTo>
                <a:cubicBezTo>
                  <a:pt x="63157" y="21551"/>
                  <a:pt x="63157" y="21551"/>
                  <a:pt x="63157" y="21551"/>
                </a:cubicBezTo>
                <a:cubicBezTo>
                  <a:pt x="63157" y="18612"/>
                  <a:pt x="60631" y="16653"/>
                  <a:pt x="56842" y="16653"/>
                </a:cubicBezTo>
                <a:close/>
                <a:moveTo>
                  <a:pt x="120000" y="37224"/>
                </a:moveTo>
                <a:cubicBezTo>
                  <a:pt x="120000" y="36244"/>
                  <a:pt x="118736" y="35265"/>
                  <a:pt x="117473" y="35265"/>
                </a:cubicBezTo>
                <a:cubicBezTo>
                  <a:pt x="115578" y="35265"/>
                  <a:pt x="114315" y="35755"/>
                  <a:pt x="114315" y="37224"/>
                </a:cubicBezTo>
                <a:cubicBezTo>
                  <a:pt x="113684" y="41142"/>
                  <a:pt x="113684" y="41142"/>
                  <a:pt x="113684" y="41142"/>
                </a:cubicBezTo>
                <a:cubicBezTo>
                  <a:pt x="112421" y="46040"/>
                  <a:pt x="112421" y="46040"/>
                  <a:pt x="112421" y="46040"/>
                </a:cubicBezTo>
                <a:cubicBezTo>
                  <a:pt x="111789" y="47510"/>
                  <a:pt x="111157" y="48979"/>
                  <a:pt x="110526" y="50938"/>
                </a:cubicBezTo>
                <a:cubicBezTo>
                  <a:pt x="109263" y="53877"/>
                  <a:pt x="109263" y="53877"/>
                  <a:pt x="109263" y="53877"/>
                </a:cubicBezTo>
                <a:cubicBezTo>
                  <a:pt x="107368" y="57306"/>
                  <a:pt x="107368" y="57306"/>
                  <a:pt x="107368" y="57306"/>
                </a:cubicBezTo>
                <a:cubicBezTo>
                  <a:pt x="106736" y="58775"/>
                  <a:pt x="105473" y="59755"/>
                  <a:pt x="104210" y="61224"/>
                </a:cubicBezTo>
                <a:cubicBezTo>
                  <a:pt x="103578" y="62204"/>
                  <a:pt x="102947" y="62693"/>
                  <a:pt x="102947" y="63673"/>
                </a:cubicBezTo>
                <a:cubicBezTo>
                  <a:pt x="102315" y="64163"/>
                  <a:pt x="101684" y="64653"/>
                  <a:pt x="101052" y="65632"/>
                </a:cubicBezTo>
                <a:cubicBezTo>
                  <a:pt x="99789" y="67102"/>
                  <a:pt x="98526" y="68571"/>
                  <a:pt x="96631" y="70040"/>
                </a:cubicBezTo>
                <a:cubicBezTo>
                  <a:pt x="94736" y="71510"/>
                  <a:pt x="92842" y="72979"/>
                  <a:pt x="90947" y="74448"/>
                </a:cubicBezTo>
                <a:cubicBezTo>
                  <a:pt x="90315" y="74448"/>
                  <a:pt x="89684" y="74938"/>
                  <a:pt x="89052" y="75428"/>
                </a:cubicBezTo>
                <a:cubicBezTo>
                  <a:pt x="88421" y="75918"/>
                  <a:pt x="87789" y="76408"/>
                  <a:pt x="87157" y="76408"/>
                </a:cubicBezTo>
                <a:cubicBezTo>
                  <a:pt x="85263" y="77877"/>
                  <a:pt x="83368" y="78857"/>
                  <a:pt x="80842" y="80326"/>
                </a:cubicBezTo>
                <a:cubicBezTo>
                  <a:pt x="78947" y="81306"/>
                  <a:pt x="77052" y="81795"/>
                  <a:pt x="75157" y="82775"/>
                </a:cubicBezTo>
                <a:cubicBezTo>
                  <a:pt x="73894" y="82775"/>
                  <a:pt x="73263" y="83265"/>
                  <a:pt x="72631" y="83755"/>
                </a:cubicBezTo>
                <a:cubicBezTo>
                  <a:pt x="71368" y="83755"/>
                  <a:pt x="70736" y="84244"/>
                  <a:pt x="69473" y="84734"/>
                </a:cubicBezTo>
                <a:cubicBezTo>
                  <a:pt x="67578" y="85224"/>
                  <a:pt x="65684" y="85714"/>
                  <a:pt x="63789" y="86204"/>
                </a:cubicBezTo>
                <a:cubicBezTo>
                  <a:pt x="60000" y="86693"/>
                  <a:pt x="60000" y="86693"/>
                  <a:pt x="60000" y="86693"/>
                </a:cubicBezTo>
                <a:cubicBezTo>
                  <a:pt x="56210" y="87183"/>
                  <a:pt x="56210" y="87183"/>
                  <a:pt x="56210" y="87183"/>
                </a:cubicBezTo>
                <a:cubicBezTo>
                  <a:pt x="54315" y="87673"/>
                  <a:pt x="52421" y="87673"/>
                  <a:pt x="50526" y="87673"/>
                </a:cubicBezTo>
                <a:cubicBezTo>
                  <a:pt x="47368" y="88163"/>
                  <a:pt x="47368" y="88163"/>
                  <a:pt x="47368" y="88163"/>
                </a:cubicBezTo>
                <a:cubicBezTo>
                  <a:pt x="46736" y="88163"/>
                  <a:pt x="46736" y="88163"/>
                  <a:pt x="46736" y="88163"/>
                </a:cubicBezTo>
                <a:cubicBezTo>
                  <a:pt x="46736" y="76897"/>
                  <a:pt x="46736" y="76897"/>
                  <a:pt x="46736" y="76897"/>
                </a:cubicBezTo>
                <a:cubicBezTo>
                  <a:pt x="46736" y="75918"/>
                  <a:pt x="46105" y="75428"/>
                  <a:pt x="44842" y="74938"/>
                </a:cubicBezTo>
                <a:cubicBezTo>
                  <a:pt x="44210" y="74448"/>
                  <a:pt x="42947" y="74938"/>
                  <a:pt x="41684" y="75428"/>
                </a:cubicBezTo>
                <a:cubicBezTo>
                  <a:pt x="15789" y="95510"/>
                  <a:pt x="15789" y="95510"/>
                  <a:pt x="15789" y="95510"/>
                </a:cubicBezTo>
                <a:cubicBezTo>
                  <a:pt x="15157" y="96000"/>
                  <a:pt x="15157" y="96489"/>
                  <a:pt x="15157" y="97469"/>
                </a:cubicBezTo>
                <a:cubicBezTo>
                  <a:pt x="15157" y="97959"/>
                  <a:pt x="15157" y="98448"/>
                  <a:pt x="15789" y="98938"/>
                </a:cubicBezTo>
                <a:cubicBezTo>
                  <a:pt x="41684" y="119020"/>
                  <a:pt x="41684" y="119020"/>
                  <a:pt x="41684" y="119020"/>
                </a:cubicBezTo>
                <a:cubicBezTo>
                  <a:pt x="42315" y="119510"/>
                  <a:pt x="42947" y="120000"/>
                  <a:pt x="44210" y="120000"/>
                </a:cubicBezTo>
                <a:cubicBezTo>
                  <a:pt x="44210" y="120000"/>
                  <a:pt x="44842" y="119510"/>
                  <a:pt x="44842" y="119510"/>
                </a:cubicBezTo>
                <a:cubicBezTo>
                  <a:pt x="46105" y="119020"/>
                  <a:pt x="46736" y="118530"/>
                  <a:pt x="46736" y="117551"/>
                </a:cubicBezTo>
                <a:cubicBezTo>
                  <a:pt x="46736" y="105795"/>
                  <a:pt x="46736" y="105795"/>
                  <a:pt x="46736" y="105795"/>
                </a:cubicBezTo>
                <a:cubicBezTo>
                  <a:pt x="52421" y="105306"/>
                  <a:pt x="52421" y="105306"/>
                  <a:pt x="52421" y="105306"/>
                </a:cubicBezTo>
                <a:cubicBezTo>
                  <a:pt x="54947" y="104816"/>
                  <a:pt x="58105" y="104326"/>
                  <a:pt x="61263" y="103346"/>
                </a:cubicBezTo>
                <a:cubicBezTo>
                  <a:pt x="65052" y="102367"/>
                  <a:pt x="65052" y="102367"/>
                  <a:pt x="65052" y="102367"/>
                </a:cubicBezTo>
                <a:cubicBezTo>
                  <a:pt x="70736" y="100408"/>
                  <a:pt x="70736" y="100408"/>
                  <a:pt x="70736" y="100408"/>
                </a:cubicBezTo>
                <a:cubicBezTo>
                  <a:pt x="73263" y="99918"/>
                  <a:pt x="75789" y="98448"/>
                  <a:pt x="78315" y="97469"/>
                </a:cubicBezTo>
                <a:cubicBezTo>
                  <a:pt x="78947" y="96979"/>
                  <a:pt x="80210" y="96979"/>
                  <a:pt x="80842" y="96489"/>
                </a:cubicBezTo>
                <a:cubicBezTo>
                  <a:pt x="81473" y="96489"/>
                  <a:pt x="81473" y="96000"/>
                  <a:pt x="81473" y="96000"/>
                </a:cubicBezTo>
                <a:cubicBezTo>
                  <a:pt x="82105" y="95510"/>
                  <a:pt x="82736" y="95510"/>
                  <a:pt x="84000" y="95020"/>
                </a:cubicBezTo>
                <a:cubicBezTo>
                  <a:pt x="86526" y="93551"/>
                  <a:pt x="89052" y="92081"/>
                  <a:pt x="90947" y="90612"/>
                </a:cubicBezTo>
                <a:cubicBezTo>
                  <a:pt x="93473" y="89142"/>
                  <a:pt x="96000" y="87183"/>
                  <a:pt x="97894" y="85224"/>
                </a:cubicBezTo>
                <a:cubicBezTo>
                  <a:pt x="99789" y="83755"/>
                  <a:pt x="99789" y="83755"/>
                  <a:pt x="99789" y="83755"/>
                </a:cubicBezTo>
                <a:cubicBezTo>
                  <a:pt x="99789" y="83755"/>
                  <a:pt x="99789" y="83755"/>
                  <a:pt x="99789" y="83755"/>
                </a:cubicBezTo>
                <a:cubicBezTo>
                  <a:pt x="101684" y="82285"/>
                  <a:pt x="101684" y="82285"/>
                  <a:pt x="101684" y="82285"/>
                </a:cubicBezTo>
                <a:cubicBezTo>
                  <a:pt x="103578" y="80326"/>
                  <a:pt x="105473" y="78367"/>
                  <a:pt x="107368" y="75918"/>
                </a:cubicBezTo>
                <a:cubicBezTo>
                  <a:pt x="109263" y="73959"/>
                  <a:pt x="110526" y="72000"/>
                  <a:pt x="111789" y="70040"/>
                </a:cubicBezTo>
                <a:cubicBezTo>
                  <a:pt x="111789" y="69551"/>
                  <a:pt x="112421" y="68571"/>
                  <a:pt x="113052" y="68081"/>
                </a:cubicBezTo>
                <a:cubicBezTo>
                  <a:pt x="113052" y="68081"/>
                  <a:pt x="113052" y="68081"/>
                  <a:pt x="113052" y="68081"/>
                </a:cubicBezTo>
                <a:cubicBezTo>
                  <a:pt x="113684" y="67102"/>
                  <a:pt x="113684" y="66122"/>
                  <a:pt x="114315" y="65632"/>
                </a:cubicBezTo>
                <a:cubicBezTo>
                  <a:pt x="115578" y="63673"/>
                  <a:pt x="116210" y="61714"/>
                  <a:pt x="116842" y="59755"/>
                </a:cubicBezTo>
                <a:cubicBezTo>
                  <a:pt x="118105" y="56326"/>
                  <a:pt x="118105" y="56326"/>
                  <a:pt x="118105" y="56326"/>
                </a:cubicBezTo>
                <a:cubicBezTo>
                  <a:pt x="118736" y="52897"/>
                  <a:pt x="118736" y="52897"/>
                  <a:pt x="118736" y="52897"/>
                </a:cubicBezTo>
                <a:cubicBezTo>
                  <a:pt x="119368" y="50448"/>
                  <a:pt x="120000" y="48489"/>
                  <a:pt x="120000" y="46530"/>
                </a:cubicBezTo>
                <a:cubicBezTo>
                  <a:pt x="120000" y="43591"/>
                  <a:pt x="120000" y="43591"/>
                  <a:pt x="120000" y="43591"/>
                </a:cubicBezTo>
                <a:lnTo>
                  <a:pt x="120000" y="37224"/>
                </a:lnTo>
                <a:close/>
                <a:moveTo>
                  <a:pt x="120000" y="37224"/>
                </a:moveTo>
                <a:cubicBezTo>
                  <a:pt x="120000" y="37224"/>
                  <a:pt x="120000" y="37224"/>
                  <a:pt x="120000" y="37224"/>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599" name="Shape 599"/>
          <p:cNvSpPr txBox="1"/>
          <p:nvPr/>
        </p:nvSpPr>
        <p:spPr>
          <a:xfrm>
            <a:off x="2630300" y="4070425"/>
            <a:ext cx="1397700" cy="7164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400">
                <a:solidFill>
                  <a:schemeClr val="lt1"/>
                </a:solidFill>
                <a:latin typeface="Open Sans"/>
                <a:ea typeface="Open Sans"/>
                <a:cs typeface="Open Sans"/>
                <a:sym typeface="Open Sans"/>
              </a:rPr>
              <a:t>Company</a:t>
            </a:r>
            <a:endParaRPr sz="1100"/>
          </a:p>
          <a:p>
            <a:pPr indent="0" lvl="0" marL="0" marR="0" rtl="0" algn="l">
              <a:lnSpc>
                <a:spcPct val="100000"/>
              </a:lnSpc>
              <a:spcBef>
                <a:spcPts val="0"/>
              </a:spcBef>
              <a:spcAft>
                <a:spcPts val="0"/>
              </a:spcAft>
              <a:buNone/>
            </a:pPr>
            <a:r>
              <a:rPr b="1" lang="en" sz="2500">
                <a:solidFill>
                  <a:schemeClr val="accent5"/>
                </a:solidFill>
                <a:latin typeface="Open Sans"/>
                <a:ea typeface="Open Sans"/>
                <a:cs typeface="Open Sans"/>
                <a:sym typeface="Open Sans"/>
              </a:rPr>
              <a:t>History</a:t>
            </a:r>
            <a:endParaRPr b="1" sz="1100"/>
          </a:p>
        </p:txBody>
      </p:sp>
      <p:sp>
        <p:nvSpPr>
          <p:cNvPr id="600" name="Shape 600"/>
          <p:cNvSpPr/>
          <p:nvPr/>
        </p:nvSpPr>
        <p:spPr>
          <a:xfrm>
            <a:off x="3999572" y="4183262"/>
            <a:ext cx="4408715" cy="490878"/>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1000">
                <a:solidFill>
                  <a:schemeClr val="lt1"/>
                </a:solidFill>
                <a:latin typeface="Open Sans Light"/>
                <a:ea typeface="Open Sans Light"/>
                <a:cs typeface="Open Sans Light"/>
                <a:sym typeface="Open Sans Light"/>
              </a:rPr>
              <a:t>This letterhead design is meant to project an image of professionalism and reliability. By using simple alignments we have created a very of the layout popularity then your This letterhead design is meant to project an image of </a:t>
            </a:r>
            <a:endParaRPr sz="1100"/>
          </a:p>
        </p:txBody>
      </p:sp>
      <p:pic>
        <p:nvPicPr>
          <p:cNvPr id="601" name="Shape 601"/>
          <p:cNvPicPr preferRelativeResize="0"/>
          <p:nvPr/>
        </p:nvPicPr>
        <p:blipFill rotWithShape="1">
          <a:blip r:embed="rId4">
            <a:alphaModFix/>
          </a:blip>
          <a:srcRect b="0" l="0" r="0" t="0"/>
          <a:stretch/>
        </p:blipFill>
        <p:spPr>
          <a:xfrm>
            <a:off x="1446133" y="623206"/>
            <a:ext cx="2198494" cy="444785"/>
          </a:xfrm>
          <a:prstGeom prst="rect">
            <a:avLst/>
          </a:prstGeom>
          <a:noFill/>
          <a:ln>
            <a:noFill/>
          </a:ln>
        </p:spPr>
      </p:pic>
      <p:cxnSp>
        <p:nvCxnSpPr>
          <p:cNvPr id="602" name="Shape 602"/>
          <p:cNvCxnSpPr/>
          <p:nvPr/>
        </p:nvCxnSpPr>
        <p:spPr>
          <a:xfrm rot="10800000">
            <a:off x="0" y="864693"/>
            <a:ext cx="1200150" cy="0"/>
          </a:xfrm>
          <a:prstGeom prst="straightConnector1">
            <a:avLst/>
          </a:prstGeom>
          <a:noFill/>
          <a:ln cap="flat" cmpd="sng" w="28575">
            <a:solidFill>
              <a:srgbClr val="7F7F7F"/>
            </a:solidFill>
            <a:prstDash val="dot"/>
            <a:miter lim="800000"/>
            <a:headEnd len="med" w="med" type="none"/>
            <a:tailEnd len="med" w="med" type="none"/>
          </a:ln>
        </p:spPr>
      </p:cxnSp>
      <p:sp>
        <p:nvSpPr>
          <p:cNvPr id="603" name="Shape 603"/>
          <p:cNvSpPr/>
          <p:nvPr/>
        </p:nvSpPr>
        <p:spPr>
          <a:xfrm>
            <a:off x="4028147" y="2920211"/>
            <a:ext cx="4704771" cy="444691"/>
          </a:xfrm>
          <a:prstGeom prst="rect">
            <a:avLst/>
          </a:prstGeom>
          <a:solidFill>
            <a:srgbClr val="D8D8D8"/>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604" name="Shape 604"/>
          <p:cNvSpPr/>
          <p:nvPr/>
        </p:nvSpPr>
        <p:spPr>
          <a:xfrm>
            <a:off x="4028147" y="2041568"/>
            <a:ext cx="4704771" cy="444691"/>
          </a:xfrm>
          <a:prstGeom prst="rect">
            <a:avLst/>
          </a:prstGeom>
          <a:solidFill>
            <a:srgbClr val="F2F2F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605" name="Shape 605"/>
          <p:cNvSpPr/>
          <p:nvPr/>
        </p:nvSpPr>
        <p:spPr>
          <a:xfrm>
            <a:off x="4174460" y="1769197"/>
            <a:ext cx="1207134" cy="244438"/>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None/>
            </a:pPr>
            <a:r>
              <a:rPr lang="en" sz="1100">
                <a:solidFill>
                  <a:schemeClr val="dk1"/>
                </a:solidFill>
                <a:latin typeface="Open Sans SemiBold"/>
                <a:ea typeface="Open Sans SemiBold"/>
                <a:cs typeface="Open Sans SemiBold"/>
                <a:sym typeface="Open Sans SemiBold"/>
              </a:rPr>
              <a:t>LOREM IPSUM</a:t>
            </a:r>
            <a:endParaRPr sz="1100">
              <a:latin typeface="Open Sans SemiBold"/>
              <a:ea typeface="Open Sans SemiBold"/>
              <a:cs typeface="Open Sans SemiBold"/>
              <a:sym typeface="Open Sans SemiBold"/>
            </a:endParaRPr>
          </a:p>
        </p:txBody>
      </p:sp>
      <p:sp>
        <p:nvSpPr>
          <p:cNvPr id="606" name="Shape 606"/>
          <p:cNvSpPr/>
          <p:nvPr/>
        </p:nvSpPr>
        <p:spPr>
          <a:xfrm>
            <a:off x="5669688" y="1764702"/>
            <a:ext cx="1508489" cy="253427"/>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None/>
            </a:pPr>
            <a:r>
              <a:rPr lang="en" sz="1100">
                <a:solidFill>
                  <a:schemeClr val="dk1"/>
                </a:solidFill>
                <a:latin typeface="Open Sans SemiBold"/>
                <a:ea typeface="Open Sans SemiBold"/>
                <a:cs typeface="Open Sans SemiBold"/>
                <a:sym typeface="Open Sans SemiBold"/>
              </a:rPr>
              <a:t>DOLOR SIT AMET</a:t>
            </a:r>
            <a:endParaRPr sz="1100">
              <a:latin typeface="Open Sans SemiBold"/>
              <a:ea typeface="Open Sans SemiBold"/>
              <a:cs typeface="Open Sans SemiBold"/>
              <a:sym typeface="Open Sans SemiBold"/>
            </a:endParaRPr>
          </a:p>
        </p:txBody>
      </p:sp>
      <p:grpSp>
        <p:nvGrpSpPr>
          <p:cNvPr id="607" name="Shape 607"/>
          <p:cNvGrpSpPr/>
          <p:nvPr/>
        </p:nvGrpSpPr>
        <p:grpSpPr>
          <a:xfrm>
            <a:off x="5466883" y="1794870"/>
            <a:ext cx="1827300" cy="1570032"/>
            <a:chOff x="2810345" y="2717640"/>
            <a:chExt cx="1468374" cy="1261640"/>
          </a:xfrm>
        </p:grpSpPr>
        <p:cxnSp>
          <p:nvCxnSpPr>
            <p:cNvPr id="608" name="Shape 608"/>
            <p:cNvCxnSpPr/>
            <p:nvPr/>
          </p:nvCxnSpPr>
          <p:spPr>
            <a:xfrm>
              <a:off x="2810345" y="2717640"/>
              <a:ext cx="0" cy="1261640"/>
            </a:xfrm>
            <a:prstGeom prst="straightConnector1">
              <a:avLst/>
            </a:prstGeom>
            <a:blipFill rotWithShape="1">
              <a:blip r:embed="rId5">
                <a:alphaModFix/>
              </a:blip>
              <a:tile algn="tl" flip="none" tx="0" sx="100000" ty="0" sy="100000"/>
            </a:blipFill>
            <a:ln cap="flat" cmpd="sng" w="12700">
              <a:solidFill>
                <a:srgbClr val="7F7F7F"/>
              </a:solidFill>
              <a:prstDash val="solid"/>
              <a:round/>
              <a:headEnd len="med" w="med" type="none"/>
              <a:tailEnd len="med" w="med" type="none"/>
            </a:ln>
          </p:spPr>
        </p:cxnSp>
        <p:cxnSp>
          <p:nvCxnSpPr>
            <p:cNvPr id="609" name="Shape 609"/>
            <p:cNvCxnSpPr/>
            <p:nvPr/>
          </p:nvCxnSpPr>
          <p:spPr>
            <a:xfrm>
              <a:off x="4278719" y="2717640"/>
              <a:ext cx="0" cy="1261640"/>
            </a:xfrm>
            <a:prstGeom prst="straightConnector1">
              <a:avLst/>
            </a:prstGeom>
            <a:blipFill rotWithShape="1">
              <a:blip r:embed="rId5">
                <a:alphaModFix/>
              </a:blip>
              <a:tile algn="tl" flip="none" tx="0" sx="100000" ty="0" sy="100000"/>
            </a:blipFill>
            <a:ln cap="flat" cmpd="sng" w="12700">
              <a:solidFill>
                <a:srgbClr val="7F7F7F"/>
              </a:solidFill>
              <a:prstDash val="solid"/>
              <a:round/>
              <a:headEnd len="med" w="med" type="none"/>
              <a:tailEnd len="med" w="med" type="none"/>
            </a:ln>
          </p:spPr>
        </p:cxnSp>
      </p:grpSp>
      <p:sp>
        <p:nvSpPr>
          <p:cNvPr id="610" name="Shape 610"/>
          <p:cNvSpPr/>
          <p:nvPr/>
        </p:nvSpPr>
        <p:spPr>
          <a:xfrm>
            <a:off x="7570004" y="1786057"/>
            <a:ext cx="717861" cy="210718"/>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None/>
            </a:pPr>
            <a:r>
              <a:rPr lang="en" sz="1100">
                <a:solidFill>
                  <a:schemeClr val="dk1"/>
                </a:solidFill>
                <a:latin typeface="Open Sans SemiBold"/>
                <a:ea typeface="Open Sans SemiBold"/>
                <a:cs typeface="Open Sans SemiBold"/>
                <a:sym typeface="Open Sans SemiBold"/>
              </a:rPr>
              <a:t>AMOUNT</a:t>
            </a:r>
            <a:endParaRPr sz="1100">
              <a:latin typeface="Open Sans SemiBold"/>
              <a:ea typeface="Open Sans SemiBold"/>
              <a:cs typeface="Open Sans SemiBold"/>
              <a:sym typeface="Open Sans SemiBold"/>
            </a:endParaRPr>
          </a:p>
        </p:txBody>
      </p:sp>
      <p:sp>
        <p:nvSpPr>
          <p:cNvPr id="611" name="Shape 611"/>
          <p:cNvSpPr/>
          <p:nvPr/>
        </p:nvSpPr>
        <p:spPr>
          <a:xfrm>
            <a:off x="4179022" y="2225375"/>
            <a:ext cx="1167000" cy="1242000"/>
          </a:xfrm>
          <a:prstGeom prst="rect">
            <a:avLst/>
          </a:prstGeom>
          <a:noFill/>
          <a:ln>
            <a:noFill/>
          </a:ln>
        </p:spPr>
        <p:txBody>
          <a:bodyPr anchorCtr="0" anchor="ctr" bIns="0" lIns="0" spcFirstLastPara="1" rIns="0" wrap="square" tIns="0">
            <a:noAutofit/>
          </a:bodyPr>
          <a:lstStyle/>
          <a:p>
            <a:pPr indent="0" lvl="0" marL="0" marR="0" rtl="0" algn="l">
              <a:lnSpc>
                <a:spcPct val="250000"/>
              </a:lnSpc>
              <a:spcBef>
                <a:spcPts val="0"/>
              </a:spcBef>
              <a:spcAft>
                <a:spcPts val="0"/>
              </a:spcAft>
              <a:buNone/>
            </a:pPr>
            <a:r>
              <a:rPr lang="en" sz="1100">
                <a:solidFill>
                  <a:schemeClr val="dk1"/>
                </a:solidFill>
                <a:latin typeface="Open Sans Light"/>
                <a:ea typeface="Open Sans Light"/>
                <a:cs typeface="Open Sans Light"/>
                <a:sym typeface="Open Sans Light"/>
              </a:rPr>
              <a:t>This letterhead</a:t>
            </a:r>
            <a:endParaRPr sz="1100"/>
          </a:p>
          <a:p>
            <a:pPr indent="0" lvl="0" marL="0" marR="0" rtl="0" algn="l">
              <a:lnSpc>
                <a:spcPct val="250000"/>
              </a:lnSpc>
              <a:spcBef>
                <a:spcPts val="0"/>
              </a:spcBef>
              <a:spcAft>
                <a:spcPts val="0"/>
              </a:spcAft>
              <a:buNone/>
            </a:pPr>
            <a:r>
              <a:rPr lang="en" sz="1100">
                <a:solidFill>
                  <a:schemeClr val="dk1"/>
                </a:solidFill>
                <a:latin typeface="Open Sans Light"/>
                <a:ea typeface="Open Sans Light"/>
                <a:cs typeface="Open Sans Light"/>
                <a:sym typeface="Open Sans Light"/>
              </a:rPr>
              <a:t>Design is meant</a:t>
            </a:r>
            <a:endParaRPr sz="1100"/>
          </a:p>
          <a:p>
            <a:pPr indent="0" lvl="0" marL="0" marR="0" rtl="0" algn="l">
              <a:lnSpc>
                <a:spcPct val="250000"/>
              </a:lnSpc>
              <a:spcBef>
                <a:spcPts val="0"/>
              </a:spcBef>
              <a:spcAft>
                <a:spcPts val="0"/>
              </a:spcAft>
              <a:buNone/>
            </a:pPr>
            <a:r>
              <a:rPr lang="en" sz="1100">
                <a:solidFill>
                  <a:schemeClr val="dk1"/>
                </a:solidFill>
                <a:latin typeface="Open Sans Light"/>
                <a:ea typeface="Open Sans Light"/>
                <a:cs typeface="Open Sans Light"/>
                <a:sym typeface="Open Sans Light"/>
              </a:rPr>
              <a:t>Project an image</a:t>
            </a:r>
            <a:endParaRPr sz="1100"/>
          </a:p>
        </p:txBody>
      </p:sp>
      <p:sp>
        <p:nvSpPr>
          <p:cNvPr id="612" name="Shape 612"/>
          <p:cNvSpPr/>
          <p:nvPr/>
        </p:nvSpPr>
        <p:spPr>
          <a:xfrm>
            <a:off x="5669688" y="2187319"/>
            <a:ext cx="1314900" cy="1331100"/>
          </a:xfrm>
          <a:prstGeom prst="rect">
            <a:avLst/>
          </a:prstGeom>
          <a:noFill/>
          <a:ln>
            <a:noFill/>
          </a:ln>
        </p:spPr>
        <p:txBody>
          <a:bodyPr anchorCtr="0" anchor="ctr" bIns="0" lIns="0" spcFirstLastPara="1" rIns="0" wrap="square" tIns="0">
            <a:noAutofit/>
          </a:bodyPr>
          <a:lstStyle/>
          <a:p>
            <a:pPr indent="0" lvl="0" marL="0" marR="0" rtl="0" algn="l">
              <a:lnSpc>
                <a:spcPct val="250000"/>
              </a:lnSpc>
              <a:spcBef>
                <a:spcPts val="0"/>
              </a:spcBef>
              <a:spcAft>
                <a:spcPts val="0"/>
              </a:spcAft>
              <a:buNone/>
            </a:pPr>
            <a:r>
              <a:rPr lang="en" sz="1100">
                <a:solidFill>
                  <a:schemeClr val="dk1"/>
                </a:solidFill>
                <a:latin typeface="Open Sans Light"/>
                <a:ea typeface="Open Sans Light"/>
                <a:cs typeface="Open Sans Light"/>
                <a:sym typeface="Open Sans Light"/>
              </a:rPr>
              <a:t>This letterhead</a:t>
            </a:r>
            <a:endParaRPr sz="1100"/>
          </a:p>
          <a:p>
            <a:pPr indent="0" lvl="0" marL="0" marR="0" rtl="0" algn="l">
              <a:lnSpc>
                <a:spcPct val="250000"/>
              </a:lnSpc>
              <a:spcBef>
                <a:spcPts val="0"/>
              </a:spcBef>
              <a:spcAft>
                <a:spcPts val="0"/>
              </a:spcAft>
              <a:buNone/>
            </a:pPr>
            <a:r>
              <a:rPr lang="en" sz="1100">
                <a:solidFill>
                  <a:schemeClr val="dk1"/>
                </a:solidFill>
                <a:latin typeface="Open Sans Light"/>
                <a:ea typeface="Open Sans Light"/>
                <a:cs typeface="Open Sans Light"/>
                <a:sym typeface="Open Sans Light"/>
              </a:rPr>
              <a:t>Design is meant</a:t>
            </a:r>
            <a:endParaRPr sz="1100"/>
          </a:p>
          <a:p>
            <a:pPr indent="0" lvl="0" marL="0" marR="0" rtl="0" algn="l">
              <a:lnSpc>
                <a:spcPct val="250000"/>
              </a:lnSpc>
              <a:spcBef>
                <a:spcPts val="0"/>
              </a:spcBef>
              <a:spcAft>
                <a:spcPts val="0"/>
              </a:spcAft>
              <a:buNone/>
            </a:pPr>
            <a:r>
              <a:rPr lang="en" sz="1100">
                <a:solidFill>
                  <a:schemeClr val="dk1"/>
                </a:solidFill>
                <a:latin typeface="Open Sans Light"/>
                <a:ea typeface="Open Sans Light"/>
                <a:cs typeface="Open Sans Light"/>
                <a:sym typeface="Open Sans Light"/>
              </a:rPr>
              <a:t>Project an image</a:t>
            </a:r>
            <a:endParaRPr sz="1100"/>
          </a:p>
        </p:txBody>
      </p:sp>
      <p:sp>
        <p:nvSpPr>
          <p:cNvPr id="613" name="Shape 613"/>
          <p:cNvSpPr/>
          <p:nvPr/>
        </p:nvSpPr>
        <p:spPr>
          <a:xfrm>
            <a:off x="7570004" y="2187319"/>
            <a:ext cx="1041900" cy="1331100"/>
          </a:xfrm>
          <a:prstGeom prst="rect">
            <a:avLst/>
          </a:prstGeom>
          <a:noFill/>
          <a:ln>
            <a:noFill/>
          </a:ln>
        </p:spPr>
        <p:txBody>
          <a:bodyPr anchorCtr="0" anchor="ctr" bIns="0" lIns="0" spcFirstLastPara="1" rIns="0" wrap="square" tIns="0">
            <a:noAutofit/>
          </a:bodyPr>
          <a:lstStyle/>
          <a:p>
            <a:pPr indent="0" lvl="0" marL="0" marR="0" rtl="0" algn="l">
              <a:lnSpc>
                <a:spcPct val="250000"/>
              </a:lnSpc>
              <a:spcBef>
                <a:spcPts val="0"/>
              </a:spcBef>
              <a:spcAft>
                <a:spcPts val="0"/>
              </a:spcAft>
              <a:buNone/>
            </a:pPr>
            <a:r>
              <a:rPr lang="en" sz="1100">
                <a:solidFill>
                  <a:schemeClr val="dk1"/>
                </a:solidFill>
                <a:latin typeface="Open Sans Light"/>
                <a:ea typeface="Open Sans Light"/>
                <a:cs typeface="Open Sans Light"/>
                <a:sym typeface="Open Sans Light"/>
              </a:rPr>
              <a:t>651,501</a:t>
            </a:r>
            <a:endParaRPr sz="1100"/>
          </a:p>
          <a:p>
            <a:pPr indent="0" lvl="0" marL="0" marR="0" rtl="0" algn="l">
              <a:lnSpc>
                <a:spcPct val="250000"/>
              </a:lnSpc>
              <a:spcBef>
                <a:spcPts val="0"/>
              </a:spcBef>
              <a:spcAft>
                <a:spcPts val="0"/>
              </a:spcAft>
              <a:buNone/>
            </a:pPr>
            <a:r>
              <a:rPr lang="en" sz="1100">
                <a:solidFill>
                  <a:schemeClr val="dk1"/>
                </a:solidFill>
                <a:latin typeface="Open Sans Light"/>
                <a:ea typeface="Open Sans Light"/>
                <a:cs typeface="Open Sans Light"/>
                <a:sym typeface="Open Sans Light"/>
              </a:rPr>
              <a:t>10,240</a:t>
            </a:r>
            <a:endParaRPr sz="1100"/>
          </a:p>
          <a:p>
            <a:pPr indent="0" lvl="0" marL="0" marR="0" rtl="0" algn="l">
              <a:lnSpc>
                <a:spcPct val="250000"/>
              </a:lnSpc>
              <a:spcBef>
                <a:spcPts val="0"/>
              </a:spcBef>
              <a:spcAft>
                <a:spcPts val="0"/>
              </a:spcAft>
              <a:buNone/>
            </a:pPr>
            <a:r>
              <a:rPr lang="en" sz="1100">
                <a:solidFill>
                  <a:schemeClr val="dk1"/>
                </a:solidFill>
                <a:latin typeface="Open Sans Light"/>
                <a:ea typeface="Open Sans Light"/>
                <a:cs typeface="Open Sans Light"/>
                <a:sym typeface="Open Sans Light"/>
              </a:rPr>
              <a:t>10,0000</a:t>
            </a:r>
            <a:endParaRPr sz="1100"/>
          </a:p>
        </p:txBody>
      </p:sp>
      <p:sp>
        <p:nvSpPr>
          <p:cNvPr id="614" name="Shape 614"/>
          <p:cNvSpPr/>
          <p:nvPr>
            <p:ph idx="2" type="pic"/>
          </p:nvPr>
        </p:nvSpPr>
        <p:spPr>
          <a:xfrm>
            <a:off x="1446133" y="1427156"/>
            <a:ext cx="2195818" cy="228410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8" name="Shape 618"/>
        <p:cNvGrpSpPr/>
        <p:nvPr/>
      </p:nvGrpSpPr>
      <p:grpSpPr>
        <a:xfrm>
          <a:off x="0" y="0"/>
          <a:ext cx="0" cy="0"/>
          <a:chOff x="0" y="0"/>
          <a:chExt cx="0" cy="0"/>
        </a:xfrm>
      </p:grpSpPr>
      <p:sp>
        <p:nvSpPr>
          <p:cNvPr id="619" name="Shape 619"/>
          <p:cNvSpPr/>
          <p:nvPr/>
        </p:nvSpPr>
        <p:spPr>
          <a:xfrm>
            <a:off x="0" y="0"/>
            <a:ext cx="9144000" cy="3371850"/>
          </a:xfrm>
          <a:prstGeom prst="rect">
            <a:avLst/>
          </a:prstGeom>
          <a:solidFill>
            <a:srgbClr val="000000">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20" name="Shape 620"/>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621" name="Shape 621"/>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Open Sans"/>
                <a:ea typeface="Open Sans"/>
                <a:cs typeface="Open Sans"/>
                <a:sym typeface="Open Sans"/>
              </a:rPr>
              <a:t>‹#›</a:t>
            </a:fld>
            <a:endParaRPr b="0" i="0" sz="800">
              <a:solidFill>
                <a:schemeClr val="lt1"/>
              </a:solidFill>
              <a:latin typeface="Open Sans"/>
              <a:ea typeface="Open Sans"/>
              <a:cs typeface="Open Sans"/>
              <a:sym typeface="Open Sans"/>
            </a:endParaRPr>
          </a:p>
        </p:txBody>
      </p:sp>
      <p:sp>
        <p:nvSpPr>
          <p:cNvPr id="622" name="Shape 622"/>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623" name="Shape 623"/>
          <p:cNvGrpSpPr/>
          <p:nvPr/>
        </p:nvGrpSpPr>
        <p:grpSpPr>
          <a:xfrm>
            <a:off x="7286645" y="4818844"/>
            <a:ext cx="850568" cy="182166"/>
            <a:chOff x="9804709" y="6451931"/>
            <a:chExt cx="645495" cy="138245"/>
          </a:xfrm>
        </p:grpSpPr>
        <p:sp>
          <p:nvSpPr>
            <p:cNvPr id="624" name="Shape 624"/>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625" name="Shape 625"/>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626" name="Shape 626"/>
          <p:cNvSpPr/>
          <p:nvPr/>
        </p:nvSpPr>
        <p:spPr>
          <a:xfrm>
            <a:off x="0" y="3371850"/>
            <a:ext cx="9144000" cy="177165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627" name="Shape 627"/>
          <p:cNvCxnSpPr/>
          <p:nvPr/>
        </p:nvCxnSpPr>
        <p:spPr>
          <a:xfrm rot="10800000">
            <a:off x="4326208" y="0"/>
            <a:ext cx="0" cy="1031717"/>
          </a:xfrm>
          <a:prstGeom prst="straightConnector1">
            <a:avLst/>
          </a:prstGeom>
          <a:noFill/>
          <a:ln cap="flat" cmpd="sng" w="28575">
            <a:solidFill>
              <a:schemeClr val="lt1"/>
            </a:solidFill>
            <a:prstDash val="dot"/>
            <a:miter lim="800000"/>
            <a:headEnd len="med" w="med" type="none"/>
            <a:tailEnd len="med" w="med" type="none"/>
          </a:ln>
        </p:spPr>
      </p:cxnSp>
      <p:sp>
        <p:nvSpPr>
          <p:cNvPr id="628" name="Shape 628"/>
          <p:cNvSpPr txBox="1"/>
          <p:nvPr/>
        </p:nvSpPr>
        <p:spPr>
          <a:xfrm>
            <a:off x="4217827" y="1026950"/>
            <a:ext cx="3649500" cy="5310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000">
                <a:solidFill>
                  <a:schemeClr val="accent5"/>
                </a:solidFill>
                <a:latin typeface="Open Sans SemiBold"/>
                <a:ea typeface="Open Sans SemiBold"/>
                <a:cs typeface="Open Sans SemiBold"/>
                <a:sym typeface="Open Sans SemiBold"/>
              </a:rPr>
              <a:t>Company Timeline</a:t>
            </a:r>
            <a:endParaRPr sz="3000">
              <a:solidFill>
                <a:schemeClr val="lt1"/>
              </a:solidFill>
              <a:latin typeface="Open Sans SemiBold"/>
              <a:ea typeface="Open Sans SemiBold"/>
              <a:cs typeface="Open Sans SemiBold"/>
              <a:sym typeface="Open Sans SemiBold"/>
            </a:endParaRPr>
          </a:p>
        </p:txBody>
      </p:sp>
      <p:sp>
        <p:nvSpPr>
          <p:cNvPr id="629" name="Shape 629"/>
          <p:cNvSpPr/>
          <p:nvPr/>
        </p:nvSpPr>
        <p:spPr>
          <a:xfrm>
            <a:off x="5748216" y="3048283"/>
            <a:ext cx="616462" cy="616461"/>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30" name="Shape 630"/>
          <p:cNvSpPr/>
          <p:nvPr/>
        </p:nvSpPr>
        <p:spPr>
          <a:xfrm>
            <a:off x="5804532" y="3104600"/>
            <a:ext cx="503829" cy="503828"/>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31" name="Shape 631"/>
          <p:cNvSpPr/>
          <p:nvPr/>
        </p:nvSpPr>
        <p:spPr>
          <a:xfrm>
            <a:off x="5941523" y="3241691"/>
            <a:ext cx="229850" cy="229644"/>
          </a:xfrm>
          <a:custGeom>
            <a:pathLst>
              <a:path extrusionOk="0" h="120000" w="120000">
                <a:moveTo>
                  <a:pt x="101476" y="28527"/>
                </a:moveTo>
                <a:cubicBezTo>
                  <a:pt x="100107" y="29900"/>
                  <a:pt x="98443" y="30583"/>
                  <a:pt x="96478" y="30583"/>
                </a:cubicBezTo>
                <a:cubicBezTo>
                  <a:pt x="94519" y="30583"/>
                  <a:pt x="92860" y="29900"/>
                  <a:pt x="91486" y="28527"/>
                </a:cubicBezTo>
                <a:cubicBezTo>
                  <a:pt x="90111" y="27161"/>
                  <a:pt x="89426" y="25494"/>
                  <a:pt x="89426" y="23527"/>
                </a:cubicBezTo>
                <a:cubicBezTo>
                  <a:pt x="89426" y="21572"/>
                  <a:pt x="90111" y="19900"/>
                  <a:pt x="91486" y="18527"/>
                </a:cubicBezTo>
                <a:cubicBezTo>
                  <a:pt x="92860" y="17161"/>
                  <a:pt x="94519" y="16477"/>
                  <a:pt x="96478" y="16477"/>
                </a:cubicBezTo>
                <a:cubicBezTo>
                  <a:pt x="98443" y="16477"/>
                  <a:pt x="100107" y="17155"/>
                  <a:pt x="101476" y="18527"/>
                </a:cubicBezTo>
                <a:cubicBezTo>
                  <a:pt x="102846" y="19900"/>
                  <a:pt x="103536" y="21572"/>
                  <a:pt x="103536" y="23527"/>
                </a:cubicBezTo>
                <a:cubicBezTo>
                  <a:pt x="103536" y="25494"/>
                  <a:pt x="102846" y="27161"/>
                  <a:pt x="101476" y="28527"/>
                </a:cubicBezTo>
                <a:cubicBezTo>
                  <a:pt x="101476" y="28527"/>
                  <a:pt x="101476" y="28527"/>
                  <a:pt x="101476" y="28527"/>
                </a:cubicBezTo>
                <a:close/>
                <a:moveTo>
                  <a:pt x="119259" y="700"/>
                </a:moveTo>
                <a:cubicBezTo>
                  <a:pt x="118764" y="233"/>
                  <a:pt x="118179" y="0"/>
                  <a:pt x="117495" y="0"/>
                </a:cubicBezTo>
                <a:cubicBezTo>
                  <a:pt x="104705" y="0"/>
                  <a:pt x="94152" y="1733"/>
                  <a:pt x="85825" y="5222"/>
                </a:cubicBezTo>
                <a:cubicBezTo>
                  <a:pt x="77493" y="8705"/>
                  <a:pt x="68727" y="15022"/>
                  <a:pt x="59521" y="24188"/>
                </a:cubicBezTo>
                <a:cubicBezTo>
                  <a:pt x="55597" y="28161"/>
                  <a:pt x="51289" y="32944"/>
                  <a:pt x="46586" y="38533"/>
                </a:cubicBezTo>
                <a:lnTo>
                  <a:pt x="18740" y="40000"/>
                </a:lnTo>
                <a:cubicBezTo>
                  <a:pt x="17949" y="40100"/>
                  <a:pt x="17315" y="40494"/>
                  <a:pt x="16825" y="41177"/>
                </a:cubicBezTo>
                <a:lnTo>
                  <a:pt x="367" y="69416"/>
                </a:lnTo>
                <a:cubicBezTo>
                  <a:pt x="-222" y="70394"/>
                  <a:pt x="-94" y="71355"/>
                  <a:pt x="734" y="72283"/>
                </a:cubicBezTo>
                <a:lnTo>
                  <a:pt x="5437" y="76983"/>
                </a:lnTo>
                <a:cubicBezTo>
                  <a:pt x="5877" y="77433"/>
                  <a:pt x="6445" y="77655"/>
                  <a:pt x="7124" y="77655"/>
                </a:cubicBezTo>
                <a:cubicBezTo>
                  <a:pt x="7424" y="77655"/>
                  <a:pt x="7641" y="77627"/>
                  <a:pt x="7786" y="77572"/>
                </a:cubicBezTo>
                <a:lnTo>
                  <a:pt x="28074" y="71322"/>
                </a:lnTo>
                <a:lnTo>
                  <a:pt x="48717" y="91988"/>
                </a:lnTo>
                <a:lnTo>
                  <a:pt x="42473" y="112277"/>
                </a:lnTo>
                <a:cubicBezTo>
                  <a:pt x="42228" y="113166"/>
                  <a:pt x="42423" y="113944"/>
                  <a:pt x="43057" y="114633"/>
                </a:cubicBezTo>
                <a:lnTo>
                  <a:pt x="47766" y="119338"/>
                </a:lnTo>
                <a:cubicBezTo>
                  <a:pt x="48306" y="119777"/>
                  <a:pt x="48868" y="120000"/>
                  <a:pt x="49452" y="120000"/>
                </a:cubicBezTo>
                <a:cubicBezTo>
                  <a:pt x="49892" y="120000"/>
                  <a:pt x="50282" y="119905"/>
                  <a:pt x="50627" y="119705"/>
                </a:cubicBezTo>
                <a:lnTo>
                  <a:pt x="78846" y="103238"/>
                </a:lnTo>
                <a:cubicBezTo>
                  <a:pt x="79525" y="102744"/>
                  <a:pt x="79925" y="102111"/>
                  <a:pt x="80020" y="101322"/>
                </a:cubicBezTo>
                <a:lnTo>
                  <a:pt x="81489" y="73455"/>
                </a:lnTo>
                <a:cubicBezTo>
                  <a:pt x="87072" y="68750"/>
                  <a:pt x="91853" y="64438"/>
                  <a:pt x="95821" y="60516"/>
                </a:cubicBezTo>
                <a:cubicBezTo>
                  <a:pt x="104543" y="51738"/>
                  <a:pt x="110749" y="42905"/>
                  <a:pt x="114445" y="34005"/>
                </a:cubicBezTo>
                <a:cubicBezTo>
                  <a:pt x="118146" y="25111"/>
                  <a:pt x="120000" y="14555"/>
                  <a:pt x="120000" y="2355"/>
                </a:cubicBezTo>
                <a:cubicBezTo>
                  <a:pt x="119994" y="1716"/>
                  <a:pt x="119749" y="1161"/>
                  <a:pt x="119259" y="700"/>
                </a:cubicBezTo>
                <a:cubicBezTo>
                  <a:pt x="119259" y="700"/>
                  <a:pt x="119259" y="700"/>
                  <a:pt x="119259" y="700"/>
                </a:cubicBezTo>
                <a:close/>
                <a:moveTo>
                  <a:pt x="119259" y="70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32" name="Shape 632"/>
          <p:cNvSpPr/>
          <p:nvPr/>
        </p:nvSpPr>
        <p:spPr>
          <a:xfrm>
            <a:off x="5529501" y="4038000"/>
            <a:ext cx="1053900" cy="4998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an image of to professionalism.</a:t>
            </a:r>
            <a:endParaRPr sz="1100"/>
          </a:p>
        </p:txBody>
      </p:sp>
      <p:sp>
        <p:nvSpPr>
          <p:cNvPr id="633" name="Shape 633"/>
          <p:cNvSpPr txBox="1"/>
          <p:nvPr/>
        </p:nvSpPr>
        <p:spPr>
          <a:xfrm>
            <a:off x="5716142" y="3787886"/>
            <a:ext cx="680700" cy="3000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Open Sans SemiBold"/>
                <a:ea typeface="Open Sans SemiBold"/>
                <a:cs typeface="Open Sans SemiBold"/>
                <a:sym typeface="Open Sans SemiBold"/>
              </a:rPr>
              <a:t>2008</a:t>
            </a:r>
            <a:endParaRPr sz="1100">
              <a:latin typeface="Open Sans SemiBold"/>
              <a:ea typeface="Open Sans SemiBold"/>
              <a:cs typeface="Open Sans SemiBold"/>
              <a:sym typeface="Open Sans SemiBold"/>
            </a:endParaRPr>
          </a:p>
        </p:txBody>
      </p:sp>
      <p:sp>
        <p:nvSpPr>
          <p:cNvPr id="634" name="Shape 634"/>
          <p:cNvSpPr/>
          <p:nvPr/>
        </p:nvSpPr>
        <p:spPr>
          <a:xfrm>
            <a:off x="4326200" y="1591475"/>
            <a:ext cx="3945300" cy="1031700"/>
          </a:xfrm>
          <a:prstGeom prst="rect">
            <a:avLst/>
          </a:prstGeom>
          <a:noFill/>
          <a:ln>
            <a:noFill/>
          </a:ln>
        </p:spPr>
        <p:txBody>
          <a:bodyPr anchorCtr="0" anchor="ctr" bIns="0" lIns="0" spcFirstLastPara="1" rIns="0" wrap="square" tIns="0">
            <a:noAutofit/>
          </a:bodyPr>
          <a:lstStyle/>
          <a:p>
            <a:pPr indent="0" lvl="0" marL="0" marR="0" rtl="0" algn="l">
              <a:lnSpc>
                <a:spcPct val="138461"/>
              </a:lnSpc>
              <a:spcBef>
                <a:spcPts val="0"/>
              </a:spcBef>
              <a:spcAft>
                <a:spcPts val="0"/>
              </a:spcAft>
              <a:buNone/>
            </a:pPr>
            <a:r>
              <a:rPr lang="en" sz="1000">
                <a:solidFill>
                  <a:schemeClr val="lt1"/>
                </a:solidFill>
                <a:latin typeface="Open Sans Light"/>
                <a:ea typeface="Open Sans Light"/>
                <a:cs typeface="Open Sans Light"/>
                <a:sym typeface="Open Sans Light"/>
              </a:rPr>
              <a:t>professionalism and reliability. By using simple alignments we have created a very of the layout design is meant to to project an image </a:t>
            </a:r>
            <a:endParaRPr sz="1000">
              <a:solidFill>
                <a:schemeClr val="lt1"/>
              </a:solidFill>
              <a:latin typeface="Open Sans Light"/>
              <a:ea typeface="Open Sans Light"/>
              <a:cs typeface="Open Sans Light"/>
              <a:sym typeface="Open Sans Light"/>
            </a:endParaRPr>
          </a:p>
          <a:p>
            <a:pPr indent="0" lvl="0" marL="0" marR="0" rtl="0" algn="l">
              <a:lnSpc>
                <a:spcPct val="138461"/>
              </a:lnSpc>
              <a:spcBef>
                <a:spcPts val="0"/>
              </a:spcBef>
              <a:spcAft>
                <a:spcPts val="0"/>
              </a:spcAft>
              <a:buNone/>
            </a:pPr>
            <a:r>
              <a:rPr lang="en" sz="1000">
                <a:solidFill>
                  <a:schemeClr val="lt1"/>
                </a:solidFill>
                <a:latin typeface="Open Sans Light"/>
                <a:ea typeface="Open Sans Light"/>
                <a:cs typeface="Open Sans Light"/>
                <a:sym typeface="Open Sans Light"/>
              </a:rPr>
              <a:t>This letterhead design is meant to project an image of professionalism and reliability. By using simple alignments we have</a:t>
            </a:r>
            <a:endParaRPr sz="1100"/>
          </a:p>
        </p:txBody>
      </p:sp>
      <p:sp>
        <p:nvSpPr>
          <p:cNvPr id="635" name="Shape 635"/>
          <p:cNvSpPr/>
          <p:nvPr/>
        </p:nvSpPr>
        <p:spPr>
          <a:xfrm>
            <a:off x="4245575" y="4038000"/>
            <a:ext cx="1053900" cy="4998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an image of to professionalism.</a:t>
            </a:r>
            <a:endParaRPr sz="1100"/>
          </a:p>
        </p:txBody>
      </p:sp>
      <p:sp>
        <p:nvSpPr>
          <p:cNvPr id="636" name="Shape 636"/>
          <p:cNvSpPr txBox="1"/>
          <p:nvPr/>
        </p:nvSpPr>
        <p:spPr>
          <a:xfrm>
            <a:off x="4432218" y="3787886"/>
            <a:ext cx="680700" cy="3000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Open Sans SemiBold"/>
                <a:ea typeface="Open Sans SemiBold"/>
                <a:cs typeface="Open Sans SemiBold"/>
                <a:sym typeface="Open Sans SemiBold"/>
              </a:rPr>
              <a:t>2002</a:t>
            </a:r>
            <a:endParaRPr sz="1100">
              <a:latin typeface="Open Sans SemiBold"/>
              <a:ea typeface="Open Sans SemiBold"/>
              <a:cs typeface="Open Sans SemiBold"/>
              <a:sym typeface="Open Sans SemiBold"/>
            </a:endParaRPr>
          </a:p>
        </p:txBody>
      </p:sp>
      <p:sp>
        <p:nvSpPr>
          <p:cNvPr id="637" name="Shape 637"/>
          <p:cNvSpPr/>
          <p:nvPr/>
        </p:nvSpPr>
        <p:spPr>
          <a:xfrm>
            <a:off x="4464292" y="3048283"/>
            <a:ext cx="616462" cy="616461"/>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38" name="Shape 638"/>
          <p:cNvSpPr/>
          <p:nvPr/>
        </p:nvSpPr>
        <p:spPr>
          <a:xfrm>
            <a:off x="4520609" y="3104600"/>
            <a:ext cx="503829" cy="503828"/>
          </a:xfrm>
          <a:prstGeom prst="ellipse">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39" name="Shape 639"/>
          <p:cNvSpPr/>
          <p:nvPr/>
        </p:nvSpPr>
        <p:spPr>
          <a:xfrm>
            <a:off x="4655437" y="3239428"/>
            <a:ext cx="234173" cy="234173"/>
          </a:xfrm>
          <a:custGeom>
            <a:pathLst>
              <a:path extrusionOk="0" h="120000" w="120000">
                <a:moveTo>
                  <a:pt x="89998" y="56518"/>
                </a:moveTo>
                <a:lnTo>
                  <a:pt x="89998" y="105002"/>
                </a:lnTo>
                <a:lnTo>
                  <a:pt x="15003" y="105002"/>
                </a:lnTo>
                <a:lnTo>
                  <a:pt x="15003" y="30000"/>
                </a:lnTo>
                <a:lnTo>
                  <a:pt x="63484" y="30000"/>
                </a:lnTo>
                <a:lnTo>
                  <a:pt x="78482" y="14997"/>
                </a:lnTo>
                <a:lnTo>
                  <a:pt x="0" y="14997"/>
                </a:lnTo>
                <a:lnTo>
                  <a:pt x="0" y="120000"/>
                </a:lnTo>
                <a:lnTo>
                  <a:pt x="105002" y="120000"/>
                </a:lnTo>
                <a:lnTo>
                  <a:pt x="105002" y="41521"/>
                </a:lnTo>
                <a:cubicBezTo>
                  <a:pt x="105002" y="41521"/>
                  <a:pt x="89998" y="56518"/>
                  <a:pt x="89998" y="56518"/>
                </a:cubicBezTo>
                <a:close/>
                <a:moveTo>
                  <a:pt x="37155" y="66935"/>
                </a:moveTo>
                <a:lnTo>
                  <a:pt x="31857" y="88149"/>
                </a:lnTo>
                <a:lnTo>
                  <a:pt x="53067" y="82846"/>
                </a:lnTo>
                <a:lnTo>
                  <a:pt x="106101" y="29814"/>
                </a:lnTo>
                <a:lnTo>
                  <a:pt x="90183" y="13898"/>
                </a:lnTo>
                <a:cubicBezTo>
                  <a:pt x="90183" y="13898"/>
                  <a:pt x="37155" y="66935"/>
                  <a:pt x="37155" y="66935"/>
                </a:cubicBezTo>
                <a:close/>
                <a:moveTo>
                  <a:pt x="116708" y="3290"/>
                </a:moveTo>
                <a:cubicBezTo>
                  <a:pt x="121104" y="7686"/>
                  <a:pt x="121093" y="14812"/>
                  <a:pt x="116708" y="19207"/>
                </a:cubicBezTo>
                <a:lnTo>
                  <a:pt x="111404" y="24511"/>
                </a:lnTo>
                <a:lnTo>
                  <a:pt x="95487" y="8594"/>
                </a:lnTo>
                <a:lnTo>
                  <a:pt x="100791" y="3290"/>
                </a:lnTo>
                <a:cubicBezTo>
                  <a:pt x="105187" y="-1093"/>
                  <a:pt x="112313" y="-1098"/>
                  <a:pt x="116708" y="3290"/>
                </a:cubicBezTo>
                <a:cubicBezTo>
                  <a:pt x="116708" y="3290"/>
                  <a:pt x="116708" y="3290"/>
                  <a:pt x="116708" y="3290"/>
                </a:cubicBezTo>
                <a:close/>
                <a:moveTo>
                  <a:pt x="116708" y="3290"/>
                </a:moveTo>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0" name="Shape 640"/>
          <p:cNvSpPr/>
          <p:nvPr/>
        </p:nvSpPr>
        <p:spPr>
          <a:xfrm>
            <a:off x="7032141" y="3048283"/>
            <a:ext cx="616462" cy="616461"/>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41" name="Shape 641"/>
          <p:cNvSpPr/>
          <p:nvPr/>
        </p:nvSpPr>
        <p:spPr>
          <a:xfrm>
            <a:off x="7088457" y="3104600"/>
            <a:ext cx="503829" cy="503828"/>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42" name="Shape 642"/>
          <p:cNvSpPr/>
          <p:nvPr/>
        </p:nvSpPr>
        <p:spPr>
          <a:xfrm>
            <a:off x="7230837" y="3246978"/>
            <a:ext cx="219070" cy="219070"/>
          </a:xfrm>
          <a:custGeom>
            <a:pathLst>
              <a:path extrusionOk="0" h="120000" w="120000">
                <a:moveTo>
                  <a:pt x="60089" y="80144"/>
                </a:moveTo>
                <a:cubicBezTo>
                  <a:pt x="49059" y="80144"/>
                  <a:pt x="40083" y="71162"/>
                  <a:pt x="40083" y="60133"/>
                </a:cubicBezTo>
                <a:cubicBezTo>
                  <a:pt x="40083" y="49093"/>
                  <a:pt x="49059" y="40116"/>
                  <a:pt x="60089" y="40116"/>
                </a:cubicBezTo>
                <a:cubicBezTo>
                  <a:pt x="71130" y="40116"/>
                  <a:pt x="80105" y="49093"/>
                  <a:pt x="80105" y="60133"/>
                </a:cubicBezTo>
                <a:cubicBezTo>
                  <a:pt x="80105" y="71162"/>
                  <a:pt x="71130" y="80144"/>
                  <a:pt x="60089" y="80144"/>
                </a:cubicBezTo>
                <a:cubicBezTo>
                  <a:pt x="60089" y="80144"/>
                  <a:pt x="60089" y="80144"/>
                  <a:pt x="60089" y="80144"/>
                </a:cubicBezTo>
                <a:close/>
                <a:moveTo>
                  <a:pt x="119621" y="53342"/>
                </a:moveTo>
                <a:cubicBezTo>
                  <a:pt x="119432" y="51651"/>
                  <a:pt x="117466" y="50383"/>
                  <a:pt x="115762" y="50383"/>
                </a:cubicBezTo>
                <a:cubicBezTo>
                  <a:pt x="110267" y="50383"/>
                  <a:pt x="105389" y="47157"/>
                  <a:pt x="103346" y="42163"/>
                </a:cubicBezTo>
                <a:cubicBezTo>
                  <a:pt x="101252" y="37046"/>
                  <a:pt x="102600" y="31090"/>
                  <a:pt x="106698" y="27330"/>
                </a:cubicBezTo>
                <a:cubicBezTo>
                  <a:pt x="107984" y="26151"/>
                  <a:pt x="108145" y="24176"/>
                  <a:pt x="107060" y="22803"/>
                </a:cubicBezTo>
                <a:cubicBezTo>
                  <a:pt x="104248" y="19232"/>
                  <a:pt x="101046" y="16001"/>
                  <a:pt x="97555" y="13203"/>
                </a:cubicBezTo>
                <a:cubicBezTo>
                  <a:pt x="96191" y="12107"/>
                  <a:pt x="94181" y="12263"/>
                  <a:pt x="92995" y="13576"/>
                </a:cubicBezTo>
                <a:cubicBezTo>
                  <a:pt x="89420" y="17536"/>
                  <a:pt x="82995" y="19010"/>
                  <a:pt x="78028" y="16935"/>
                </a:cubicBezTo>
                <a:cubicBezTo>
                  <a:pt x="72867" y="14766"/>
                  <a:pt x="69610" y="9527"/>
                  <a:pt x="69927" y="3909"/>
                </a:cubicBezTo>
                <a:cubicBezTo>
                  <a:pt x="70033" y="2146"/>
                  <a:pt x="68741" y="611"/>
                  <a:pt x="66982" y="406"/>
                </a:cubicBezTo>
                <a:cubicBezTo>
                  <a:pt x="62505" y="-116"/>
                  <a:pt x="57978" y="-133"/>
                  <a:pt x="53479" y="367"/>
                </a:cubicBezTo>
                <a:cubicBezTo>
                  <a:pt x="51742" y="561"/>
                  <a:pt x="50456" y="2057"/>
                  <a:pt x="50512" y="3804"/>
                </a:cubicBezTo>
                <a:cubicBezTo>
                  <a:pt x="50707" y="9365"/>
                  <a:pt x="47410" y="14510"/>
                  <a:pt x="42293" y="16607"/>
                </a:cubicBezTo>
                <a:cubicBezTo>
                  <a:pt x="37388" y="18604"/>
                  <a:pt x="31007" y="17146"/>
                  <a:pt x="27444" y="13220"/>
                </a:cubicBezTo>
                <a:cubicBezTo>
                  <a:pt x="26263" y="11924"/>
                  <a:pt x="24287" y="11768"/>
                  <a:pt x="22917" y="12842"/>
                </a:cubicBezTo>
                <a:cubicBezTo>
                  <a:pt x="19320" y="15661"/>
                  <a:pt x="16046" y="18893"/>
                  <a:pt x="13212" y="22436"/>
                </a:cubicBezTo>
                <a:cubicBezTo>
                  <a:pt x="12099" y="23815"/>
                  <a:pt x="12266" y="25812"/>
                  <a:pt x="13569" y="26991"/>
                </a:cubicBezTo>
                <a:cubicBezTo>
                  <a:pt x="17739" y="30778"/>
                  <a:pt x="19086" y="36790"/>
                  <a:pt x="16920" y="41968"/>
                </a:cubicBezTo>
                <a:cubicBezTo>
                  <a:pt x="14849" y="46902"/>
                  <a:pt x="9727" y="50077"/>
                  <a:pt x="3869" y="50077"/>
                </a:cubicBezTo>
                <a:cubicBezTo>
                  <a:pt x="1965" y="50016"/>
                  <a:pt x="606" y="51295"/>
                  <a:pt x="400" y="53025"/>
                </a:cubicBezTo>
                <a:cubicBezTo>
                  <a:pt x="-128" y="57530"/>
                  <a:pt x="-133" y="62124"/>
                  <a:pt x="373" y="66668"/>
                </a:cubicBezTo>
                <a:cubicBezTo>
                  <a:pt x="562" y="68359"/>
                  <a:pt x="2589" y="69621"/>
                  <a:pt x="4309" y="69621"/>
                </a:cubicBezTo>
                <a:cubicBezTo>
                  <a:pt x="9532" y="69482"/>
                  <a:pt x="14543" y="72714"/>
                  <a:pt x="16653" y="77842"/>
                </a:cubicBezTo>
                <a:cubicBezTo>
                  <a:pt x="18747" y="82947"/>
                  <a:pt x="17399" y="88915"/>
                  <a:pt x="13301" y="92675"/>
                </a:cubicBezTo>
                <a:cubicBezTo>
                  <a:pt x="12015" y="93854"/>
                  <a:pt x="11848" y="95823"/>
                  <a:pt x="12934" y="97196"/>
                </a:cubicBezTo>
                <a:cubicBezTo>
                  <a:pt x="15718" y="100745"/>
                  <a:pt x="18925" y="103982"/>
                  <a:pt x="22427" y="106802"/>
                </a:cubicBezTo>
                <a:cubicBezTo>
                  <a:pt x="23802" y="107903"/>
                  <a:pt x="25801" y="107753"/>
                  <a:pt x="26993" y="106434"/>
                </a:cubicBezTo>
                <a:cubicBezTo>
                  <a:pt x="30584" y="102469"/>
                  <a:pt x="37010" y="100995"/>
                  <a:pt x="41954" y="103075"/>
                </a:cubicBezTo>
                <a:cubicBezTo>
                  <a:pt x="47126" y="105244"/>
                  <a:pt x="50389" y="110478"/>
                  <a:pt x="50072" y="116095"/>
                </a:cubicBezTo>
                <a:cubicBezTo>
                  <a:pt x="49966" y="117858"/>
                  <a:pt x="51258" y="119404"/>
                  <a:pt x="53012" y="119599"/>
                </a:cubicBezTo>
                <a:cubicBezTo>
                  <a:pt x="55306" y="119866"/>
                  <a:pt x="57611" y="119999"/>
                  <a:pt x="59922" y="119999"/>
                </a:cubicBezTo>
                <a:cubicBezTo>
                  <a:pt x="62121" y="119999"/>
                  <a:pt x="64320" y="119877"/>
                  <a:pt x="66514" y="119638"/>
                </a:cubicBezTo>
                <a:cubicBezTo>
                  <a:pt x="68251" y="119443"/>
                  <a:pt x="69537" y="117942"/>
                  <a:pt x="69482" y="116201"/>
                </a:cubicBezTo>
                <a:cubicBezTo>
                  <a:pt x="69287" y="110639"/>
                  <a:pt x="72583" y="105494"/>
                  <a:pt x="77689" y="103409"/>
                </a:cubicBezTo>
                <a:cubicBezTo>
                  <a:pt x="82628" y="101390"/>
                  <a:pt x="88981" y="102864"/>
                  <a:pt x="92555" y="106785"/>
                </a:cubicBezTo>
                <a:cubicBezTo>
                  <a:pt x="93736" y="108075"/>
                  <a:pt x="95695" y="108231"/>
                  <a:pt x="97082" y="107163"/>
                </a:cubicBezTo>
                <a:cubicBezTo>
                  <a:pt x="100673" y="104349"/>
                  <a:pt x="103936" y="101123"/>
                  <a:pt x="106787" y="97563"/>
                </a:cubicBezTo>
                <a:cubicBezTo>
                  <a:pt x="107895" y="96190"/>
                  <a:pt x="107739" y="94193"/>
                  <a:pt x="106430" y="93003"/>
                </a:cubicBezTo>
                <a:cubicBezTo>
                  <a:pt x="102255" y="89232"/>
                  <a:pt x="100896" y="83209"/>
                  <a:pt x="103067" y="78042"/>
                </a:cubicBezTo>
                <a:cubicBezTo>
                  <a:pt x="105105" y="73175"/>
                  <a:pt x="110038" y="69911"/>
                  <a:pt x="115345" y="69911"/>
                </a:cubicBezTo>
                <a:lnTo>
                  <a:pt x="116085" y="69927"/>
                </a:lnTo>
                <a:cubicBezTo>
                  <a:pt x="117811" y="70072"/>
                  <a:pt x="119387" y="68737"/>
                  <a:pt x="119599" y="66985"/>
                </a:cubicBezTo>
                <a:cubicBezTo>
                  <a:pt x="120128" y="62474"/>
                  <a:pt x="120133" y="57886"/>
                  <a:pt x="119621" y="53342"/>
                </a:cubicBezTo>
                <a:cubicBezTo>
                  <a:pt x="119621" y="53342"/>
                  <a:pt x="119621" y="53342"/>
                  <a:pt x="119621" y="53342"/>
                </a:cubicBezTo>
                <a:close/>
                <a:moveTo>
                  <a:pt x="119621" y="53342"/>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3" name="Shape 643"/>
          <p:cNvSpPr/>
          <p:nvPr/>
        </p:nvSpPr>
        <p:spPr>
          <a:xfrm>
            <a:off x="6813425" y="4038000"/>
            <a:ext cx="1053900" cy="4998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an image of to professionalism.</a:t>
            </a:r>
            <a:endParaRPr sz="1100"/>
          </a:p>
        </p:txBody>
      </p:sp>
      <p:sp>
        <p:nvSpPr>
          <p:cNvPr id="644" name="Shape 644"/>
          <p:cNvSpPr txBox="1"/>
          <p:nvPr/>
        </p:nvSpPr>
        <p:spPr>
          <a:xfrm>
            <a:off x="7000067" y="3787886"/>
            <a:ext cx="680700" cy="3000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Open Sans SemiBold"/>
                <a:ea typeface="Open Sans SemiBold"/>
                <a:cs typeface="Open Sans SemiBold"/>
                <a:sym typeface="Open Sans SemiBold"/>
              </a:rPr>
              <a:t>2012</a:t>
            </a:r>
            <a:endParaRPr sz="1100">
              <a:latin typeface="Open Sans SemiBold"/>
              <a:ea typeface="Open Sans SemiBold"/>
              <a:cs typeface="Open Sans SemiBold"/>
              <a:sym typeface="Open Sans SemiBold"/>
            </a:endParaRPr>
          </a:p>
        </p:txBody>
      </p:sp>
      <p:sp>
        <p:nvSpPr>
          <p:cNvPr id="645" name="Shape 645"/>
          <p:cNvSpPr/>
          <p:nvPr>
            <p:ph idx="2" type="pic"/>
          </p:nvPr>
        </p:nvSpPr>
        <p:spPr>
          <a:xfrm>
            <a:off x="1153885" y="642938"/>
            <a:ext cx="2789464" cy="4500562"/>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9" name="Shape 649"/>
        <p:cNvGrpSpPr/>
        <p:nvPr/>
      </p:nvGrpSpPr>
      <p:grpSpPr>
        <a:xfrm>
          <a:off x="0" y="0"/>
          <a:ext cx="0" cy="0"/>
          <a:chOff x="0" y="0"/>
          <a:chExt cx="0" cy="0"/>
        </a:xfrm>
      </p:grpSpPr>
      <p:sp>
        <p:nvSpPr>
          <p:cNvPr id="650" name="Shape 650"/>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651" name="Shape 651"/>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52" name="Shape 652"/>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Open Sans"/>
                <a:ea typeface="Open Sans"/>
                <a:cs typeface="Open Sans"/>
                <a:sym typeface="Open Sans"/>
              </a:rPr>
              <a:t>‹#›</a:t>
            </a:fld>
            <a:endParaRPr b="0" i="0" sz="800">
              <a:solidFill>
                <a:schemeClr val="lt1"/>
              </a:solidFill>
              <a:latin typeface="Open Sans"/>
              <a:ea typeface="Open Sans"/>
              <a:cs typeface="Open Sans"/>
              <a:sym typeface="Open Sans"/>
            </a:endParaRPr>
          </a:p>
        </p:txBody>
      </p:sp>
      <p:grpSp>
        <p:nvGrpSpPr>
          <p:cNvPr id="653" name="Shape 653"/>
          <p:cNvGrpSpPr/>
          <p:nvPr/>
        </p:nvGrpSpPr>
        <p:grpSpPr>
          <a:xfrm>
            <a:off x="7286645" y="4818844"/>
            <a:ext cx="850568" cy="182166"/>
            <a:chOff x="9804709" y="6451931"/>
            <a:chExt cx="645495" cy="138245"/>
          </a:xfrm>
        </p:grpSpPr>
        <p:sp>
          <p:nvSpPr>
            <p:cNvPr id="654" name="Shape 654"/>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655" name="Shape 655"/>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cxnSp>
        <p:nvCxnSpPr>
          <p:cNvPr id="656" name="Shape 656"/>
          <p:cNvCxnSpPr/>
          <p:nvPr/>
        </p:nvCxnSpPr>
        <p:spPr>
          <a:xfrm>
            <a:off x="4572000" y="0"/>
            <a:ext cx="0" cy="5143500"/>
          </a:xfrm>
          <a:prstGeom prst="straightConnector1">
            <a:avLst/>
          </a:prstGeom>
          <a:noFill/>
          <a:ln cap="flat" cmpd="sng" w="38100">
            <a:solidFill>
              <a:schemeClr val="dk2"/>
            </a:solidFill>
            <a:prstDash val="solid"/>
            <a:miter lim="800000"/>
            <a:headEnd len="med" w="med" type="none"/>
            <a:tailEnd len="med" w="med" type="none"/>
          </a:ln>
        </p:spPr>
      </p:cxnSp>
      <p:grpSp>
        <p:nvGrpSpPr>
          <p:cNvPr id="657" name="Shape 657"/>
          <p:cNvGrpSpPr/>
          <p:nvPr/>
        </p:nvGrpSpPr>
        <p:grpSpPr>
          <a:xfrm>
            <a:off x="4571999" y="3498398"/>
            <a:ext cx="2155372" cy="718457"/>
            <a:chOff x="6096000" y="3835398"/>
            <a:chExt cx="2873829" cy="957943"/>
          </a:xfrm>
        </p:grpSpPr>
        <p:cxnSp>
          <p:nvCxnSpPr>
            <p:cNvPr id="658" name="Shape 658"/>
            <p:cNvCxnSpPr/>
            <p:nvPr/>
          </p:nvCxnSpPr>
          <p:spPr>
            <a:xfrm rot="10800000">
              <a:off x="6096000" y="4314370"/>
              <a:ext cx="1915886" cy="0"/>
            </a:xfrm>
            <a:prstGeom prst="straightConnector1">
              <a:avLst/>
            </a:prstGeom>
            <a:noFill/>
            <a:ln cap="flat" cmpd="sng" w="38100">
              <a:solidFill>
                <a:schemeClr val="accent4"/>
              </a:solidFill>
              <a:prstDash val="solid"/>
              <a:miter lim="800000"/>
              <a:headEnd len="med" w="med" type="none"/>
              <a:tailEnd len="med" w="med" type="none"/>
            </a:ln>
          </p:spPr>
        </p:cxnSp>
        <p:sp>
          <p:nvSpPr>
            <p:cNvPr id="659" name="Shape 659"/>
            <p:cNvSpPr/>
            <p:nvPr/>
          </p:nvSpPr>
          <p:spPr>
            <a:xfrm>
              <a:off x="8011886" y="3835398"/>
              <a:ext cx="957943" cy="957943"/>
            </a:xfrm>
            <a:prstGeom prst="rect">
              <a:avLst/>
            </a:prstGeom>
            <a:noFill/>
            <a:ln cap="flat" cmpd="sng" w="38100">
              <a:solidFill>
                <a:schemeClr val="accent4"/>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60" name="Shape 660"/>
            <p:cNvSpPr/>
            <p:nvPr/>
          </p:nvSpPr>
          <p:spPr>
            <a:xfrm>
              <a:off x="8228885" y="4052632"/>
              <a:ext cx="523944" cy="523475"/>
            </a:xfrm>
            <a:custGeom>
              <a:pathLst>
                <a:path extrusionOk="0" h="120000" w="120000">
                  <a:moveTo>
                    <a:pt x="101476" y="28527"/>
                  </a:moveTo>
                  <a:cubicBezTo>
                    <a:pt x="100107" y="29900"/>
                    <a:pt x="98443" y="30583"/>
                    <a:pt x="96478" y="30583"/>
                  </a:cubicBezTo>
                  <a:cubicBezTo>
                    <a:pt x="94519" y="30583"/>
                    <a:pt x="92860" y="29900"/>
                    <a:pt x="91486" y="28527"/>
                  </a:cubicBezTo>
                  <a:cubicBezTo>
                    <a:pt x="90111" y="27161"/>
                    <a:pt x="89426" y="25494"/>
                    <a:pt x="89426" y="23527"/>
                  </a:cubicBezTo>
                  <a:cubicBezTo>
                    <a:pt x="89426" y="21572"/>
                    <a:pt x="90111" y="19900"/>
                    <a:pt x="91486" y="18527"/>
                  </a:cubicBezTo>
                  <a:cubicBezTo>
                    <a:pt x="92860" y="17161"/>
                    <a:pt x="94519" y="16477"/>
                    <a:pt x="96478" y="16477"/>
                  </a:cubicBezTo>
                  <a:cubicBezTo>
                    <a:pt x="98443" y="16477"/>
                    <a:pt x="100107" y="17155"/>
                    <a:pt x="101476" y="18527"/>
                  </a:cubicBezTo>
                  <a:cubicBezTo>
                    <a:pt x="102846" y="19900"/>
                    <a:pt x="103536" y="21572"/>
                    <a:pt x="103536" y="23527"/>
                  </a:cubicBezTo>
                  <a:cubicBezTo>
                    <a:pt x="103536" y="25494"/>
                    <a:pt x="102846" y="27161"/>
                    <a:pt x="101476" y="28527"/>
                  </a:cubicBezTo>
                  <a:cubicBezTo>
                    <a:pt x="101476" y="28527"/>
                    <a:pt x="101476" y="28527"/>
                    <a:pt x="101476" y="28527"/>
                  </a:cubicBezTo>
                  <a:close/>
                  <a:moveTo>
                    <a:pt x="119259" y="700"/>
                  </a:moveTo>
                  <a:cubicBezTo>
                    <a:pt x="118764" y="233"/>
                    <a:pt x="118179" y="0"/>
                    <a:pt x="117495" y="0"/>
                  </a:cubicBezTo>
                  <a:cubicBezTo>
                    <a:pt x="104705" y="0"/>
                    <a:pt x="94152" y="1733"/>
                    <a:pt x="85825" y="5222"/>
                  </a:cubicBezTo>
                  <a:cubicBezTo>
                    <a:pt x="77493" y="8705"/>
                    <a:pt x="68727" y="15022"/>
                    <a:pt x="59521" y="24188"/>
                  </a:cubicBezTo>
                  <a:cubicBezTo>
                    <a:pt x="55597" y="28161"/>
                    <a:pt x="51289" y="32944"/>
                    <a:pt x="46586" y="38533"/>
                  </a:cubicBezTo>
                  <a:lnTo>
                    <a:pt x="18740" y="40000"/>
                  </a:lnTo>
                  <a:cubicBezTo>
                    <a:pt x="17949" y="40100"/>
                    <a:pt x="17315" y="40494"/>
                    <a:pt x="16825" y="41177"/>
                  </a:cubicBezTo>
                  <a:lnTo>
                    <a:pt x="367" y="69416"/>
                  </a:lnTo>
                  <a:cubicBezTo>
                    <a:pt x="-222" y="70394"/>
                    <a:pt x="-94" y="71355"/>
                    <a:pt x="734" y="72283"/>
                  </a:cubicBezTo>
                  <a:lnTo>
                    <a:pt x="5437" y="76983"/>
                  </a:lnTo>
                  <a:cubicBezTo>
                    <a:pt x="5877" y="77433"/>
                    <a:pt x="6445" y="77655"/>
                    <a:pt x="7124" y="77655"/>
                  </a:cubicBezTo>
                  <a:cubicBezTo>
                    <a:pt x="7424" y="77655"/>
                    <a:pt x="7641" y="77627"/>
                    <a:pt x="7786" y="77572"/>
                  </a:cubicBezTo>
                  <a:lnTo>
                    <a:pt x="28074" y="71322"/>
                  </a:lnTo>
                  <a:lnTo>
                    <a:pt x="48717" y="91988"/>
                  </a:lnTo>
                  <a:lnTo>
                    <a:pt x="42473" y="112277"/>
                  </a:lnTo>
                  <a:cubicBezTo>
                    <a:pt x="42228" y="113166"/>
                    <a:pt x="42423" y="113944"/>
                    <a:pt x="43057" y="114633"/>
                  </a:cubicBezTo>
                  <a:lnTo>
                    <a:pt x="47766" y="119338"/>
                  </a:lnTo>
                  <a:cubicBezTo>
                    <a:pt x="48306" y="119777"/>
                    <a:pt x="48868" y="120000"/>
                    <a:pt x="49452" y="120000"/>
                  </a:cubicBezTo>
                  <a:cubicBezTo>
                    <a:pt x="49892" y="120000"/>
                    <a:pt x="50282" y="119905"/>
                    <a:pt x="50627" y="119705"/>
                  </a:cubicBezTo>
                  <a:lnTo>
                    <a:pt x="78846" y="103238"/>
                  </a:lnTo>
                  <a:cubicBezTo>
                    <a:pt x="79525" y="102744"/>
                    <a:pt x="79925" y="102111"/>
                    <a:pt x="80020" y="101322"/>
                  </a:cubicBezTo>
                  <a:lnTo>
                    <a:pt x="81489" y="73455"/>
                  </a:lnTo>
                  <a:cubicBezTo>
                    <a:pt x="87072" y="68750"/>
                    <a:pt x="91853" y="64438"/>
                    <a:pt x="95821" y="60516"/>
                  </a:cubicBezTo>
                  <a:cubicBezTo>
                    <a:pt x="104543" y="51738"/>
                    <a:pt x="110749" y="42905"/>
                    <a:pt x="114445" y="34005"/>
                  </a:cubicBezTo>
                  <a:cubicBezTo>
                    <a:pt x="118146" y="25111"/>
                    <a:pt x="120000" y="14555"/>
                    <a:pt x="120000" y="2355"/>
                  </a:cubicBezTo>
                  <a:cubicBezTo>
                    <a:pt x="119994" y="1716"/>
                    <a:pt x="119749" y="1161"/>
                    <a:pt x="119259" y="700"/>
                  </a:cubicBezTo>
                  <a:cubicBezTo>
                    <a:pt x="119259" y="700"/>
                    <a:pt x="119259" y="700"/>
                    <a:pt x="119259" y="700"/>
                  </a:cubicBezTo>
                  <a:close/>
                  <a:moveTo>
                    <a:pt x="119259" y="700"/>
                  </a:moveTo>
                </a:path>
              </a:pathLst>
            </a:custGeom>
            <a:solidFill>
              <a:schemeClr val="accent4"/>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661" name="Shape 661"/>
          <p:cNvGrpSpPr/>
          <p:nvPr/>
        </p:nvGrpSpPr>
        <p:grpSpPr>
          <a:xfrm>
            <a:off x="2416627" y="926648"/>
            <a:ext cx="2155373" cy="718457"/>
            <a:chOff x="3222170" y="1553024"/>
            <a:chExt cx="2873830" cy="957943"/>
          </a:xfrm>
        </p:grpSpPr>
        <p:cxnSp>
          <p:nvCxnSpPr>
            <p:cNvPr id="662" name="Shape 662"/>
            <p:cNvCxnSpPr/>
            <p:nvPr/>
          </p:nvCxnSpPr>
          <p:spPr>
            <a:xfrm rot="10800000">
              <a:off x="4180114" y="2031996"/>
              <a:ext cx="1915886" cy="0"/>
            </a:xfrm>
            <a:prstGeom prst="straightConnector1">
              <a:avLst/>
            </a:prstGeom>
            <a:noFill/>
            <a:ln cap="flat" cmpd="sng" w="38100">
              <a:solidFill>
                <a:schemeClr val="accent5"/>
              </a:solidFill>
              <a:prstDash val="solid"/>
              <a:miter lim="800000"/>
              <a:headEnd len="med" w="med" type="none"/>
              <a:tailEnd len="med" w="med" type="none"/>
            </a:ln>
          </p:spPr>
        </p:cxnSp>
        <p:sp>
          <p:nvSpPr>
            <p:cNvPr id="663" name="Shape 663"/>
            <p:cNvSpPr/>
            <p:nvPr/>
          </p:nvSpPr>
          <p:spPr>
            <a:xfrm>
              <a:off x="3222170" y="1553024"/>
              <a:ext cx="957943" cy="957943"/>
            </a:xfrm>
            <a:prstGeom prst="rect">
              <a:avLst/>
            </a:prstGeom>
            <a:noFill/>
            <a:ln cap="flat" cmpd="sng" w="38100">
              <a:solidFill>
                <a:schemeClr val="accent5"/>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64" name="Shape 664"/>
            <p:cNvSpPr/>
            <p:nvPr/>
          </p:nvSpPr>
          <p:spPr>
            <a:xfrm>
              <a:off x="3434242" y="1765097"/>
              <a:ext cx="533798" cy="533798"/>
            </a:xfrm>
            <a:custGeom>
              <a:pathLst>
                <a:path extrusionOk="0" h="120000" w="120000">
                  <a:moveTo>
                    <a:pt x="89998" y="56518"/>
                  </a:moveTo>
                  <a:lnTo>
                    <a:pt x="89998" y="105002"/>
                  </a:lnTo>
                  <a:lnTo>
                    <a:pt x="15003" y="105002"/>
                  </a:lnTo>
                  <a:lnTo>
                    <a:pt x="15003" y="30000"/>
                  </a:lnTo>
                  <a:lnTo>
                    <a:pt x="63484" y="30000"/>
                  </a:lnTo>
                  <a:lnTo>
                    <a:pt x="78482" y="14997"/>
                  </a:lnTo>
                  <a:lnTo>
                    <a:pt x="0" y="14997"/>
                  </a:lnTo>
                  <a:lnTo>
                    <a:pt x="0" y="120000"/>
                  </a:lnTo>
                  <a:lnTo>
                    <a:pt x="105002" y="120000"/>
                  </a:lnTo>
                  <a:lnTo>
                    <a:pt x="105002" y="41521"/>
                  </a:lnTo>
                  <a:cubicBezTo>
                    <a:pt x="105002" y="41521"/>
                    <a:pt x="89998" y="56518"/>
                    <a:pt x="89998" y="56518"/>
                  </a:cubicBezTo>
                  <a:close/>
                  <a:moveTo>
                    <a:pt x="37155" y="66935"/>
                  </a:moveTo>
                  <a:lnTo>
                    <a:pt x="31857" y="88149"/>
                  </a:lnTo>
                  <a:lnTo>
                    <a:pt x="53067" y="82846"/>
                  </a:lnTo>
                  <a:lnTo>
                    <a:pt x="106101" y="29814"/>
                  </a:lnTo>
                  <a:lnTo>
                    <a:pt x="90183" y="13898"/>
                  </a:lnTo>
                  <a:cubicBezTo>
                    <a:pt x="90183" y="13898"/>
                    <a:pt x="37155" y="66935"/>
                    <a:pt x="37155" y="66935"/>
                  </a:cubicBezTo>
                  <a:close/>
                  <a:moveTo>
                    <a:pt x="116708" y="3290"/>
                  </a:moveTo>
                  <a:cubicBezTo>
                    <a:pt x="121104" y="7686"/>
                    <a:pt x="121093" y="14812"/>
                    <a:pt x="116708" y="19207"/>
                  </a:cubicBezTo>
                  <a:lnTo>
                    <a:pt x="111404" y="24511"/>
                  </a:lnTo>
                  <a:lnTo>
                    <a:pt x="95487" y="8594"/>
                  </a:lnTo>
                  <a:lnTo>
                    <a:pt x="100791" y="3290"/>
                  </a:lnTo>
                  <a:cubicBezTo>
                    <a:pt x="105187" y="-1093"/>
                    <a:pt x="112313" y="-1098"/>
                    <a:pt x="116708" y="3290"/>
                  </a:cubicBezTo>
                  <a:cubicBezTo>
                    <a:pt x="116708" y="3290"/>
                    <a:pt x="116708" y="3290"/>
                    <a:pt x="116708" y="3290"/>
                  </a:cubicBezTo>
                  <a:close/>
                  <a:moveTo>
                    <a:pt x="116708" y="3290"/>
                  </a:moveTo>
                </a:path>
              </a:pathLst>
            </a:custGeom>
            <a:solidFill>
              <a:schemeClr val="accent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665" name="Shape 665"/>
          <p:cNvSpPr/>
          <p:nvPr/>
        </p:nvSpPr>
        <p:spPr>
          <a:xfrm>
            <a:off x="6008926" y="2828908"/>
            <a:ext cx="2410200" cy="529500"/>
          </a:xfrm>
          <a:prstGeom prst="rect">
            <a:avLst/>
          </a:prstGeom>
          <a:noFill/>
          <a:ln>
            <a:noFill/>
          </a:ln>
        </p:spPr>
        <p:txBody>
          <a:bodyPr anchorCtr="0" anchor="ctr" bIns="0" lIns="0" spcFirstLastPara="1" rIns="0" wrap="square" tIns="0">
            <a:noAutofit/>
          </a:bodyPr>
          <a:lstStyle/>
          <a:p>
            <a:pPr indent="0" lvl="0" marL="0" marR="0" rtl="0" algn="l">
              <a:lnSpc>
                <a:spcPct val="115384"/>
              </a:lnSpc>
              <a:spcBef>
                <a:spcPts val="0"/>
              </a:spcBef>
              <a:spcAft>
                <a:spcPts val="0"/>
              </a:spcAft>
              <a:buNone/>
            </a:pPr>
            <a:r>
              <a:rPr lang="en" sz="1000">
                <a:solidFill>
                  <a:srgbClr val="595959"/>
                </a:solidFill>
                <a:latin typeface="Open Sans Light"/>
                <a:ea typeface="Open Sans Light"/>
                <a:cs typeface="Open Sans Light"/>
                <a:sym typeface="Open Sans Light"/>
              </a:rPr>
              <a:t>This letterhead design is meant to project reliability By using you simple lorem yours have created a very spacious</a:t>
            </a:r>
            <a:endParaRPr sz="1100"/>
          </a:p>
        </p:txBody>
      </p:sp>
      <p:sp>
        <p:nvSpPr>
          <p:cNvPr id="666" name="Shape 666"/>
          <p:cNvSpPr/>
          <p:nvPr/>
        </p:nvSpPr>
        <p:spPr>
          <a:xfrm>
            <a:off x="724774" y="1804150"/>
            <a:ext cx="2410200" cy="529500"/>
          </a:xfrm>
          <a:prstGeom prst="rect">
            <a:avLst/>
          </a:prstGeom>
          <a:noFill/>
          <a:ln>
            <a:noFill/>
          </a:ln>
        </p:spPr>
        <p:txBody>
          <a:bodyPr anchorCtr="0" anchor="ctr" bIns="0" lIns="0" spcFirstLastPara="1" rIns="0" wrap="square" tIns="0">
            <a:noAutofit/>
          </a:bodyPr>
          <a:lstStyle/>
          <a:p>
            <a:pPr indent="0" lvl="0" marL="0" marR="0" rtl="0" algn="r">
              <a:lnSpc>
                <a:spcPct val="115384"/>
              </a:lnSpc>
              <a:spcBef>
                <a:spcPts val="0"/>
              </a:spcBef>
              <a:spcAft>
                <a:spcPts val="0"/>
              </a:spcAft>
              <a:buNone/>
            </a:pPr>
            <a:r>
              <a:rPr lang="en" sz="1000">
                <a:solidFill>
                  <a:srgbClr val="595959"/>
                </a:solidFill>
                <a:latin typeface="Open Sans Light"/>
                <a:ea typeface="Open Sans Light"/>
                <a:cs typeface="Open Sans Light"/>
                <a:sym typeface="Open Sans Light"/>
              </a:rPr>
              <a:t>This letterhead design is meant to project reliability By using you simple lorem yours have created a very spacious</a:t>
            </a:r>
            <a:endParaRPr sz="1100"/>
          </a:p>
        </p:txBody>
      </p:sp>
      <p:grpSp>
        <p:nvGrpSpPr>
          <p:cNvPr id="667" name="Shape 667"/>
          <p:cNvGrpSpPr/>
          <p:nvPr/>
        </p:nvGrpSpPr>
        <p:grpSpPr>
          <a:xfrm>
            <a:off x="2416627" y="3498397"/>
            <a:ext cx="2155373" cy="718457"/>
            <a:chOff x="3222170" y="1553024"/>
            <a:chExt cx="2873830" cy="957943"/>
          </a:xfrm>
        </p:grpSpPr>
        <p:cxnSp>
          <p:nvCxnSpPr>
            <p:cNvPr id="668" name="Shape 668"/>
            <p:cNvCxnSpPr/>
            <p:nvPr/>
          </p:nvCxnSpPr>
          <p:spPr>
            <a:xfrm rot="10800000">
              <a:off x="4180114" y="2031996"/>
              <a:ext cx="1915886" cy="0"/>
            </a:xfrm>
            <a:prstGeom prst="straightConnector1">
              <a:avLst/>
            </a:prstGeom>
            <a:noFill/>
            <a:ln cap="flat" cmpd="sng" w="38100">
              <a:solidFill>
                <a:schemeClr val="accent4"/>
              </a:solidFill>
              <a:prstDash val="solid"/>
              <a:miter lim="800000"/>
              <a:headEnd len="med" w="med" type="none"/>
              <a:tailEnd len="med" w="med" type="none"/>
            </a:ln>
          </p:spPr>
        </p:cxnSp>
        <p:sp>
          <p:nvSpPr>
            <p:cNvPr id="669" name="Shape 669"/>
            <p:cNvSpPr/>
            <p:nvPr/>
          </p:nvSpPr>
          <p:spPr>
            <a:xfrm>
              <a:off x="3222170" y="1553024"/>
              <a:ext cx="957943" cy="957943"/>
            </a:xfrm>
            <a:prstGeom prst="rect">
              <a:avLst/>
            </a:prstGeom>
            <a:noFill/>
            <a:ln cap="flat" cmpd="sng" w="38100">
              <a:solidFill>
                <a:schemeClr val="accent4"/>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70" name="Shape 670"/>
            <p:cNvSpPr/>
            <p:nvPr/>
          </p:nvSpPr>
          <p:spPr>
            <a:xfrm>
              <a:off x="3434242" y="1765097"/>
              <a:ext cx="533798" cy="533798"/>
            </a:xfrm>
            <a:custGeom>
              <a:pathLst>
                <a:path extrusionOk="0" h="120000" w="120000">
                  <a:moveTo>
                    <a:pt x="89998" y="56518"/>
                  </a:moveTo>
                  <a:lnTo>
                    <a:pt x="89998" y="105002"/>
                  </a:lnTo>
                  <a:lnTo>
                    <a:pt x="15003" y="105002"/>
                  </a:lnTo>
                  <a:lnTo>
                    <a:pt x="15003" y="30000"/>
                  </a:lnTo>
                  <a:lnTo>
                    <a:pt x="63484" y="30000"/>
                  </a:lnTo>
                  <a:lnTo>
                    <a:pt x="78482" y="14997"/>
                  </a:lnTo>
                  <a:lnTo>
                    <a:pt x="0" y="14997"/>
                  </a:lnTo>
                  <a:lnTo>
                    <a:pt x="0" y="120000"/>
                  </a:lnTo>
                  <a:lnTo>
                    <a:pt x="105002" y="120000"/>
                  </a:lnTo>
                  <a:lnTo>
                    <a:pt x="105002" y="41521"/>
                  </a:lnTo>
                  <a:cubicBezTo>
                    <a:pt x="105002" y="41521"/>
                    <a:pt x="89998" y="56518"/>
                    <a:pt x="89998" y="56518"/>
                  </a:cubicBezTo>
                  <a:close/>
                  <a:moveTo>
                    <a:pt x="37155" y="66935"/>
                  </a:moveTo>
                  <a:lnTo>
                    <a:pt x="31857" y="88149"/>
                  </a:lnTo>
                  <a:lnTo>
                    <a:pt x="53067" y="82846"/>
                  </a:lnTo>
                  <a:lnTo>
                    <a:pt x="106101" y="29814"/>
                  </a:lnTo>
                  <a:lnTo>
                    <a:pt x="90183" y="13898"/>
                  </a:lnTo>
                  <a:cubicBezTo>
                    <a:pt x="90183" y="13898"/>
                    <a:pt x="37155" y="66935"/>
                    <a:pt x="37155" y="66935"/>
                  </a:cubicBezTo>
                  <a:close/>
                  <a:moveTo>
                    <a:pt x="116708" y="3290"/>
                  </a:moveTo>
                  <a:cubicBezTo>
                    <a:pt x="121104" y="7686"/>
                    <a:pt x="121093" y="14812"/>
                    <a:pt x="116708" y="19207"/>
                  </a:cubicBezTo>
                  <a:lnTo>
                    <a:pt x="111404" y="24511"/>
                  </a:lnTo>
                  <a:lnTo>
                    <a:pt x="95487" y="8594"/>
                  </a:lnTo>
                  <a:lnTo>
                    <a:pt x="100791" y="3290"/>
                  </a:lnTo>
                  <a:cubicBezTo>
                    <a:pt x="105187" y="-1093"/>
                    <a:pt x="112313" y="-1098"/>
                    <a:pt x="116708" y="3290"/>
                  </a:cubicBezTo>
                  <a:cubicBezTo>
                    <a:pt x="116708" y="3290"/>
                    <a:pt x="116708" y="3290"/>
                    <a:pt x="116708" y="3290"/>
                  </a:cubicBezTo>
                  <a:close/>
                  <a:moveTo>
                    <a:pt x="116708" y="3290"/>
                  </a:moveTo>
                </a:path>
              </a:pathLst>
            </a:custGeom>
            <a:solidFill>
              <a:schemeClr val="accent4"/>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671" name="Shape 671"/>
          <p:cNvGrpSpPr/>
          <p:nvPr/>
        </p:nvGrpSpPr>
        <p:grpSpPr>
          <a:xfrm>
            <a:off x="4571999" y="926648"/>
            <a:ext cx="2155372" cy="718457"/>
            <a:chOff x="6096000" y="3835398"/>
            <a:chExt cx="2873829" cy="957943"/>
          </a:xfrm>
        </p:grpSpPr>
        <p:cxnSp>
          <p:nvCxnSpPr>
            <p:cNvPr id="672" name="Shape 672"/>
            <p:cNvCxnSpPr/>
            <p:nvPr/>
          </p:nvCxnSpPr>
          <p:spPr>
            <a:xfrm rot="10800000">
              <a:off x="6096000" y="4314370"/>
              <a:ext cx="1915886" cy="0"/>
            </a:xfrm>
            <a:prstGeom prst="straightConnector1">
              <a:avLst/>
            </a:prstGeom>
            <a:noFill/>
            <a:ln cap="flat" cmpd="sng" w="38100">
              <a:solidFill>
                <a:schemeClr val="accent5"/>
              </a:solidFill>
              <a:prstDash val="solid"/>
              <a:miter lim="800000"/>
              <a:headEnd len="med" w="med" type="none"/>
              <a:tailEnd len="med" w="med" type="none"/>
            </a:ln>
          </p:spPr>
        </p:cxnSp>
        <p:sp>
          <p:nvSpPr>
            <p:cNvPr id="673" name="Shape 673"/>
            <p:cNvSpPr/>
            <p:nvPr/>
          </p:nvSpPr>
          <p:spPr>
            <a:xfrm>
              <a:off x="8011886" y="3835398"/>
              <a:ext cx="957943" cy="957943"/>
            </a:xfrm>
            <a:prstGeom prst="rect">
              <a:avLst/>
            </a:prstGeom>
            <a:noFill/>
            <a:ln cap="flat" cmpd="sng" w="38100">
              <a:solidFill>
                <a:schemeClr val="accent5"/>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74" name="Shape 674"/>
            <p:cNvSpPr/>
            <p:nvPr/>
          </p:nvSpPr>
          <p:spPr>
            <a:xfrm>
              <a:off x="8228885" y="4052632"/>
              <a:ext cx="523944" cy="523475"/>
            </a:xfrm>
            <a:custGeom>
              <a:pathLst>
                <a:path extrusionOk="0" h="120000" w="120000">
                  <a:moveTo>
                    <a:pt x="101476" y="28527"/>
                  </a:moveTo>
                  <a:cubicBezTo>
                    <a:pt x="100107" y="29900"/>
                    <a:pt x="98443" y="30583"/>
                    <a:pt x="96478" y="30583"/>
                  </a:cubicBezTo>
                  <a:cubicBezTo>
                    <a:pt x="94519" y="30583"/>
                    <a:pt x="92860" y="29900"/>
                    <a:pt x="91486" y="28527"/>
                  </a:cubicBezTo>
                  <a:cubicBezTo>
                    <a:pt x="90111" y="27161"/>
                    <a:pt x="89426" y="25494"/>
                    <a:pt x="89426" y="23527"/>
                  </a:cubicBezTo>
                  <a:cubicBezTo>
                    <a:pt x="89426" y="21572"/>
                    <a:pt x="90111" y="19900"/>
                    <a:pt x="91486" y="18527"/>
                  </a:cubicBezTo>
                  <a:cubicBezTo>
                    <a:pt x="92860" y="17161"/>
                    <a:pt x="94519" y="16477"/>
                    <a:pt x="96478" y="16477"/>
                  </a:cubicBezTo>
                  <a:cubicBezTo>
                    <a:pt x="98443" y="16477"/>
                    <a:pt x="100107" y="17155"/>
                    <a:pt x="101476" y="18527"/>
                  </a:cubicBezTo>
                  <a:cubicBezTo>
                    <a:pt x="102846" y="19900"/>
                    <a:pt x="103536" y="21572"/>
                    <a:pt x="103536" y="23527"/>
                  </a:cubicBezTo>
                  <a:cubicBezTo>
                    <a:pt x="103536" y="25494"/>
                    <a:pt x="102846" y="27161"/>
                    <a:pt x="101476" y="28527"/>
                  </a:cubicBezTo>
                  <a:cubicBezTo>
                    <a:pt x="101476" y="28527"/>
                    <a:pt x="101476" y="28527"/>
                    <a:pt x="101476" y="28527"/>
                  </a:cubicBezTo>
                  <a:close/>
                  <a:moveTo>
                    <a:pt x="119259" y="700"/>
                  </a:moveTo>
                  <a:cubicBezTo>
                    <a:pt x="118764" y="233"/>
                    <a:pt x="118179" y="0"/>
                    <a:pt x="117495" y="0"/>
                  </a:cubicBezTo>
                  <a:cubicBezTo>
                    <a:pt x="104705" y="0"/>
                    <a:pt x="94152" y="1733"/>
                    <a:pt x="85825" y="5222"/>
                  </a:cubicBezTo>
                  <a:cubicBezTo>
                    <a:pt x="77493" y="8705"/>
                    <a:pt x="68727" y="15022"/>
                    <a:pt x="59521" y="24188"/>
                  </a:cubicBezTo>
                  <a:cubicBezTo>
                    <a:pt x="55597" y="28161"/>
                    <a:pt x="51289" y="32944"/>
                    <a:pt x="46586" y="38533"/>
                  </a:cubicBezTo>
                  <a:lnTo>
                    <a:pt x="18740" y="40000"/>
                  </a:lnTo>
                  <a:cubicBezTo>
                    <a:pt x="17949" y="40100"/>
                    <a:pt x="17315" y="40494"/>
                    <a:pt x="16825" y="41177"/>
                  </a:cubicBezTo>
                  <a:lnTo>
                    <a:pt x="367" y="69416"/>
                  </a:lnTo>
                  <a:cubicBezTo>
                    <a:pt x="-222" y="70394"/>
                    <a:pt x="-94" y="71355"/>
                    <a:pt x="734" y="72283"/>
                  </a:cubicBezTo>
                  <a:lnTo>
                    <a:pt x="5437" y="76983"/>
                  </a:lnTo>
                  <a:cubicBezTo>
                    <a:pt x="5877" y="77433"/>
                    <a:pt x="6445" y="77655"/>
                    <a:pt x="7124" y="77655"/>
                  </a:cubicBezTo>
                  <a:cubicBezTo>
                    <a:pt x="7424" y="77655"/>
                    <a:pt x="7641" y="77627"/>
                    <a:pt x="7786" y="77572"/>
                  </a:cubicBezTo>
                  <a:lnTo>
                    <a:pt x="28074" y="71322"/>
                  </a:lnTo>
                  <a:lnTo>
                    <a:pt x="48717" y="91988"/>
                  </a:lnTo>
                  <a:lnTo>
                    <a:pt x="42473" y="112277"/>
                  </a:lnTo>
                  <a:cubicBezTo>
                    <a:pt x="42228" y="113166"/>
                    <a:pt x="42423" y="113944"/>
                    <a:pt x="43057" y="114633"/>
                  </a:cubicBezTo>
                  <a:lnTo>
                    <a:pt x="47766" y="119338"/>
                  </a:lnTo>
                  <a:cubicBezTo>
                    <a:pt x="48306" y="119777"/>
                    <a:pt x="48868" y="120000"/>
                    <a:pt x="49452" y="120000"/>
                  </a:cubicBezTo>
                  <a:cubicBezTo>
                    <a:pt x="49892" y="120000"/>
                    <a:pt x="50282" y="119905"/>
                    <a:pt x="50627" y="119705"/>
                  </a:cubicBezTo>
                  <a:lnTo>
                    <a:pt x="78846" y="103238"/>
                  </a:lnTo>
                  <a:cubicBezTo>
                    <a:pt x="79525" y="102744"/>
                    <a:pt x="79925" y="102111"/>
                    <a:pt x="80020" y="101322"/>
                  </a:cubicBezTo>
                  <a:lnTo>
                    <a:pt x="81489" y="73455"/>
                  </a:lnTo>
                  <a:cubicBezTo>
                    <a:pt x="87072" y="68750"/>
                    <a:pt x="91853" y="64438"/>
                    <a:pt x="95821" y="60516"/>
                  </a:cubicBezTo>
                  <a:cubicBezTo>
                    <a:pt x="104543" y="51738"/>
                    <a:pt x="110749" y="42905"/>
                    <a:pt x="114445" y="34005"/>
                  </a:cubicBezTo>
                  <a:cubicBezTo>
                    <a:pt x="118146" y="25111"/>
                    <a:pt x="120000" y="14555"/>
                    <a:pt x="120000" y="2355"/>
                  </a:cubicBezTo>
                  <a:cubicBezTo>
                    <a:pt x="119994" y="1716"/>
                    <a:pt x="119749" y="1161"/>
                    <a:pt x="119259" y="700"/>
                  </a:cubicBezTo>
                  <a:cubicBezTo>
                    <a:pt x="119259" y="700"/>
                    <a:pt x="119259" y="700"/>
                    <a:pt x="119259" y="700"/>
                  </a:cubicBezTo>
                  <a:close/>
                  <a:moveTo>
                    <a:pt x="119259" y="700"/>
                  </a:moveTo>
                </a:path>
              </a:pathLst>
            </a:custGeom>
            <a:solidFill>
              <a:schemeClr val="accent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675" name="Shape 675"/>
          <p:cNvSpPr/>
          <p:nvPr/>
        </p:nvSpPr>
        <p:spPr>
          <a:xfrm>
            <a:off x="724774" y="2828908"/>
            <a:ext cx="2410200" cy="529500"/>
          </a:xfrm>
          <a:prstGeom prst="rect">
            <a:avLst/>
          </a:prstGeom>
          <a:noFill/>
          <a:ln>
            <a:noFill/>
          </a:ln>
        </p:spPr>
        <p:txBody>
          <a:bodyPr anchorCtr="0" anchor="ctr" bIns="0" lIns="0" spcFirstLastPara="1" rIns="0" wrap="square" tIns="0">
            <a:noAutofit/>
          </a:bodyPr>
          <a:lstStyle/>
          <a:p>
            <a:pPr indent="0" lvl="0" marL="0" marR="0" rtl="0" algn="r">
              <a:lnSpc>
                <a:spcPct val="115384"/>
              </a:lnSpc>
              <a:spcBef>
                <a:spcPts val="0"/>
              </a:spcBef>
              <a:spcAft>
                <a:spcPts val="0"/>
              </a:spcAft>
              <a:buNone/>
            </a:pPr>
            <a:r>
              <a:rPr lang="en" sz="1000">
                <a:solidFill>
                  <a:srgbClr val="595959"/>
                </a:solidFill>
                <a:latin typeface="Open Sans Light"/>
                <a:ea typeface="Open Sans Light"/>
                <a:cs typeface="Open Sans Light"/>
                <a:sym typeface="Open Sans Light"/>
              </a:rPr>
              <a:t>This letterhead design is meant to project reliability By using you simple lorem yours have created a very spacious</a:t>
            </a:r>
            <a:endParaRPr sz="1100"/>
          </a:p>
        </p:txBody>
      </p:sp>
      <p:sp>
        <p:nvSpPr>
          <p:cNvPr id="676" name="Shape 676"/>
          <p:cNvSpPr/>
          <p:nvPr/>
        </p:nvSpPr>
        <p:spPr>
          <a:xfrm>
            <a:off x="6008926" y="1804150"/>
            <a:ext cx="2410200" cy="529500"/>
          </a:xfrm>
          <a:prstGeom prst="rect">
            <a:avLst/>
          </a:prstGeom>
          <a:noFill/>
          <a:ln>
            <a:noFill/>
          </a:ln>
        </p:spPr>
        <p:txBody>
          <a:bodyPr anchorCtr="0" anchor="ctr" bIns="0" lIns="0" spcFirstLastPara="1" rIns="0" wrap="square" tIns="0">
            <a:noAutofit/>
          </a:bodyPr>
          <a:lstStyle/>
          <a:p>
            <a:pPr indent="0" lvl="0" marL="0" marR="0" rtl="0" algn="l">
              <a:lnSpc>
                <a:spcPct val="115384"/>
              </a:lnSpc>
              <a:spcBef>
                <a:spcPts val="0"/>
              </a:spcBef>
              <a:spcAft>
                <a:spcPts val="0"/>
              </a:spcAft>
              <a:buNone/>
            </a:pPr>
            <a:r>
              <a:rPr lang="en" sz="1000">
                <a:solidFill>
                  <a:srgbClr val="595959"/>
                </a:solidFill>
                <a:latin typeface="Open Sans Light"/>
                <a:ea typeface="Open Sans Light"/>
                <a:cs typeface="Open Sans Light"/>
                <a:sym typeface="Open Sans Light"/>
              </a:rPr>
              <a:t>This letterhead design is meant to project reliability By using you simple lorem yours have created a very spacious</a:t>
            </a:r>
            <a:endParaRPr sz="1100"/>
          </a:p>
        </p:txBody>
      </p:sp>
      <p:sp>
        <p:nvSpPr>
          <p:cNvPr id="677" name="Shape 677"/>
          <p:cNvSpPr/>
          <p:nvPr>
            <p:ph idx="3" type="pic"/>
          </p:nvPr>
        </p:nvSpPr>
        <p:spPr>
          <a:xfrm>
            <a:off x="0" y="1"/>
            <a:ext cx="9144000" cy="3372000"/>
          </a:xfrm>
          <a:prstGeom prst="rect">
            <a:avLst/>
          </a:prstGeom>
          <a:noFill/>
          <a:ln>
            <a:noFill/>
          </a:ln>
        </p:spPr>
        <p:txBody>
          <a:bodyPr anchorCtr="0" anchor="ctr" bIns="68575" lIns="68575" spcFirstLastPara="1" rIns="68575" wrap="square" tIns="68575">
            <a:noAutofit/>
          </a:bodyPr>
          <a:lstStyle/>
          <a:p>
            <a:pPr indent="0" lvl="0" marL="0" rtl="0">
              <a:spcBef>
                <a:spcPts val="0"/>
              </a:spcBef>
              <a:spcAft>
                <a:spcPts val="0"/>
              </a:spcAft>
              <a:buNone/>
            </a:pPr>
            <a:r>
              <a:t/>
            </a:r>
            <a:endParaRPr/>
          </a:p>
        </p:txBody>
      </p:sp>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1" name="Shape 681"/>
        <p:cNvGrpSpPr/>
        <p:nvPr/>
      </p:nvGrpSpPr>
      <p:grpSpPr>
        <a:xfrm>
          <a:off x="0" y="0"/>
          <a:ext cx="0" cy="0"/>
          <a:chOff x="0" y="0"/>
          <a:chExt cx="0" cy="0"/>
        </a:xfrm>
      </p:grpSpPr>
      <p:sp>
        <p:nvSpPr>
          <p:cNvPr id="682" name="Shape 682"/>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683" name="Shape 683"/>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84" name="Shape 684"/>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Open Sans"/>
                <a:ea typeface="Open Sans"/>
                <a:cs typeface="Open Sans"/>
                <a:sym typeface="Open Sans"/>
              </a:rPr>
              <a:t>‹#›</a:t>
            </a:fld>
            <a:endParaRPr b="0" i="0" sz="800">
              <a:solidFill>
                <a:schemeClr val="lt1"/>
              </a:solidFill>
              <a:latin typeface="Open Sans"/>
              <a:ea typeface="Open Sans"/>
              <a:cs typeface="Open Sans"/>
              <a:sym typeface="Open Sans"/>
            </a:endParaRPr>
          </a:p>
        </p:txBody>
      </p:sp>
      <p:grpSp>
        <p:nvGrpSpPr>
          <p:cNvPr id="685" name="Shape 685"/>
          <p:cNvGrpSpPr/>
          <p:nvPr/>
        </p:nvGrpSpPr>
        <p:grpSpPr>
          <a:xfrm>
            <a:off x="7286645" y="4818844"/>
            <a:ext cx="850568" cy="182166"/>
            <a:chOff x="9804709" y="6451931"/>
            <a:chExt cx="645495" cy="138245"/>
          </a:xfrm>
        </p:grpSpPr>
        <p:sp>
          <p:nvSpPr>
            <p:cNvPr id="686" name="Shape 686"/>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687" name="Shape 687"/>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cxnSp>
        <p:nvCxnSpPr>
          <p:cNvPr id="688" name="Shape 688"/>
          <p:cNvCxnSpPr/>
          <p:nvPr/>
        </p:nvCxnSpPr>
        <p:spPr>
          <a:xfrm>
            <a:off x="4572000" y="0"/>
            <a:ext cx="0" cy="5143500"/>
          </a:xfrm>
          <a:prstGeom prst="straightConnector1">
            <a:avLst/>
          </a:prstGeom>
          <a:noFill/>
          <a:ln cap="flat" cmpd="sng" w="38100">
            <a:solidFill>
              <a:schemeClr val="dk2"/>
            </a:solidFill>
            <a:prstDash val="solid"/>
            <a:miter lim="800000"/>
            <a:headEnd len="med" w="med" type="none"/>
            <a:tailEnd len="med" w="med" type="none"/>
          </a:ln>
        </p:spPr>
      </p:cxnSp>
      <p:grpSp>
        <p:nvGrpSpPr>
          <p:cNvPr id="689" name="Shape 689"/>
          <p:cNvGrpSpPr/>
          <p:nvPr/>
        </p:nvGrpSpPr>
        <p:grpSpPr>
          <a:xfrm>
            <a:off x="2796925" y="3336822"/>
            <a:ext cx="3556929" cy="1047238"/>
            <a:chOff x="3729234" y="4765949"/>
            <a:chExt cx="4742572" cy="1396318"/>
          </a:xfrm>
        </p:grpSpPr>
        <p:grpSp>
          <p:nvGrpSpPr>
            <p:cNvPr id="690" name="Shape 690"/>
            <p:cNvGrpSpPr/>
            <p:nvPr/>
          </p:nvGrpSpPr>
          <p:grpSpPr>
            <a:xfrm>
              <a:off x="4180114" y="5728654"/>
              <a:ext cx="3831771" cy="433613"/>
              <a:chOff x="4180114" y="1750107"/>
              <a:chExt cx="3831771" cy="433613"/>
            </a:xfrm>
          </p:grpSpPr>
          <p:cxnSp>
            <p:nvCxnSpPr>
              <p:cNvPr id="691" name="Shape 691"/>
              <p:cNvCxnSpPr/>
              <p:nvPr/>
            </p:nvCxnSpPr>
            <p:spPr>
              <a:xfrm rot="10800000">
                <a:off x="6095999" y="2178957"/>
                <a:ext cx="1915886" cy="0"/>
              </a:xfrm>
              <a:prstGeom prst="straightConnector1">
                <a:avLst/>
              </a:prstGeom>
              <a:noFill/>
              <a:ln cap="flat" cmpd="sng" w="38100">
                <a:solidFill>
                  <a:schemeClr val="accent4"/>
                </a:solidFill>
                <a:prstDash val="solid"/>
                <a:miter lim="800000"/>
                <a:headEnd len="med" w="med" type="none"/>
                <a:tailEnd len="med" w="med" type="none"/>
              </a:ln>
            </p:spPr>
          </p:cxnSp>
          <p:grpSp>
            <p:nvGrpSpPr>
              <p:cNvPr id="692" name="Shape 692"/>
              <p:cNvGrpSpPr/>
              <p:nvPr/>
            </p:nvGrpSpPr>
            <p:grpSpPr>
              <a:xfrm>
                <a:off x="4180114" y="1750107"/>
                <a:ext cx="3812721" cy="433613"/>
                <a:chOff x="4180114" y="1750107"/>
                <a:chExt cx="3812721" cy="433613"/>
              </a:xfrm>
            </p:grpSpPr>
            <p:cxnSp>
              <p:nvCxnSpPr>
                <p:cNvPr id="693" name="Shape 693"/>
                <p:cNvCxnSpPr/>
                <p:nvPr/>
              </p:nvCxnSpPr>
              <p:spPr>
                <a:xfrm rot="10800000">
                  <a:off x="4180114" y="2178957"/>
                  <a:ext cx="1915886" cy="0"/>
                </a:xfrm>
                <a:prstGeom prst="straightConnector1">
                  <a:avLst/>
                </a:prstGeom>
                <a:noFill/>
                <a:ln cap="flat" cmpd="sng" w="38100">
                  <a:solidFill>
                    <a:schemeClr val="accent4"/>
                  </a:solidFill>
                  <a:prstDash val="solid"/>
                  <a:miter lim="800000"/>
                  <a:headEnd len="med" w="med" type="none"/>
                  <a:tailEnd len="med" w="med" type="none"/>
                </a:ln>
              </p:spPr>
            </p:cxnSp>
            <p:cxnSp>
              <p:nvCxnSpPr>
                <p:cNvPr id="694" name="Shape 694"/>
                <p:cNvCxnSpPr/>
                <p:nvPr/>
              </p:nvCxnSpPr>
              <p:spPr>
                <a:xfrm rot="10800000">
                  <a:off x="4202566" y="1750107"/>
                  <a:ext cx="0" cy="433613"/>
                </a:xfrm>
                <a:prstGeom prst="straightConnector1">
                  <a:avLst/>
                </a:prstGeom>
                <a:noFill/>
                <a:ln cap="flat" cmpd="sng" w="38100">
                  <a:solidFill>
                    <a:schemeClr val="accent4"/>
                  </a:solidFill>
                  <a:prstDash val="solid"/>
                  <a:miter lim="800000"/>
                  <a:headEnd len="med" w="med" type="none"/>
                  <a:tailEnd len="lg" w="lg" type="triangle"/>
                </a:ln>
              </p:spPr>
            </p:cxnSp>
            <p:cxnSp>
              <p:nvCxnSpPr>
                <p:cNvPr id="695" name="Shape 695"/>
                <p:cNvCxnSpPr/>
                <p:nvPr/>
              </p:nvCxnSpPr>
              <p:spPr>
                <a:xfrm rot="10800000">
                  <a:off x="7992835" y="1750107"/>
                  <a:ext cx="0" cy="433613"/>
                </a:xfrm>
                <a:prstGeom prst="straightConnector1">
                  <a:avLst/>
                </a:prstGeom>
                <a:noFill/>
                <a:ln cap="flat" cmpd="sng" w="38100">
                  <a:solidFill>
                    <a:schemeClr val="accent4"/>
                  </a:solidFill>
                  <a:prstDash val="solid"/>
                  <a:miter lim="800000"/>
                  <a:headEnd len="med" w="med" type="none"/>
                  <a:tailEnd len="lg" w="lg" type="triangle"/>
                </a:ln>
              </p:spPr>
            </p:cxnSp>
          </p:grpSp>
        </p:grpSp>
        <p:grpSp>
          <p:nvGrpSpPr>
            <p:cNvPr id="696" name="Shape 696"/>
            <p:cNvGrpSpPr/>
            <p:nvPr/>
          </p:nvGrpSpPr>
          <p:grpSpPr>
            <a:xfrm>
              <a:off x="7513863" y="4765949"/>
              <a:ext cx="957943" cy="957943"/>
              <a:chOff x="8011885" y="4664530"/>
              <a:chExt cx="957943" cy="957943"/>
            </a:xfrm>
          </p:grpSpPr>
          <p:sp>
            <p:nvSpPr>
              <p:cNvPr id="697" name="Shape 697"/>
              <p:cNvSpPr/>
              <p:nvPr/>
            </p:nvSpPr>
            <p:spPr>
              <a:xfrm>
                <a:off x="8011885" y="4664530"/>
                <a:ext cx="957943" cy="957943"/>
              </a:xfrm>
              <a:prstGeom prst="rect">
                <a:avLst/>
              </a:prstGeom>
              <a:noFill/>
              <a:ln cap="flat" cmpd="sng" w="38100">
                <a:solidFill>
                  <a:schemeClr val="accent4"/>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98" name="Shape 698"/>
              <p:cNvSpPr/>
              <p:nvPr/>
            </p:nvSpPr>
            <p:spPr>
              <a:xfrm>
                <a:off x="8228884" y="4881764"/>
                <a:ext cx="523944" cy="523475"/>
              </a:xfrm>
              <a:custGeom>
                <a:pathLst>
                  <a:path extrusionOk="0" h="120000" w="120000">
                    <a:moveTo>
                      <a:pt x="101476" y="28527"/>
                    </a:moveTo>
                    <a:cubicBezTo>
                      <a:pt x="100107" y="29900"/>
                      <a:pt x="98443" y="30583"/>
                      <a:pt x="96478" y="30583"/>
                    </a:cubicBezTo>
                    <a:cubicBezTo>
                      <a:pt x="94519" y="30583"/>
                      <a:pt x="92860" y="29900"/>
                      <a:pt x="91486" y="28527"/>
                    </a:cubicBezTo>
                    <a:cubicBezTo>
                      <a:pt x="90111" y="27161"/>
                      <a:pt x="89426" y="25494"/>
                      <a:pt x="89426" y="23527"/>
                    </a:cubicBezTo>
                    <a:cubicBezTo>
                      <a:pt x="89426" y="21572"/>
                      <a:pt x="90111" y="19900"/>
                      <a:pt x="91486" y="18527"/>
                    </a:cubicBezTo>
                    <a:cubicBezTo>
                      <a:pt x="92860" y="17161"/>
                      <a:pt x="94519" y="16477"/>
                      <a:pt x="96478" y="16477"/>
                    </a:cubicBezTo>
                    <a:cubicBezTo>
                      <a:pt x="98443" y="16477"/>
                      <a:pt x="100107" y="17155"/>
                      <a:pt x="101476" y="18527"/>
                    </a:cubicBezTo>
                    <a:cubicBezTo>
                      <a:pt x="102846" y="19900"/>
                      <a:pt x="103536" y="21572"/>
                      <a:pt x="103536" y="23527"/>
                    </a:cubicBezTo>
                    <a:cubicBezTo>
                      <a:pt x="103536" y="25494"/>
                      <a:pt x="102846" y="27161"/>
                      <a:pt x="101476" y="28527"/>
                    </a:cubicBezTo>
                    <a:cubicBezTo>
                      <a:pt x="101476" y="28527"/>
                      <a:pt x="101476" y="28527"/>
                      <a:pt x="101476" y="28527"/>
                    </a:cubicBezTo>
                    <a:close/>
                    <a:moveTo>
                      <a:pt x="119259" y="700"/>
                    </a:moveTo>
                    <a:cubicBezTo>
                      <a:pt x="118764" y="233"/>
                      <a:pt x="118179" y="0"/>
                      <a:pt x="117495" y="0"/>
                    </a:cubicBezTo>
                    <a:cubicBezTo>
                      <a:pt x="104705" y="0"/>
                      <a:pt x="94152" y="1733"/>
                      <a:pt x="85825" y="5222"/>
                    </a:cubicBezTo>
                    <a:cubicBezTo>
                      <a:pt x="77493" y="8705"/>
                      <a:pt x="68727" y="15022"/>
                      <a:pt x="59521" y="24188"/>
                    </a:cubicBezTo>
                    <a:cubicBezTo>
                      <a:pt x="55597" y="28161"/>
                      <a:pt x="51289" y="32944"/>
                      <a:pt x="46586" y="38533"/>
                    </a:cubicBezTo>
                    <a:lnTo>
                      <a:pt x="18740" y="40000"/>
                    </a:lnTo>
                    <a:cubicBezTo>
                      <a:pt x="17949" y="40100"/>
                      <a:pt x="17315" y="40494"/>
                      <a:pt x="16825" y="41177"/>
                    </a:cubicBezTo>
                    <a:lnTo>
                      <a:pt x="367" y="69416"/>
                    </a:lnTo>
                    <a:cubicBezTo>
                      <a:pt x="-222" y="70394"/>
                      <a:pt x="-94" y="71355"/>
                      <a:pt x="734" y="72283"/>
                    </a:cubicBezTo>
                    <a:lnTo>
                      <a:pt x="5437" y="76983"/>
                    </a:lnTo>
                    <a:cubicBezTo>
                      <a:pt x="5877" y="77433"/>
                      <a:pt x="6445" y="77655"/>
                      <a:pt x="7124" y="77655"/>
                    </a:cubicBezTo>
                    <a:cubicBezTo>
                      <a:pt x="7424" y="77655"/>
                      <a:pt x="7641" y="77627"/>
                      <a:pt x="7786" y="77572"/>
                    </a:cubicBezTo>
                    <a:lnTo>
                      <a:pt x="28074" y="71322"/>
                    </a:lnTo>
                    <a:lnTo>
                      <a:pt x="48717" y="91988"/>
                    </a:lnTo>
                    <a:lnTo>
                      <a:pt x="42473" y="112277"/>
                    </a:lnTo>
                    <a:cubicBezTo>
                      <a:pt x="42228" y="113166"/>
                      <a:pt x="42423" y="113944"/>
                      <a:pt x="43057" y="114633"/>
                    </a:cubicBezTo>
                    <a:lnTo>
                      <a:pt x="47766" y="119338"/>
                    </a:lnTo>
                    <a:cubicBezTo>
                      <a:pt x="48306" y="119777"/>
                      <a:pt x="48868" y="120000"/>
                      <a:pt x="49452" y="120000"/>
                    </a:cubicBezTo>
                    <a:cubicBezTo>
                      <a:pt x="49892" y="120000"/>
                      <a:pt x="50282" y="119905"/>
                      <a:pt x="50627" y="119705"/>
                    </a:cubicBezTo>
                    <a:lnTo>
                      <a:pt x="78846" y="103238"/>
                    </a:lnTo>
                    <a:cubicBezTo>
                      <a:pt x="79525" y="102744"/>
                      <a:pt x="79925" y="102111"/>
                      <a:pt x="80020" y="101322"/>
                    </a:cubicBezTo>
                    <a:lnTo>
                      <a:pt x="81489" y="73455"/>
                    </a:lnTo>
                    <a:cubicBezTo>
                      <a:pt x="87072" y="68750"/>
                      <a:pt x="91853" y="64438"/>
                      <a:pt x="95821" y="60516"/>
                    </a:cubicBezTo>
                    <a:cubicBezTo>
                      <a:pt x="104543" y="51738"/>
                      <a:pt x="110749" y="42905"/>
                      <a:pt x="114445" y="34005"/>
                    </a:cubicBezTo>
                    <a:cubicBezTo>
                      <a:pt x="118146" y="25111"/>
                      <a:pt x="120000" y="14555"/>
                      <a:pt x="120000" y="2355"/>
                    </a:cubicBezTo>
                    <a:cubicBezTo>
                      <a:pt x="119994" y="1716"/>
                      <a:pt x="119749" y="1161"/>
                      <a:pt x="119259" y="700"/>
                    </a:cubicBezTo>
                    <a:cubicBezTo>
                      <a:pt x="119259" y="700"/>
                      <a:pt x="119259" y="700"/>
                      <a:pt x="119259" y="700"/>
                    </a:cubicBezTo>
                    <a:close/>
                    <a:moveTo>
                      <a:pt x="119259" y="700"/>
                    </a:moveTo>
                  </a:path>
                </a:pathLst>
              </a:custGeom>
              <a:solidFill>
                <a:schemeClr val="accent4"/>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699" name="Shape 699"/>
            <p:cNvGrpSpPr/>
            <p:nvPr/>
          </p:nvGrpSpPr>
          <p:grpSpPr>
            <a:xfrm>
              <a:off x="3729234" y="4765949"/>
              <a:ext cx="957943" cy="957943"/>
              <a:chOff x="3222170" y="4664529"/>
              <a:chExt cx="957943" cy="957943"/>
            </a:xfrm>
          </p:grpSpPr>
          <p:sp>
            <p:nvSpPr>
              <p:cNvPr id="700" name="Shape 700"/>
              <p:cNvSpPr/>
              <p:nvPr/>
            </p:nvSpPr>
            <p:spPr>
              <a:xfrm>
                <a:off x="3222170" y="4664529"/>
                <a:ext cx="957943" cy="957943"/>
              </a:xfrm>
              <a:prstGeom prst="rect">
                <a:avLst/>
              </a:prstGeom>
              <a:noFill/>
              <a:ln cap="flat" cmpd="sng" w="38100">
                <a:solidFill>
                  <a:schemeClr val="accent4"/>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01" name="Shape 701"/>
              <p:cNvSpPr/>
              <p:nvPr/>
            </p:nvSpPr>
            <p:spPr>
              <a:xfrm>
                <a:off x="3434242" y="4876602"/>
                <a:ext cx="533798" cy="533798"/>
              </a:xfrm>
              <a:custGeom>
                <a:pathLst>
                  <a:path extrusionOk="0" h="120000" w="120000">
                    <a:moveTo>
                      <a:pt x="89998" y="56518"/>
                    </a:moveTo>
                    <a:lnTo>
                      <a:pt x="89998" y="105002"/>
                    </a:lnTo>
                    <a:lnTo>
                      <a:pt x="15003" y="105002"/>
                    </a:lnTo>
                    <a:lnTo>
                      <a:pt x="15003" y="30000"/>
                    </a:lnTo>
                    <a:lnTo>
                      <a:pt x="63484" y="30000"/>
                    </a:lnTo>
                    <a:lnTo>
                      <a:pt x="78482" y="14997"/>
                    </a:lnTo>
                    <a:lnTo>
                      <a:pt x="0" y="14997"/>
                    </a:lnTo>
                    <a:lnTo>
                      <a:pt x="0" y="120000"/>
                    </a:lnTo>
                    <a:lnTo>
                      <a:pt x="105002" y="120000"/>
                    </a:lnTo>
                    <a:lnTo>
                      <a:pt x="105002" y="41521"/>
                    </a:lnTo>
                    <a:cubicBezTo>
                      <a:pt x="105002" y="41521"/>
                      <a:pt x="89998" y="56518"/>
                      <a:pt x="89998" y="56518"/>
                    </a:cubicBezTo>
                    <a:close/>
                    <a:moveTo>
                      <a:pt x="37155" y="66935"/>
                    </a:moveTo>
                    <a:lnTo>
                      <a:pt x="31857" y="88149"/>
                    </a:lnTo>
                    <a:lnTo>
                      <a:pt x="53067" y="82846"/>
                    </a:lnTo>
                    <a:lnTo>
                      <a:pt x="106101" y="29814"/>
                    </a:lnTo>
                    <a:lnTo>
                      <a:pt x="90183" y="13898"/>
                    </a:lnTo>
                    <a:cubicBezTo>
                      <a:pt x="90183" y="13898"/>
                      <a:pt x="37155" y="66935"/>
                      <a:pt x="37155" y="66935"/>
                    </a:cubicBezTo>
                    <a:close/>
                    <a:moveTo>
                      <a:pt x="116708" y="3290"/>
                    </a:moveTo>
                    <a:cubicBezTo>
                      <a:pt x="121104" y="7686"/>
                      <a:pt x="121093" y="14812"/>
                      <a:pt x="116708" y="19207"/>
                    </a:cubicBezTo>
                    <a:lnTo>
                      <a:pt x="111404" y="24511"/>
                    </a:lnTo>
                    <a:lnTo>
                      <a:pt x="95487" y="8594"/>
                    </a:lnTo>
                    <a:lnTo>
                      <a:pt x="100791" y="3290"/>
                    </a:lnTo>
                    <a:cubicBezTo>
                      <a:pt x="105187" y="-1093"/>
                      <a:pt x="112313" y="-1098"/>
                      <a:pt x="116708" y="3290"/>
                    </a:cubicBezTo>
                    <a:cubicBezTo>
                      <a:pt x="116708" y="3290"/>
                      <a:pt x="116708" y="3290"/>
                      <a:pt x="116708" y="3290"/>
                    </a:cubicBezTo>
                    <a:close/>
                    <a:moveTo>
                      <a:pt x="116708" y="3290"/>
                    </a:moveTo>
                  </a:path>
                </a:pathLst>
              </a:custGeom>
              <a:solidFill>
                <a:schemeClr val="accent4"/>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sp>
        <p:nvSpPr>
          <p:cNvPr id="702" name="Shape 702"/>
          <p:cNvSpPr/>
          <p:nvPr/>
        </p:nvSpPr>
        <p:spPr>
          <a:xfrm>
            <a:off x="5628626" y="2698125"/>
            <a:ext cx="2498400" cy="529500"/>
          </a:xfrm>
          <a:prstGeom prst="rect">
            <a:avLst/>
          </a:prstGeom>
          <a:noFill/>
          <a:ln>
            <a:noFill/>
          </a:ln>
        </p:spPr>
        <p:txBody>
          <a:bodyPr anchorCtr="0" anchor="ctr" bIns="0" lIns="0" spcFirstLastPara="1" rIns="0" wrap="square" tIns="0">
            <a:noAutofit/>
          </a:bodyPr>
          <a:lstStyle/>
          <a:p>
            <a:pPr indent="0" lvl="0" marL="0" marR="0" rtl="0" algn="l">
              <a:lnSpc>
                <a:spcPct val="115384"/>
              </a:lnSpc>
              <a:spcBef>
                <a:spcPts val="0"/>
              </a:spcBef>
              <a:spcAft>
                <a:spcPts val="0"/>
              </a:spcAft>
              <a:buNone/>
            </a:pPr>
            <a:r>
              <a:rPr lang="en" sz="1000">
                <a:solidFill>
                  <a:srgbClr val="595959"/>
                </a:solidFill>
                <a:latin typeface="Open Sans Light"/>
                <a:ea typeface="Open Sans Light"/>
                <a:cs typeface="Open Sans Light"/>
                <a:sym typeface="Open Sans Light"/>
              </a:rPr>
              <a:t>This letterhead design is meant to project reliability By using you simple lorem yours have created a very spacious</a:t>
            </a:r>
            <a:endParaRPr sz="1100"/>
          </a:p>
        </p:txBody>
      </p:sp>
      <p:sp>
        <p:nvSpPr>
          <p:cNvPr id="703" name="Shape 703"/>
          <p:cNvSpPr/>
          <p:nvPr/>
        </p:nvSpPr>
        <p:spPr>
          <a:xfrm>
            <a:off x="1016999" y="2698125"/>
            <a:ext cx="2498400" cy="529500"/>
          </a:xfrm>
          <a:prstGeom prst="rect">
            <a:avLst/>
          </a:prstGeom>
          <a:noFill/>
          <a:ln>
            <a:noFill/>
          </a:ln>
        </p:spPr>
        <p:txBody>
          <a:bodyPr anchorCtr="0" anchor="ctr" bIns="0" lIns="0" spcFirstLastPara="1" rIns="0" wrap="square" tIns="0">
            <a:noAutofit/>
          </a:bodyPr>
          <a:lstStyle/>
          <a:p>
            <a:pPr indent="0" lvl="0" marL="0" marR="0" rtl="0" algn="r">
              <a:lnSpc>
                <a:spcPct val="115384"/>
              </a:lnSpc>
              <a:spcBef>
                <a:spcPts val="0"/>
              </a:spcBef>
              <a:spcAft>
                <a:spcPts val="0"/>
              </a:spcAft>
              <a:buNone/>
            </a:pPr>
            <a:r>
              <a:rPr lang="en" sz="1000">
                <a:solidFill>
                  <a:srgbClr val="595959"/>
                </a:solidFill>
                <a:latin typeface="Open Sans Light"/>
                <a:ea typeface="Open Sans Light"/>
                <a:cs typeface="Open Sans Light"/>
                <a:sym typeface="Open Sans Light"/>
              </a:rPr>
              <a:t>This letterhead design is meant to project reliability By using you simple lorem yours have created a very spacious</a:t>
            </a:r>
            <a:endParaRPr sz="1100"/>
          </a:p>
        </p:txBody>
      </p:sp>
      <p:sp>
        <p:nvSpPr>
          <p:cNvPr id="704" name="Shape 704"/>
          <p:cNvSpPr/>
          <p:nvPr/>
        </p:nvSpPr>
        <p:spPr>
          <a:xfrm>
            <a:off x="1016974" y="759450"/>
            <a:ext cx="2498400" cy="529500"/>
          </a:xfrm>
          <a:prstGeom prst="rect">
            <a:avLst/>
          </a:prstGeom>
          <a:noFill/>
          <a:ln>
            <a:noFill/>
          </a:ln>
        </p:spPr>
        <p:txBody>
          <a:bodyPr anchorCtr="0" anchor="ctr" bIns="0" lIns="0" spcFirstLastPara="1" rIns="0" wrap="square" tIns="0">
            <a:noAutofit/>
          </a:bodyPr>
          <a:lstStyle/>
          <a:p>
            <a:pPr indent="0" lvl="0" marL="0" marR="0" rtl="0" algn="r">
              <a:lnSpc>
                <a:spcPct val="115384"/>
              </a:lnSpc>
              <a:spcBef>
                <a:spcPts val="0"/>
              </a:spcBef>
              <a:spcAft>
                <a:spcPts val="0"/>
              </a:spcAft>
              <a:buNone/>
            </a:pPr>
            <a:r>
              <a:rPr lang="en" sz="1000">
                <a:solidFill>
                  <a:srgbClr val="595959"/>
                </a:solidFill>
                <a:latin typeface="Open Sans Light"/>
                <a:ea typeface="Open Sans Light"/>
                <a:cs typeface="Open Sans Light"/>
                <a:sym typeface="Open Sans Light"/>
              </a:rPr>
              <a:t>This letterhead design is meant to project reliability By using you simple lorem yours have created a very spacious</a:t>
            </a:r>
            <a:endParaRPr sz="1100"/>
          </a:p>
        </p:txBody>
      </p:sp>
      <p:sp>
        <p:nvSpPr>
          <p:cNvPr id="705" name="Shape 705"/>
          <p:cNvSpPr/>
          <p:nvPr/>
        </p:nvSpPr>
        <p:spPr>
          <a:xfrm>
            <a:off x="5628626" y="759450"/>
            <a:ext cx="2448900" cy="529500"/>
          </a:xfrm>
          <a:prstGeom prst="rect">
            <a:avLst/>
          </a:prstGeom>
          <a:noFill/>
          <a:ln>
            <a:noFill/>
          </a:ln>
        </p:spPr>
        <p:txBody>
          <a:bodyPr anchorCtr="0" anchor="ctr" bIns="0" lIns="0" spcFirstLastPara="1" rIns="0" wrap="square" tIns="0">
            <a:noAutofit/>
          </a:bodyPr>
          <a:lstStyle/>
          <a:p>
            <a:pPr indent="0" lvl="0" marL="0" marR="0" rtl="0" algn="l">
              <a:lnSpc>
                <a:spcPct val="115384"/>
              </a:lnSpc>
              <a:spcBef>
                <a:spcPts val="0"/>
              </a:spcBef>
              <a:spcAft>
                <a:spcPts val="0"/>
              </a:spcAft>
              <a:buNone/>
            </a:pPr>
            <a:r>
              <a:rPr lang="en" sz="1000">
                <a:solidFill>
                  <a:srgbClr val="595959"/>
                </a:solidFill>
                <a:latin typeface="Open Sans Light"/>
                <a:ea typeface="Open Sans Light"/>
                <a:cs typeface="Open Sans Light"/>
                <a:sym typeface="Open Sans Light"/>
              </a:rPr>
              <a:t>This letterhead design is meant to project reliability By using you simple lorem yours have created a very spacious</a:t>
            </a:r>
            <a:endParaRPr sz="1100"/>
          </a:p>
        </p:txBody>
      </p:sp>
      <p:grpSp>
        <p:nvGrpSpPr>
          <p:cNvPr id="706" name="Shape 706"/>
          <p:cNvGrpSpPr/>
          <p:nvPr/>
        </p:nvGrpSpPr>
        <p:grpSpPr>
          <a:xfrm>
            <a:off x="2792695" y="1396189"/>
            <a:ext cx="3558608" cy="1038103"/>
            <a:chOff x="3723594" y="799582"/>
            <a:chExt cx="4744811" cy="1384138"/>
          </a:xfrm>
        </p:grpSpPr>
        <p:grpSp>
          <p:nvGrpSpPr>
            <p:cNvPr id="707" name="Shape 707"/>
            <p:cNvGrpSpPr/>
            <p:nvPr/>
          </p:nvGrpSpPr>
          <p:grpSpPr>
            <a:xfrm>
              <a:off x="3723594" y="799582"/>
              <a:ext cx="957943" cy="957943"/>
              <a:chOff x="3222170" y="1235530"/>
              <a:chExt cx="957943" cy="957943"/>
            </a:xfrm>
          </p:grpSpPr>
          <p:sp>
            <p:nvSpPr>
              <p:cNvPr id="708" name="Shape 708"/>
              <p:cNvSpPr/>
              <p:nvPr/>
            </p:nvSpPr>
            <p:spPr>
              <a:xfrm>
                <a:off x="3222170" y="1235530"/>
                <a:ext cx="957943" cy="957943"/>
              </a:xfrm>
              <a:prstGeom prst="rect">
                <a:avLst/>
              </a:prstGeom>
              <a:noFill/>
              <a:ln cap="flat" cmpd="sng" w="38100">
                <a:solidFill>
                  <a:schemeClr val="accent5"/>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09" name="Shape 709"/>
              <p:cNvSpPr/>
              <p:nvPr/>
            </p:nvSpPr>
            <p:spPr>
              <a:xfrm>
                <a:off x="3434242" y="1447603"/>
                <a:ext cx="533798" cy="533798"/>
              </a:xfrm>
              <a:custGeom>
                <a:pathLst>
                  <a:path extrusionOk="0" h="120000" w="120000">
                    <a:moveTo>
                      <a:pt x="89998" y="56518"/>
                    </a:moveTo>
                    <a:lnTo>
                      <a:pt x="89998" y="105002"/>
                    </a:lnTo>
                    <a:lnTo>
                      <a:pt x="15003" y="105002"/>
                    </a:lnTo>
                    <a:lnTo>
                      <a:pt x="15003" y="30000"/>
                    </a:lnTo>
                    <a:lnTo>
                      <a:pt x="63484" y="30000"/>
                    </a:lnTo>
                    <a:lnTo>
                      <a:pt x="78482" y="14997"/>
                    </a:lnTo>
                    <a:lnTo>
                      <a:pt x="0" y="14997"/>
                    </a:lnTo>
                    <a:lnTo>
                      <a:pt x="0" y="120000"/>
                    </a:lnTo>
                    <a:lnTo>
                      <a:pt x="105002" y="120000"/>
                    </a:lnTo>
                    <a:lnTo>
                      <a:pt x="105002" y="41521"/>
                    </a:lnTo>
                    <a:cubicBezTo>
                      <a:pt x="105002" y="41521"/>
                      <a:pt x="89998" y="56518"/>
                      <a:pt x="89998" y="56518"/>
                    </a:cubicBezTo>
                    <a:close/>
                    <a:moveTo>
                      <a:pt x="37155" y="66935"/>
                    </a:moveTo>
                    <a:lnTo>
                      <a:pt x="31857" y="88149"/>
                    </a:lnTo>
                    <a:lnTo>
                      <a:pt x="53067" y="82846"/>
                    </a:lnTo>
                    <a:lnTo>
                      <a:pt x="106101" y="29814"/>
                    </a:lnTo>
                    <a:lnTo>
                      <a:pt x="90183" y="13898"/>
                    </a:lnTo>
                    <a:cubicBezTo>
                      <a:pt x="90183" y="13898"/>
                      <a:pt x="37155" y="66935"/>
                      <a:pt x="37155" y="66935"/>
                    </a:cubicBezTo>
                    <a:close/>
                    <a:moveTo>
                      <a:pt x="116708" y="3290"/>
                    </a:moveTo>
                    <a:cubicBezTo>
                      <a:pt x="121104" y="7686"/>
                      <a:pt x="121093" y="14812"/>
                      <a:pt x="116708" y="19207"/>
                    </a:cubicBezTo>
                    <a:lnTo>
                      <a:pt x="111404" y="24511"/>
                    </a:lnTo>
                    <a:lnTo>
                      <a:pt x="95487" y="8594"/>
                    </a:lnTo>
                    <a:lnTo>
                      <a:pt x="100791" y="3290"/>
                    </a:lnTo>
                    <a:cubicBezTo>
                      <a:pt x="105187" y="-1093"/>
                      <a:pt x="112313" y="-1098"/>
                      <a:pt x="116708" y="3290"/>
                    </a:cubicBezTo>
                    <a:cubicBezTo>
                      <a:pt x="116708" y="3290"/>
                      <a:pt x="116708" y="3290"/>
                      <a:pt x="116708" y="3290"/>
                    </a:cubicBezTo>
                    <a:close/>
                    <a:moveTo>
                      <a:pt x="116708" y="3290"/>
                    </a:moveTo>
                  </a:path>
                </a:pathLst>
              </a:custGeom>
              <a:solidFill>
                <a:schemeClr val="accent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710" name="Shape 710"/>
            <p:cNvGrpSpPr/>
            <p:nvPr/>
          </p:nvGrpSpPr>
          <p:grpSpPr>
            <a:xfrm>
              <a:off x="7510462" y="799582"/>
              <a:ext cx="957943" cy="957943"/>
              <a:chOff x="8011885" y="1235530"/>
              <a:chExt cx="957943" cy="957943"/>
            </a:xfrm>
          </p:grpSpPr>
          <p:sp>
            <p:nvSpPr>
              <p:cNvPr id="711" name="Shape 711"/>
              <p:cNvSpPr/>
              <p:nvPr/>
            </p:nvSpPr>
            <p:spPr>
              <a:xfrm>
                <a:off x="8011885" y="1235530"/>
                <a:ext cx="957943" cy="957943"/>
              </a:xfrm>
              <a:prstGeom prst="rect">
                <a:avLst/>
              </a:prstGeom>
              <a:noFill/>
              <a:ln cap="flat" cmpd="sng" w="38100">
                <a:solidFill>
                  <a:schemeClr val="accent5"/>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12" name="Shape 712"/>
              <p:cNvSpPr/>
              <p:nvPr/>
            </p:nvSpPr>
            <p:spPr>
              <a:xfrm>
                <a:off x="8228884" y="1452764"/>
                <a:ext cx="523944" cy="523475"/>
              </a:xfrm>
              <a:custGeom>
                <a:pathLst>
                  <a:path extrusionOk="0" h="120000" w="120000">
                    <a:moveTo>
                      <a:pt x="101476" y="28527"/>
                    </a:moveTo>
                    <a:cubicBezTo>
                      <a:pt x="100107" y="29900"/>
                      <a:pt x="98443" y="30583"/>
                      <a:pt x="96478" y="30583"/>
                    </a:cubicBezTo>
                    <a:cubicBezTo>
                      <a:pt x="94519" y="30583"/>
                      <a:pt x="92860" y="29900"/>
                      <a:pt x="91486" y="28527"/>
                    </a:cubicBezTo>
                    <a:cubicBezTo>
                      <a:pt x="90111" y="27161"/>
                      <a:pt x="89426" y="25494"/>
                      <a:pt x="89426" y="23527"/>
                    </a:cubicBezTo>
                    <a:cubicBezTo>
                      <a:pt x="89426" y="21572"/>
                      <a:pt x="90111" y="19900"/>
                      <a:pt x="91486" y="18527"/>
                    </a:cubicBezTo>
                    <a:cubicBezTo>
                      <a:pt x="92860" y="17161"/>
                      <a:pt x="94519" y="16477"/>
                      <a:pt x="96478" y="16477"/>
                    </a:cubicBezTo>
                    <a:cubicBezTo>
                      <a:pt x="98443" y="16477"/>
                      <a:pt x="100107" y="17155"/>
                      <a:pt x="101476" y="18527"/>
                    </a:cubicBezTo>
                    <a:cubicBezTo>
                      <a:pt x="102846" y="19900"/>
                      <a:pt x="103536" y="21572"/>
                      <a:pt x="103536" y="23527"/>
                    </a:cubicBezTo>
                    <a:cubicBezTo>
                      <a:pt x="103536" y="25494"/>
                      <a:pt x="102846" y="27161"/>
                      <a:pt x="101476" y="28527"/>
                    </a:cubicBezTo>
                    <a:cubicBezTo>
                      <a:pt x="101476" y="28527"/>
                      <a:pt x="101476" y="28527"/>
                      <a:pt x="101476" y="28527"/>
                    </a:cubicBezTo>
                    <a:close/>
                    <a:moveTo>
                      <a:pt x="119259" y="700"/>
                    </a:moveTo>
                    <a:cubicBezTo>
                      <a:pt x="118764" y="233"/>
                      <a:pt x="118179" y="0"/>
                      <a:pt x="117495" y="0"/>
                    </a:cubicBezTo>
                    <a:cubicBezTo>
                      <a:pt x="104705" y="0"/>
                      <a:pt x="94152" y="1733"/>
                      <a:pt x="85825" y="5222"/>
                    </a:cubicBezTo>
                    <a:cubicBezTo>
                      <a:pt x="77493" y="8705"/>
                      <a:pt x="68727" y="15022"/>
                      <a:pt x="59521" y="24188"/>
                    </a:cubicBezTo>
                    <a:cubicBezTo>
                      <a:pt x="55597" y="28161"/>
                      <a:pt x="51289" y="32944"/>
                      <a:pt x="46586" y="38533"/>
                    </a:cubicBezTo>
                    <a:lnTo>
                      <a:pt x="18740" y="40000"/>
                    </a:lnTo>
                    <a:cubicBezTo>
                      <a:pt x="17949" y="40100"/>
                      <a:pt x="17315" y="40494"/>
                      <a:pt x="16825" y="41177"/>
                    </a:cubicBezTo>
                    <a:lnTo>
                      <a:pt x="367" y="69416"/>
                    </a:lnTo>
                    <a:cubicBezTo>
                      <a:pt x="-222" y="70394"/>
                      <a:pt x="-94" y="71355"/>
                      <a:pt x="734" y="72283"/>
                    </a:cubicBezTo>
                    <a:lnTo>
                      <a:pt x="5437" y="76983"/>
                    </a:lnTo>
                    <a:cubicBezTo>
                      <a:pt x="5877" y="77433"/>
                      <a:pt x="6445" y="77655"/>
                      <a:pt x="7124" y="77655"/>
                    </a:cubicBezTo>
                    <a:cubicBezTo>
                      <a:pt x="7424" y="77655"/>
                      <a:pt x="7641" y="77627"/>
                      <a:pt x="7786" y="77572"/>
                    </a:cubicBezTo>
                    <a:lnTo>
                      <a:pt x="28074" y="71322"/>
                    </a:lnTo>
                    <a:lnTo>
                      <a:pt x="48717" y="91988"/>
                    </a:lnTo>
                    <a:lnTo>
                      <a:pt x="42473" y="112277"/>
                    </a:lnTo>
                    <a:cubicBezTo>
                      <a:pt x="42228" y="113166"/>
                      <a:pt x="42423" y="113944"/>
                      <a:pt x="43057" y="114633"/>
                    </a:cubicBezTo>
                    <a:lnTo>
                      <a:pt x="47766" y="119338"/>
                    </a:lnTo>
                    <a:cubicBezTo>
                      <a:pt x="48306" y="119777"/>
                      <a:pt x="48868" y="120000"/>
                      <a:pt x="49452" y="120000"/>
                    </a:cubicBezTo>
                    <a:cubicBezTo>
                      <a:pt x="49892" y="120000"/>
                      <a:pt x="50282" y="119905"/>
                      <a:pt x="50627" y="119705"/>
                    </a:cubicBezTo>
                    <a:lnTo>
                      <a:pt x="78846" y="103238"/>
                    </a:lnTo>
                    <a:cubicBezTo>
                      <a:pt x="79525" y="102744"/>
                      <a:pt x="79925" y="102111"/>
                      <a:pt x="80020" y="101322"/>
                    </a:cubicBezTo>
                    <a:lnTo>
                      <a:pt x="81489" y="73455"/>
                    </a:lnTo>
                    <a:cubicBezTo>
                      <a:pt x="87072" y="68750"/>
                      <a:pt x="91853" y="64438"/>
                      <a:pt x="95821" y="60516"/>
                    </a:cubicBezTo>
                    <a:cubicBezTo>
                      <a:pt x="104543" y="51738"/>
                      <a:pt x="110749" y="42905"/>
                      <a:pt x="114445" y="34005"/>
                    </a:cubicBezTo>
                    <a:cubicBezTo>
                      <a:pt x="118146" y="25111"/>
                      <a:pt x="120000" y="14555"/>
                      <a:pt x="120000" y="2355"/>
                    </a:cubicBezTo>
                    <a:cubicBezTo>
                      <a:pt x="119994" y="1716"/>
                      <a:pt x="119749" y="1161"/>
                      <a:pt x="119259" y="700"/>
                    </a:cubicBezTo>
                    <a:cubicBezTo>
                      <a:pt x="119259" y="700"/>
                      <a:pt x="119259" y="700"/>
                      <a:pt x="119259" y="700"/>
                    </a:cubicBezTo>
                    <a:close/>
                    <a:moveTo>
                      <a:pt x="119259" y="700"/>
                    </a:moveTo>
                  </a:path>
                </a:pathLst>
              </a:custGeom>
              <a:solidFill>
                <a:schemeClr val="accent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713" name="Shape 713"/>
            <p:cNvGrpSpPr/>
            <p:nvPr/>
          </p:nvGrpSpPr>
          <p:grpSpPr>
            <a:xfrm>
              <a:off x="4180114" y="1750107"/>
              <a:ext cx="3831771" cy="433613"/>
              <a:chOff x="4180114" y="1750107"/>
              <a:chExt cx="3831771" cy="433613"/>
            </a:xfrm>
          </p:grpSpPr>
          <p:cxnSp>
            <p:nvCxnSpPr>
              <p:cNvPr id="714" name="Shape 714"/>
              <p:cNvCxnSpPr/>
              <p:nvPr/>
            </p:nvCxnSpPr>
            <p:spPr>
              <a:xfrm rot="10800000">
                <a:off x="6095999" y="2178957"/>
                <a:ext cx="1915886" cy="0"/>
              </a:xfrm>
              <a:prstGeom prst="straightConnector1">
                <a:avLst/>
              </a:prstGeom>
              <a:noFill/>
              <a:ln cap="flat" cmpd="sng" w="38100">
                <a:solidFill>
                  <a:schemeClr val="accent5"/>
                </a:solidFill>
                <a:prstDash val="solid"/>
                <a:miter lim="800000"/>
                <a:headEnd len="med" w="med" type="none"/>
                <a:tailEnd len="med" w="med" type="none"/>
              </a:ln>
            </p:spPr>
          </p:cxnSp>
          <p:grpSp>
            <p:nvGrpSpPr>
              <p:cNvPr id="715" name="Shape 715"/>
              <p:cNvGrpSpPr/>
              <p:nvPr/>
            </p:nvGrpSpPr>
            <p:grpSpPr>
              <a:xfrm>
                <a:off x="4180114" y="1750107"/>
                <a:ext cx="3812721" cy="433613"/>
                <a:chOff x="4180114" y="1750107"/>
                <a:chExt cx="3812721" cy="433613"/>
              </a:xfrm>
            </p:grpSpPr>
            <p:cxnSp>
              <p:nvCxnSpPr>
                <p:cNvPr id="716" name="Shape 716"/>
                <p:cNvCxnSpPr/>
                <p:nvPr/>
              </p:nvCxnSpPr>
              <p:spPr>
                <a:xfrm rot="10800000">
                  <a:off x="4180114" y="2178957"/>
                  <a:ext cx="1915886" cy="0"/>
                </a:xfrm>
                <a:prstGeom prst="straightConnector1">
                  <a:avLst/>
                </a:prstGeom>
                <a:noFill/>
                <a:ln cap="flat" cmpd="sng" w="38100">
                  <a:solidFill>
                    <a:schemeClr val="accent5"/>
                  </a:solidFill>
                  <a:prstDash val="solid"/>
                  <a:miter lim="800000"/>
                  <a:headEnd len="med" w="med" type="none"/>
                  <a:tailEnd len="med" w="med" type="none"/>
                </a:ln>
              </p:spPr>
            </p:cxnSp>
            <p:cxnSp>
              <p:nvCxnSpPr>
                <p:cNvPr id="717" name="Shape 717"/>
                <p:cNvCxnSpPr/>
                <p:nvPr/>
              </p:nvCxnSpPr>
              <p:spPr>
                <a:xfrm rot="10800000">
                  <a:off x="4202566" y="1750107"/>
                  <a:ext cx="0" cy="433613"/>
                </a:xfrm>
                <a:prstGeom prst="straightConnector1">
                  <a:avLst/>
                </a:prstGeom>
                <a:noFill/>
                <a:ln cap="flat" cmpd="sng" w="38100">
                  <a:solidFill>
                    <a:schemeClr val="accent5"/>
                  </a:solidFill>
                  <a:prstDash val="solid"/>
                  <a:miter lim="800000"/>
                  <a:headEnd len="med" w="med" type="none"/>
                  <a:tailEnd len="lg" w="lg" type="triangle"/>
                </a:ln>
              </p:spPr>
            </p:cxnSp>
            <p:cxnSp>
              <p:nvCxnSpPr>
                <p:cNvPr id="718" name="Shape 718"/>
                <p:cNvCxnSpPr/>
                <p:nvPr/>
              </p:nvCxnSpPr>
              <p:spPr>
                <a:xfrm rot="10800000">
                  <a:off x="7992835" y="1750107"/>
                  <a:ext cx="0" cy="433613"/>
                </a:xfrm>
                <a:prstGeom prst="straightConnector1">
                  <a:avLst/>
                </a:prstGeom>
                <a:noFill/>
                <a:ln cap="flat" cmpd="sng" w="38100">
                  <a:solidFill>
                    <a:schemeClr val="accent5"/>
                  </a:solidFill>
                  <a:prstDash val="solid"/>
                  <a:miter lim="800000"/>
                  <a:headEnd len="med" w="med" type="none"/>
                  <a:tailEnd len="lg" w="lg" type="triangle"/>
                </a:ln>
              </p:spPr>
            </p:cxnSp>
          </p:grpSp>
        </p:grpSp>
      </p:grpSp>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3" name="Shape 723"/>
        <p:cNvGrpSpPr/>
        <p:nvPr/>
      </p:nvGrpSpPr>
      <p:grpSpPr>
        <a:xfrm>
          <a:off x="0" y="0"/>
          <a:ext cx="0" cy="0"/>
          <a:chOff x="0" y="0"/>
          <a:chExt cx="0" cy="0"/>
        </a:xfrm>
      </p:grpSpPr>
      <p:sp>
        <p:nvSpPr>
          <p:cNvPr id="724" name="Shape 724"/>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25" name="Shape 725"/>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Open Sans"/>
                <a:ea typeface="Open Sans"/>
                <a:cs typeface="Open Sans"/>
                <a:sym typeface="Open Sans"/>
              </a:rPr>
              <a:t>‹#›</a:t>
            </a:fld>
            <a:endParaRPr b="0" i="0" sz="800">
              <a:solidFill>
                <a:schemeClr val="lt1"/>
              </a:solidFill>
              <a:latin typeface="Open Sans"/>
              <a:ea typeface="Open Sans"/>
              <a:cs typeface="Open Sans"/>
              <a:sym typeface="Open Sans"/>
            </a:endParaRPr>
          </a:p>
        </p:txBody>
      </p:sp>
      <p:sp>
        <p:nvSpPr>
          <p:cNvPr id="726" name="Shape 726"/>
          <p:cNvSpPr txBox="1"/>
          <p:nvPr>
            <p:ph type="title"/>
          </p:nvPr>
        </p:nvSpPr>
        <p:spPr>
          <a:xfrm>
            <a:off x="628650" y="366206"/>
            <a:ext cx="7886700" cy="4611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Open Sans"/>
              <a:buNone/>
            </a:pPr>
            <a:r>
              <a:rPr b="1" i="0" lang="en" sz="2400" u="none" cap="none" strike="noStrike">
                <a:solidFill>
                  <a:srgbClr val="3F3F3F"/>
                </a:solidFill>
                <a:latin typeface="Open Sans"/>
                <a:ea typeface="Open Sans"/>
                <a:cs typeface="Open Sans"/>
                <a:sym typeface="Open Sans"/>
              </a:rPr>
              <a:t>Infographic</a:t>
            </a:r>
            <a:endParaRPr b="1" sz="1100">
              <a:latin typeface="Open Sans"/>
              <a:ea typeface="Open Sans"/>
              <a:cs typeface="Open Sans"/>
              <a:sym typeface="Open Sans"/>
            </a:endParaRPr>
          </a:p>
        </p:txBody>
      </p:sp>
      <p:sp>
        <p:nvSpPr>
          <p:cNvPr id="727" name="Shape 727"/>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728" name="Shape 728"/>
          <p:cNvSpPr txBox="1"/>
          <p:nvPr>
            <p:ph idx="1" type="body"/>
          </p:nvPr>
        </p:nvSpPr>
        <p:spPr>
          <a:xfrm>
            <a:off x="628649" y="829250"/>
            <a:ext cx="7886701" cy="19400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900"/>
              <a:buFont typeface="Arial"/>
              <a:buNone/>
            </a:pPr>
            <a:r>
              <a:rPr b="0" i="0" lang="en" sz="900" u="none" cap="none" strike="noStrike">
                <a:solidFill>
                  <a:srgbClr val="595959"/>
                </a:solidFill>
                <a:latin typeface="Open Sans Light"/>
                <a:ea typeface="Open Sans Light"/>
                <a:cs typeface="Open Sans Light"/>
                <a:sym typeface="Open Sans Light"/>
              </a:rPr>
              <a:t>Lorem ipsum dolor sit amet agam facer modo data lorem ipsum dolor sit amet agam facer modo data text standard dummy.</a:t>
            </a:r>
            <a:endParaRPr sz="1100"/>
          </a:p>
          <a:p>
            <a:pPr indent="0" lvl="0" marL="0" marR="0" rtl="0" algn="ctr">
              <a:lnSpc>
                <a:spcPct val="90000"/>
              </a:lnSpc>
              <a:spcBef>
                <a:spcPts val="800"/>
              </a:spcBef>
              <a:spcAft>
                <a:spcPts val="0"/>
              </a:spcAft>
              <a:buClr>
                <a:srgbClr val="3F3F3F"/>
              </a:buClr>
              <a:buSzPts val="900"/>
              <a:buFont typeface="Arial"/>
              <a:buNone/>
            </a:pPr>
            <a:r>
              <a:t/>
            </a:r>
            <a:endParaRPr b="0" i="0" sz="900" u="none" cap="none" strike="noStrike">
              <a:solidFill>
                <a:srgbClr val="3F3F3F"/>
              </a:solidFill>
              <a:latin typeface="Open Sans Light"/>
              <a:ea typeface="Open Sans Light"/>
              <a:cs typeface="Open Sans Light"/>
              <a:sym typeface="Open Sans Light"/>
            </a:endParaRPr>
          </a:p>
        </p:txBody>
      </p:sp>
      <p:grpSp>
        <p:nvGrpSpPr>
          <p:cNvPr id="729" name="Shape 729"/>
          <p:cNvGrpSpPr/>
          <p:nvPr/>
        </p:nvGrpSpPr>
        <p:grpSpPr>
          <a:xfrm>
            <a:off x="7286645" y="4818844"/>
            <a:ext cx="850568" cy="182166"/>
            <a:chOff x="9804709" y="6451931"/>
            <a:chExt cx="645495" cy="138245"/>
          </a:xfrm>
        </p:grpSpPr>
        <p:sp>
          <p:nvSpPr>
            <p:cNvPr id="730" name="Shape 730"/>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731" name="Shape 731"/>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732" name="Shape 732"/>
          <p:cNvSpPr/>
          <p:nvPr/>
        </p:nvSpPr>
        <p:spPr>
          <a:xfrm>
            <a:off x="1208975" y="3886204"/>
            <a:ext cx="533400" cy="250368"/>
          </a:xfrm>
          <a:prstGeom prst="rect">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33" name="Shape 733"/>
          <p:cNvSpPr/>
          <p:nvPr/>
        </p:nvSpPr>
        <p:spPr>
          <a:xfrm>
            <a:off x="2262828" y="3526974"/>
            <a:ext cx="533400" cy="609597"/>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34" name="Shape 734"/>
          <p:cNvSpPr/>
          <p:nvPr/>
        </p:nvSpPr>
        <p:spPr>
          <a:xfrm>
            <a:off x="3284063" y="3167744"/>
            <a:ext cx="533400" cy="968827"/>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35" name="Shape 735"/>
          <p:cNvSpPr/>
          <p:nvPr/>
        </p:nvSpPr>
        <p:spPr>
          <a:xfrm>
            <a:off x="4305299" y="2808515"/>
            <a:ext cx="533400" cy="1328056"/>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36" name="Shape 736"/>
          <p:cNvSpPr/>
          <p:nvPr/>
        </p:nvSpPr>
        <p:spPr>
          <a:xfrm>
            <a:off x="5326534" y="2449286"/>
            <a:ext cx="533400" cy="1687285"/>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37" name="Shape 737"/>
          <p:cNvSpPr/>
          <p:nvPr/>
        </p:nvSpPr>
        <p:spPr>
          <a:xfrm>
            <a:off x="6347769" y="2090057"/>
            <a:ext cx="533400" cy="2046514"/>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38" name="Shape 738"/>
          <p:cNvSpPr/>
          <p:nvPr/>
        </p:nvSpPr>
        <p:spPr>
          <a:xfrm>
            <a:off x="7369005" y="1730828"/>
            <a:ext cx="533400" cy="2405743"/>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39" name="Shape 739"/>
          <p:cNvSpPr/>
          <p:nvPr/>
        </p:nvSpPr>
        <p:spPr>
          <a:xfrm flipH="1">
            <a:off x="6854735" y="1730828"/>
            <a:ext cx="522514" cy="359229"/>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40" name="Shape 740"/>
          <p:cNvSpPr/>
          <p:nvPr/>
        </p:nvSpPr>
        <p:spPr>
          <a:xfrm flipH="1">
            <a:off x="5829376" y="2090056"/>
            <a:ext cx="522514" cy="359229"/>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41" name="Shape 741"/>
          <p:cNvSpPr/>
          <p:nvPr/>
        </p:nvSpPr>
        <p:spPr>
          <a:xfrm flipH="1">
            <a:off x="4819026" y="2449286"/>
            <a:ext cx="522514" cy="359229"/>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42" name="Shape 742"/>
          <p:cNvSpPr/>
          <p:nvPr/>
        </p:nvSpPr>
        <p:spPr>
          <a:xfrm flipH="1">
            <a:off x="3808676" y="2808515"/>
            <a:ext cx="522514" cy="359229"/>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43" name="Shape 743"/>
          <p:cNvSpPr/>
          <p:nvPr/>
        </p:nvSpPr>
        <p:spPr>
          <a:xfrm flipH="1">
            <a:off x="2760501" y="3167743"/>
            <a:ext cx="522514" cy="35922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44" name="Shape 744"/>
          <p:cNvSpPr/>
          <p:nvPr/>
        </p:nvSpPr>
        <p:spPr>
          <a:xfrm flipH="1">
            <a:off x="1742375" y="3526974"/>
            <a:ext cx="522514" cy="359229"/>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45" name="Shape 745"/>
          <p:cNvSpPr/>
          <p:nvPr/>
        </p:nvSpPr>
        <p:spPr>
          <a:xfrm>
            <a:off x="1372921" y="3618054"/>
            <a:ext cx="205508" cy="296813"/>
          </a:xfrm>
          <a:custGeom>
            <a:pathLst>
              <a:path extrusionOk="0" h="120000" w="120000">
                <a:moveTo>
                  <a:pt x="116773" y="49312"/>
                </a:moveTo>
                <a:cubicBezTo>
                  <a:pt x="113991" y="50812"/>
                  <a:pt x="100584" y="56859"/>
                  <a:pt x="92127" y="56859"/>
                </a:cubicBezTo>
                <a:cubicBezTo>
                  <a:pt x="90625" y="56859"/>
                  <a:pt x="89235" y="56671"/>
                  <a:pt x="88122" y="56203"/>
                </a:cubicBezTo>
                <a:cubicBezTo>
                  <a:pt x="86063" y="55359"/>
                  <a:pt x="84728" y="53812"/>
                  <a:pt x="84450" y="51937"/>
                </a:cubicBezTo>
                <a:cubicBezTo>
                  <a:pt x="83894" y="48046"/>
                  <a:pt x="82948" y="44812"/>
                  <a:pt x="81613" y="42328"/>
                </a:cubicBezTo>
                <a:cubicBezTo>
                  <a:pt x="82225" y="49125"/>
                  <a:pt x="83226" y="60656"/>
                  <a:pt x="83393" y="67453"/>
                </a:cubicBezTo>
                <a:cubicBezTo>
                  <a:pt x="83393" y="67734"/>
                  <a:pt x="83949" y="69093"/>
                  <a:pt x="83949" y="69093"/>
                </a:cubicBezTo>
                <a:cubicBezTo>
                  <a:pt x="85730" y="71765"/>
                  <a:pt x="85730" y="71765"/>
                  <a:pt x="85730" y="71765"/>
                </a:cubicBezTo>
                <a:cubicBezTo>
                  <a:pt x="87176" y="73921"/>
                  <a:pt x="88845" y="75984"/>
                  <a:pt x="90625" y="78187"/>
                </a:cubicBezTo>
                <a:cubicBezTo>
                  <a:pt x="91682" y="79453"/>
                  <a:pt x="92684" y="80718"/>
                  <a:pt x="93685" y="82031"/>
                </a:cubicBezTo>
                <a:cubicBezTo>
                  <a:pt x="95855" y="84843"/>
                  <a:pt x="98581" y="89156"/>
                  <a:pt x="97913" y="94218"/>
                </a:cubicBezTo>
                <a:cubicBezTo>
                  <a:pt x="97691" y="95812"/>
                  <a:pt x="97579" y="97406"/>
                  <a:pt x="97524" y="99000"/>
                </a:cubicBezTo>
                <a:cubicBezTo>
                  <a:pt x="97468" y="99890"/>
                  <a:pt x="97413" y="100781"/>
                  <a:pt x="97357" y="101671"/>
                </a:cubicBezTo>
                <a:cubicBezTo>
                  <a:pt x="96411" y="114515"/>
                  <a:pt x="96411" y="114515"/>
                  <a:pt x="96411" y="114515"/>
                </a:cubicBezTo>
                <a:cubicBezTo>
                  <a:pt x="96189" y="117609"/>
                  <a:pt x="93184" y="120000"/>
                  <a:pt x="89624" y="120000"/>
                </a:cubicBezTo>
                <a:cubicBezTo>
                  <a:pt x="89457" y="120000"/>
                  <a:pt x="89346" y="120000"/>
                  <a:pt x="89179" y="120000"/>
                </a:cubicBezTo>
                <a:cubicBezTo>
                  <a:pt x="85452" y="119812"/>
                  <a:pt x="82559" y="117000"/>
                  <a:pt x="82781" y="113765"/>
                </a:cubicBezTo>
                <a:cubicBezTo>
                  <a:pt x="83727" y="100968"/>
                  <a:pt x="83727" y="100968"/>
                  <a:pt x="83727" y="100968"/>
                </a:cubicBezTo>
                <a:cubicBezTo>
                  <a:pt x="83783" y="100125"/>
                  <a:pt x="83838" y="99328"/>
                  <a:pt x="83894" y="98484"/>
                </a:cubicBezTo>
                <a:cubicBezTo>
                  <a:pt x="83949" y="96609"/>
                  <a:pt x="84061" y="94687"/>
                  <a:pt x="84339" y="92859"/>
                </a:cubicBezTo>
                <a:cubicBezTo>
                  <a:pt x="84450" y="91921"/>
                  <a:pt x="83783" y="90421"/>
                  <a:pt x="82225" y="88453"/>
                </a:cubicBezTo>
                <a:cubicBezTo>
                  <a:pt x="81335" y="87234"/>
                  <a:pt x="80333" y="86015"/>
                  <a:pt x="79388" y="84843"/>
                </a:cubicBezTo>
                <a:cubicBezTo>
                  <a:pt x="77552" y="82546"/>
                  <a:pt x="75605" y="80156"/>
                  <a:pt x="73880" y="77578"/>
                </a:cubicBezTo>
                <a:cubicBezTo>
                  <a:pt x="71877" y="74578"/>
                  <a:pt x="71877" y="74578"/>
                  <a:pt x="71877" y="74578"/>
                </a:cubicBezTo>
                <a:cubicBezTo>
                  <a:pt x="70931" y="74437"/>
                  <a:pt x="69986" y="74296"/>
                  <a:pt x="68929" y="74296"/>
                </a:cubicBezTo>
                <a:cubicBezTo>
                  <a:pt x="68762" y="74296"/>
                  <a:pt x="68595" y="74343"/>
                  <a:pt x="68372" y="74390"/>
                </a:cubicBezTo>
                <a:cubicBezTo>
                  <a:pt x="68428" y="79968"/>
                  <a:pt x="68484" y="85500"/>
                  <a:pt x="68484" y="91078"/>
                </a:cubicBezTo>
                <a:cubicBezTo>
                  <a:pt x="68428" y="94875"/>
                  <a:pt x="66314" y="97593"/>
                  <a:pt x="64756" y="99515"/>
                </a:cubicBezTo>
                <a:cubicBezTo>
                  <a:pt x="64422" y="99937"/>
                  <a:pt x="64144" y="100312"/>
                  <a:pt x="63866" y="100687"/>
                </a:cubicBezTo>
                <a:cubicBezTo>
                  <a:pt x="52016" y="117187"/>
                  <a:pt x="52016" y="117187"/>
                  <a:pt x="52016" y="117187"/>
                </a:cubicBezTo>
                <a:cubicBezTo>
                  <a:pt x="50737" y="119015"/>
                  <a:pt x="48511" y="120000"/>
                  <a:pt x="46175" y="120000"/>
                </a:cubicBezTo>
                <a:cubicBezTo>
                  <a:pt x="44951" y="120000"/>
                  <a:pt x="43727" y="119718"/>
                  <a:pt x="42614" y="119156"/>
                </a:cubicBezTo>
                <a:cubicBezTo>
                  <a:pt x="39443" y="117421"/>
                  <a:pt x="38386" y="113859"/>
                  <a:pt x="40389" y="111093"/>
                </a:cubicBezTo>
                <a:cubicBezTo>
                  <a:pt x="52183" y="94593"/>
                  <a:pt x="52183" y="94593"/>
                  <a:pt x="52183" y="94593"/>
                </a:cubicBezTo>
                <a:cubicBezTo>
                  <a:pt x="52573" y="94031"/>
                  <a:pt x="53018" y="93468"/>
                  <a:pt x="53463" y="92953"/>
                </a:cubicBezTo>
                <a:cubicBezTo>
                  <a:pt x="53963" y="92296"/>
                  <a:pt x="54742" y="91359"/>
                  <a:pt x="54798" y="90984"/>
                </a:cubicBezTo>
                <a:cubicBezTo>
                  <a:pt x="54853" y="84843"/>
                  <a:pt x="54798" y="78656"/>
                  <a:pt x="54742" y="72468"/>
                </a:cubicBezTo>
                <a:cubicBezTo>
                  <a:pt x="54742" y="72468"/>
                  <a:pt x="56077" y="40453"/>
                  <a:pt x="56244" y="38062"/>
                </a:cubicBezTo>
                <a:cubicBezTo>
                  <a:pt x="53574" y="38953"/>
                  <a:pt x="50904" y="40171"/>
                  <a:pt x="48511" y="42000"/>
                </a:cubicBezTo>
                <a:cubicBezTo>
                  <a:pt x="42503" y="46546"/>
                  <a:pt x="39165" y="53765"/>
                  <a:pt x="38609" y="63515"/>
                </a:cubicBezTo>
                <a:cubicBezTo>
                  <a:pt x="38497" y="65953"/>
                  <a:pt x="36161" y="67828"/>
                  <a:pt x="33379" y="67828"/>
                </a:cubicBezTo>
                <a:cubicBezTo>
                  <a:pt x="33268" y="67828"/>
                  <a:pt x="33157" y="67828"/>
                  <a:pt x="33101" y="67828"/>
                </a:cubicBezTo>
                <a:cubicBezTo>
                  <a:pt x="30152" y="67687"/>
                  <a:pt x="27927" y="65578"/>
                  <a:pt x="28094" y="63093"/>
                </a:cubicBezTo>
                <a:cubicBezTo>
                  <a:pt x="28817" y="50812"/>
                  <a:pt x="33324" y="41437"/>
                  <a:pt x="41502" y="35203"/>
                </a:cubicBezTo>
                <a:cubicBezTo>
                  <a:pt x="47621" y="30562"/>
                  <a:pt x="55632" y="28171"/>
                  <a:pt x="63588" y="27046"/>
                </a:cubicBezTo>
                <a:cubicBezTo>
                  <a:pt x="65535" y="26765"/>
                  <a:pt x="67482" y="26671"/>
                  <a:pt x="69429" y="26718"/>
                </a:cubicBezTo>
                <a:cubicBezTo>
                  <a:pt x="73824" y="26859"/>
                  <a:pt x="78497" y="27468"/>
                  <a:pt x="82336" y="29484"/>
                </a:cubicBezTo>
                <a:cubicBezTo>
                  <a:pt x="88400" y="32671"/>
                  <a:pt x="92461" y="38765"/>
                  <a:pt x="94353" y="47625"/>
                </a:cubicBezTo>
                <a:cubicBezTo>
                  <a:pt x="98470" y="46828"/>
                  <a:pt x="105980" y="44437"/>
                  <a:pt x="111265" y="41671"/>
                </a:cubicBezTo>
                <a:cubicBezTo>
                  <a:pt x="113713" y="40359"/>
                  <a:pt x="116940" y="41015"/>
                  <a:pt x="118497" y="43125"/>
                </a:cubicBezTo>
                <a:cubicBezTo>
                  <a:pt x="120000" y="45234"/>
                  <a:pt x="119276" y="48046"/>
                  <a:pt x="116773" y="49312"/>
                </a:cubicBezTo>
                <a:close/>
                <a:moveTo>
                  <a:pt x="68762" y="25500"/>
                </a:moveTo>
                <a:cubicBezTo>
                  <a:pt x="76995" y="25500"/>
                  <a:pt x="83616" y="19781"/>
                  <a:pt x="83616" y="12750"/>
                </a:cubicBezTo>
                <a:cubicBezTo>
                  <a:pt x="83616" y="5718"/>
                  <a:pt x="76995" y="0"/>
                  <a:pt x="68762" y="0"/>
                </a:cubicBezTo>
                <a:cubicBezTo>
                  <a:pt x="60528" y="0"/>
                  <a:pt x="53908" y="5718"/>
                  <a:pt x="53908" y="12750"/>
                </a:cubicBezTo>
                <a:cubicBezTo>
                  <a:pt x="53908" y="19781"/>
                  <a:pt x="60528" y="25500"/>
                  <a:pt x="68762" y="25500"/>
                </a:cubicBezTo>
                <a:close/>
                <a:moveTo>
                  <a:pt x="38052" y="74531"/>
                </a:moveTo>
                <a:cubicBezTo>
                  <a:pt x="45285" y="77296"/>
                  <a:pt x="45285" y="77296"/>
                  <a:pt x="45285" y="77296"/>
                </a:cubicBezTo>
                <a:cubicBezTo>
                  <a:pt x="34214" y="98250"/>
                  <a:pt x="34214" y="98250"/>
                  <a:pt x="34214" y="98250"/>
                </a:cubicBezTo>
                <a:cubicBezTo>
                  <a:pt x="0" y="85312"/>
                  <a:pt x="0" y="85312"/>
                  <a:pt x="0" y="85312"/>
                </a:cubicBezTo>
                <a:cubicBezTo>
                  <a:pt x="11070" y="64312"/>
                  <a:pt x="11070" y="64312"/>
                  <a:pt x="11070" y="64312"/>
                </a:cubicBezTo>
                <a:cubicBezTo>
                  <a:pt x="17969" y="66937"/>
                  <a:pt x="17969" y="66937"/>
                  <a:pt x="17969" y="66937"/>
                </a:cubicBezTo>
                <a:cubicBezTo>
                  <a:pt x="21752" y="59812"/>
                  <a:pt x="21752" y="59812"/>
                  <a:pt x="21752" y="59812"/>
                </a:cubicBezTo>
                <a:cubicBezTo>
                  <a:pt x="29262" y="62671"/>
                  <a:pt x="29262" y="62671"/>
                  <a:pt x="29262" y="62671"/>
                </a:cubicBezTo>
                <a:cubicBezTo>
                  <a:pt x="29207" y="62203"/>
                  <a:pt x="35605" y="65015"/>
                  <a:pt x="38553" y="66187"/>
                </a:cubicBezTo>
                <a:cubicBezTo>
                  <a:pt x="41780" y="67406"/>
                  <a:pt x="41780" y="67406"/>
                  <a:pt x="41780" y="67406"/>
                </a:cubicBezTo>
                <a:lnTo>
                  <a:pt x="38052" y="74531"/>
                </a:lnTo>
                <a:close/>
                <a:moveTo>
                  <a:pt x="33991" y="69937"/>
                </a:moveTo>
                <a:cubicBezTo>
                  <a:pt x="24700" y="66421"/>
                  <a:pt x="24700" y="66421"/>
                  <a:pt x="24700" y="66421"/>
                </a:cubicBezTo>
                <a:cubicBezTo>
                  <a:pt x="23532" y="68671"/>
                  <a:pt x="23532" y="68671"/>
                  <a:pt x="23532" y="68671"/>
                </a:cubicBezTo>
                <a:cubicBezTo>
                  <a:pt x="32767" y="72187"/>
                  <a:pt x="32767" y="72187"/>
                  <a:pt x="32767" y="72187"/>
                </a:cubicBezTo>
                <a:lnTo>
                  <a:pt x="33991" y="69937"/>
                </a:lnTo>
                <a:close/>
                <a:moveTo>
                  <a:pt x="33991" y="69937"/>
                </a:moveTo>
                <a:cubicBezTo>
                  <a:pt x="33991" y="69937"/>
                  <a:pt x="33991" y="69937"/>
                  <a:pt x="33991" y="69937"/>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46" name="Shape 746"/>
          <p:cNvSpPr/>
          <p:nvPr/>
        </p:nvSpPr>
        <p:spPr>
          <a:xfrm>
            <a:off x="2038270" y="3048016"/>
            <a:ext cx="331621" cy="478956"/>
          </a:xfrm>
          <a:custGeom>
            <a:pathLst>
              <a:path extrusionOk="0" h="120000" w="120000">
                <a:moveTo>
                  <a:pt x="116773" y="49312"/>
                </a:moveTo>
                <a:cubicBezTo>
                  <a:pt x="113991" y="50812"/>
                  <a:pt x="100584" y="56859"/>
                  <a:pt x="92127" y="56859"/>
                </a:cubicBezTo>
                <a:cubicBezTo>
                  <a:pt x="90625" y="56859"/>
                  <a:pt x="89235" y="56671"/>
                  <a:pt x="88122" y="56203"/>
                </a:cubicBezTo>
                <a:cubicBezTo>
                  <a:pt x="86063" y="55359"/>
                  <a:pt x="84728" y="53812"/>
                  <a:pt x="84450" y="51937"/>
                </a:cubicBezTo>
                <a:cubicBezTo>
                  <a:pt x="83894" y="48046"/>
                  <a:pt x="82948" y="44812"/>
                  <a:pt x="81613" y="42328"/>
                </a:cubicBezTo>
                <a:cubicBezTo>
                  <a:pt x="82225" y="49125"/>
                  <a:pt x="83226" y="60656"/>
                  <a:pt x="83393" y="67453"/>
                </a:cubicBezTo>
                <a:cubicBezTo>
                  <a:pt x="83393" y="67734"/>
                  <a:pt x="83949" y="69093"/>
                  <a:pt x="83949" y="69093"/>
                </a:cubicBezTo>
                <a:cubicBezTo>
                  <a:pt x="85730" y="71765"/>
                  <a:pt x="85730" y="71765"/>
                  <a:pt x="85730" y="71765"/>
                </a:cubicBezTo>
                <a:cubicBezTo>
                  <a:pt x="87176" y="73921"/>
                  <a:pt x="88845" y="75984"/>
                  <a:pt x="90625" y="78187"/>
                </a:cubicBezTo>
                <a:cubicBezTo>
                  <a:pt x="91682" y="79453"/>
                  <a:pt x="92684" y="80718"/>
                  <a:pt x="93685" y="82031"/>
                </a:cubicBezTo>
                <a:cubicBezTo>
                  <a:pt x="95855" y="84843"/>
                  <a:pt x="98581" y="89156"/>
                  <a:pt x="97913" y="94218"/>
                </a:cubicBezTo>
                <a:cubicBezTo>
                  <a:pt x="97691" y="95812"/>
                  <a:pt x="97579" y="97406"/>
                  <a:pt x="97524" y="99000"/>
                </a:cubicBezTo>
                <a:cubicBezTo>
                  <a:pt x="97468" y="99890"/>
                  <a:pt x="97413" y="100781"/>
                  <a:pt x="97357" y="101671"/>
                </a:cubicBezTo>
                <a:cubicBezTo>
                  <a:pt x="96411" y="114515"/>
                  <a:pt x="96411" y="114515"/>
                  <a:pt x="96411" y="114515"/>
                </a:cubicBezTo>
                <a:cubicBezTo>
                  <a:pt x="96189" y="117609"/>
                  <a:pt x="93184" y="120000"/>
                  <a:pt x="89624" y="120000"/>
                </a:cubicBezTo>
                <a:cubicBezTo>
                  <a:pt x="89457" y="120000"/>
                  <a:pt x="89346" y="120000"/>
                  <a:pt x="89179" y="120000"/>
                </a:cubicBezTo>
                <a:cubicBezTo>
                  <a:pt x="85452" y="119812"/>
                  <a:pt x="82559" y="117000"/>
                  <a:pt x="82781" y="113765"/>
                </a:cubicBezTo>
                <a:cubicBezTo>
                  <a:pt x="83727" y="100968"/>
                  <a:pt x="83727" y="100968"/>
                  <a:pt x="83727" y="100968"/>
                </a:cubicBezTo>
                <a:cubicBezTo>
                  <a:pt x="83783" y="100125"/>
                  <a:pt x="83838" y="99328"/>
                  <a:pt x="83894" y="98484"/>
                </a:cubicBezTo>
                <a:cubicBezTo>
                  <a:pt x="83949" y="96609"/>
                  <a:pt x="84061" y="94687"/>
                  <a:pt x="84339" y="92859"/>
                </a:cubicBezTo>
                <a:cubicBezTo>
                  <a:pt x="84450" y="91921"/>
                  <a:pt x="83783" y="90421"/>
                  <a:pt x="82225" y="88453"/>
                </a:cubicBezTo>
                <a:cubicBezTo>
                  <a:pt x="81335" y="87234"/>
                  <a:pt x="80333" y="86015"/>
                  <a:pt x="79388" y="84843"/>
                </a:cubicBezTo>
                <a:cubicBezTo>
                  <a:pt x="77552" y="82546"/>
                  <a:pt x="75605" y="80156"/>
                  <a:pt x="73880" y="77578"/>
                </a:cubicBezTo>
                <a:cubicBezTo>
                  <a:pt x="71877" y="74578"/>
                  <a:pt x="71877" y="74578"/>
                  <a:pt x="71877" y="74578"/>
                </a:cubicBezTo>
                <a:cubicBezTo>
                  <a:pt x="70931" y="74437"/>
                  <a:pt x="69986" y="74296"/>
                  <a:pt x="68929" y="74296"/>
                </a:cubicBezTo>
                <a:cubicBezTo>
                  <a:pt x="68762" y="74296"/>
                  <a:pt x="68595" y="74343"/>
                  <a:pt x="68372" y="74390"/>
                </a:cubicBezTo>
                <a:cubicBezTo>
                  <a:pt x="68428" y="79968"/>
                  <a:pt x="68484" y="85500"/>
                  <a:pt x="68484" y="91078"/>
                </a:cubicBezTo>
                <a:cubicBezTo>
                  <a:pt x="68428" y="94875"/>
                  <a:pt x="66314" y="97593"/>
                  <a:pt x="64756" y="99515"/>
                </a:cubicBezTo>
                <a:cubicBezTo>
                  <a:pt x="64422" y="99937"/>
                  <a:pt x="64144" y="100312"/>
                  <a:pt x="63866" y="100687"/>
                </a:cubicBezTo>
                <a:cubicBezTo>
                  <a:pt x="52016" y="117187"/>
                  <a:pt x="52016" y="117187"/>
                  <a:pt x="52016" y="117187"/>
                </a:cubicBezTo>
                <a:cubicBezTo>
                  <a:pt x="50737" y="119015"/>
                  <a:pt x="48511" y="120000"/>
                  <a:pt x="46175" y="120000"/>
                </a:cubicBezTo>
                <a:cubicBezTo>
                  <a:pt x="44951" y="120000"/>
                  <a:pt x="43727" y="119718"/>
                  <a:pt x="42614" y="119156"/>
                </a:cubicBezTo>
                <a:cubicBezTo>
                  <a:pt x="39443" y="117421"/>
                  <a:pt x="38386" y="113859"/>
                  <a:pt x="40389" y="111093"/>
                </a:cubicBezTo>
                <a:cubicBezTo>
                  <a:pt x="52183" y="94593"/>
                  <a:pt x="52183" y="94593"/>
                  <a:pt x="52183" y="94593"/>
                </a:cubicBezTo>
                <a:cubicBezTo>
                  <a:pt x="52573" y="94031"/>
                  <a:pt x="53018" y="93468"/>
                  <a:pt x="53463" y="92953"/>
                </a:cubicBezTo>
                <a:cubicBezTo>
                  <a:pt x="53963" y="92296"/>
                  <a:pt x="54742" y="91359"/>
                  <a:pt x="54798" y="90984"/>
                </a:cubicBezTo>
                <a:cubicBezTo>
                  <a:pt x="54853" y="84843"/>
                  <a:pt x="54798" y="78656"/>
                  <a:pt x="54742" y="72468"/>
                </a:cubicBezTo>
                <a:cubicBezTo>
                  <a:pt x="54742" y="72468"/>
                  <a:pt x="56077" y="40453"/>
                  <a:pt x="56244" y="38062"/>
                </a:cubicBezTo>
                <a:cubicBezTo>
                  <a:pt x="53574" y="38953"/>
                  <a:pt x="50904" y="40171"/>
                  <a:pt x="48511" y="42000"/>
                </a:cubicBezTo>
                <a:cubicBezTo>
                  <a:pt x="42503" y="46546"/>
                  <a:pt x="39165" y="53765"/>
                  <a:pt x="38609" y="63515"/>
                </a:cubicBezTo>
                <a:cubicBezTo>
                  <a:pt x="38497" y="65953"/>
                  <a:pt x="36161" y="67828"/>
                  <a:pt x="33379" y="67828"/>
                </a:cubicBezTo>
                <a:cubicBezTo>
                  <a:pt x="33268" y="67828"/>
                  <a:pt x="33157" y="67828"/>
                  <a:pt x="33101" y="67828"/>
                </a:cubicBezTo>
                <a:cubicBezTo>
                  <a:pt x="30152" y="67687"/>
                  <a:pt x="27927" y="65578"/>
                  <a:pt x="28094" y="63093"/>
                </a:cubicBezTo>
                <a:cubicBezTo>
                  <a:pt x="28817" y="50812"/>
                  <a:pt x="33324" y="41437"/>
                  <a:pt x="41502" y="35203"/>
                </a:cubicBezTo>
                <a:cubicBezTo>
                  <a:pt x="47621" y="30562"/>
                  <a:pt x="55632" y="28171"/>
                  <a:pt x="63588" y="27046"/>
                </a:cubicBezTo>
                <a:cubicBezTo>
                  <a:pt x="65535" y="26765"/>
                  <a:pt x="67482" y="26671"/>
                  <a:pt x="69429" y="26718"/>
                </a:cubicBezTo>
                <a:cubicBezTo>
                  <a:pt x="73824" y="26859"/>
                  <a:pt x="78497" y="27468"/>
                  <a:pt x="82336" y="29484"/>
                </a:cubicBezTo>
                <a:cubicBezTo>
                  <a:pt x="88400" y="32671"/>
                  <a:pt x="92461" y="38765"/>
                  <a:pt x="94353" y="47625"/>
                </a:cubicBezTo>
                <a:cubicBezTo>
                  <a:pt x="98470" y="46828"/>
                  <a:pt x="105980" y="44437"/>
                  <a:pt x="111265" y="41671"/>
                </a:cubicBezTo>
                <a:cubicBezTo>
                  <a:pt x="113713" y="40359"/>
                  <a:pt x="116940" y="41015"/>
                  <a:pt x="118497" y="43125"/>
                </a:cubicBezTo>
                <a:cubicBezTo>
                  <a:pt x="120000" y="45234"/>
                  <a:pt x="119276" y="48046"/>
                  <a:pt x="116773" y="49312"/>
                </a:cubicBezTo>
                <a:close/>
                <a:moveTo>
                  <a:pt x="68762" y="25500"/>
                </a:moveTo>
                <a:cubicBezTo>
                  <a:pt x="76995" y="25500"/>
                  <a:pt x="83616" y="19781"/>
                  <a:pt x="83616" y="12750"/>
                </a:cubicBezTo>
                <a:cubicBezTo>
                  <a:pt x="83616" y="5718"/>
                  <a:pt x="76995" y="0"/>
                  <a:pt x="68762" y="0"/>
                </a:cubicBezTo>
                <a:cubicBezTo>
                  <a:pt x="60528" y="0"/>
                  <a:pt x="53908" y="5718"/>
                  <a:pt x="53908" y="12750"/>
                </a:cubicBezTo>
                <a:cubicBezTo>
                  <a:pt x="53908" y="19781"/>
                  <a:pt x="60528" y="25500"/>
                  <a:pt x="68762" y="25500"/>
                </a:cubicBezTo>
                <a:close/>
                <a:moveTo>
                  <a:pt x="38052" y="74531"/>
                </a:moveTo>
                <a:cubicBezTo>
                  <a:pt x="45285" y="77296"/>
                  <a:pt x="45285" y="77296"/>
                  <a:pt x="45285" y="77296"/>
                </a:cubicBezTo>
                <a:cubicBezTo>
                  <a:pt x="34214" y="98250"/>
                  <a:pt x="34214" y="98250"/>
                  <a:pt x="34214" y="98250"/>
                </a:cubicBezTo>
                <a:cubicBezTo>
                  <a:pt x="0" y="85312"/>
                  <a:pt x="0" y="85312"/>
                  <a:pt x="0" y="85312"/>
                </a:cubicBezTo>
                <a:cubicBezTo>
                  <a:pt x="11070" y="64312"/>
                  <a:pt x="11070" y="64312"/>
                  <a:pt x="11070" y="64312"/>
                </a:cubicBezTo>
                <a:cubicBezTo>
                  <a:pt x="17969" y="66937"/>
                  <a:pt x="17969" y="66937"/>
                  <a:pt x="17969" y="66937"/>
                </a:cubicBezTo>
                <a:cubicBezTo>
                  <a:pt x="21752" y="59812"/>
                  <a:pt x="21752" y="59812"/>
                  <a:pt x="21752" y="59812"/>
                </a:cubicBezTo>
                <a:cubicBezTo>
                  <a:pt x="29262" y="62671"/>
                  <a:pt x="29262" y="62671"/>
                  <a:pt x="29262" y="62671"/>
                </a:cubicBezTo>
                <a:cubicBezTo>
                  <a:pt x="29207" y="62203"/>
                  <a:pt x="35605" y="65015"/>
                  <a:pt x="38553" y="66187"/>
                </a:cubicBezTo>
                <a:cubicBezTo>
                  <a:pt x="41780" y="67406"/>
                  <a:pt x="41780" y="67406"/>
                  <a:pt x="41780" y="67406"/>
                </a:cubicBezTo>
                <a:lnTo>
                  <a:pt x="38052" y="74531"/>
                </a:lnTo>
                <a:close/>
                <a:moveTo>
                  <a:pt x="33991" y="69937"/>
                </a:moveTo>
                <a:cubicBezTo>
                  <a:pt x="24700" y="66421"/>
                  <a:pt x="24700" y="66421"/>
                  <a:pt x="24700" y="66421"/>
                </a:cubicBezTo>
                <a:cubicBezTo>
                  <a:pt x="23532" y="68671"/>
                  <a:pt x="23532" y="68671"/>
                  <a:pt x="23532" y="68671"/>
                </a:cubicBezTo>
                <a:cubicBezTo>
                  <a:pt x="32767" y="72187"/>
                  <a:pt x="32767" y="72187"/>
                  <a:pt x="32767" y="72187"/>
                </a:cubicBezTo>
                <a:lnTo>
                  <a:pt x="33991" y="69937"/>
                </a:lnTo>
                <a:close/>
                <a:moveTo>
                  <a:pt x="33991" y="69937"/>
                </a:moveTo>
                <a:cubicBezTo>
                  <a:pt x="33991" y="69937"/>
                  <a:pt x="33991" y="69937"/>
                  <a:pt x="33991" y="69937"/>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47" name="Shape 747"/>
          <p:cNvSpPr/>
          <p:nvPr/>
        </p:nvSpPr>
        <p:spPr>
          <a:xfrm>
            <a:off x="2999987" y="2530360"/>
            <a:ext cx="441850" cy="638159"/>
          </a:xfrm>
          <a:custGeom>
            <a:pathLst>
              <a:path extrusionOk="0" h="120000" w="120000">
                <a:moveTo>
                  <a:pt x="116773" y="49312"/>
                </a:moveTo>
                <a:cubicBezTo>
                  <a:pt x="113991" y="50812"/>
                  <a:pt x="100584" y="56859"/>
                  <a:pt x="92127" y="56859"/>
                </a:cubicBezTo>
                <a:cubicBezTo>
                  <a:pt x="90625" y="56859"/>
                  <a:pt x="89235" y="56671"/>
                  <a:pt x="88122" y="56203"/>
                </a:cubicBezTo>
                <a:cubicBezTo>
                  <a:pt x="86063" y="55359"/>
                  <a:pt x="84728" y="53812"/>
                  <a:pt x="84450" y="51937"/>
                </a:cubicBezTo>
                <a:cubicBezTo>
                  <a:pt x="83894" y="48046"/>
                  <a:pt x="82948" y="44812"/>
                  <a:pt x="81613" y="42328"/>
                </a:cubicBezTo>
                <a:cubicBezTo>
                  <a:pt x="82225" y="49125"/>
                  <a:pt x="83226" y="60656"/>
                  <a:pt x="83393" y="67453"/>
                </a:cubicBezTo>
                <a:cubicBezTo>
                  <a:pt x="83393" y="67734"/>
                  <a:pt x="83949" y="69093"/>
                  <a:pt x="83949" y="69093"/>
                </a:cubicBezTo>
                <a:cubicBezTo>
                  <a:pt x="85730" y="71765"/>
                  <a:pt x="85730" y="71765"/>
                  <a:pt x="85730" y="71765"/>
                </a:cubicBezTo>
                <a:cubicBezTo>
                  <a:pt x="87176" y="73921"/>
                  <a:pt x="88845" y="75984"/>
                  <a:pt x="90625" y="78187"/>
                </a:cubicBezTo>
                <a:cubicBezTo>
                  <a:pt x="91682" y="79453"/>
                  <a:pt x="92684" y="80718"/>
                  <a:pt x="93685" y="82031"/>
                </a:cubicBezTo>
                <a:cubicBezTo>
                  <a:pt x="95855" y="84843"/>
                  <a:pt x="98581" y="89156"/>
                  <a:pt x="97913" y="94218"/>
                </a:cubicBezTo>
                <a:cubicBezTo>
                  <a:pt x="97691" y="95812"/>
                  <a:pt x="97579" y="97406"/>
                  <a:pt x="97524" y="99000"/>
                </a:cubicBezTo>
                <a:cubicBezTo>
                  <a:pt x="97468" y="99890"/>
                  <a:pt x="97413" y="100781"/>
                  <a:pt x="97357" y="101671"/>
                </a:cubicBezTo>
                <a:cubicBezTo>
                  <a:pt x="96411" y="114515"/>
                  <a:pt x="96411" y="114515"/>
                  <a:pt x="96411" y="114515"/>
                </a:cubicBezTo>
                <a:cubicBezTo>
                  <a:pt x="96189" y="117609"/>
                  <a:pt x="93184" y="120000"/>
                  <a:pt x="89624" y="120000"/>
                </a:cubicBezTo>
                <a:cubicBezTo>
                  <a:pt x="89457" y="120000"/>
                  <a:pt x="89346" y="120000"/>
                  <a:pt x="89179" y="120000"/>
                </a:cubicBezTo>
                <a:cubicBezTo>
                  <a:pt x="85452" y="119812"/>
                  <a:pt x="82559" y="117000"/>
                  <a:pt x="82781" y="113765"/>
                </a:cubicBezTo>
                <a:cubicBezTo>
                  <a:pt x="83727" y="100968"/>
                  <a:pt x="83727" y="100968"/>
                  <a:pt x="83727" y="100968"/>
                </a:cubicBezTo>
                <a:cubicBezTo>
                  <a:pt x="83783" y="100125"/>
                  <a:pt x="83838" y="99328"/>
                  <a:pt x="83894" y="98484"/>
                </a:cubicBezTo>
                <a:cubicBezTo>
                  <a:pt x="83949" y="96609"/>
                  <a:pt x="84061" y="94687"/>
                  <a:pt x="84339" y="92859"/>
                </a:cubicBezTo>
                <a:cubicBezTo>
                  <a:pt x="84450" y="91921"/>
                  <a:pt x="83783" y="90421"/>
                  <a:pt x="82225" y="88453"/>
                </a:cubicBezTo>
                <a:cubicBezTo>
                  <a:pt x="81335" y="87234"/>
                  <a:pt x="80333" y="86015"/>
                  <a:pt x="79388" y="84843"/>
                </a:cubicBezTo>
                <a:cubicBezTo>
                  <a:pt x="77552" y="82546"/>
                  <a:pt x="75605" y="80156"/>
                  <a:pt x="73880" y="77578"/>
                </a:cubicBezTo>
                <a:cubicBezTo>
                  <a:pt x="71877" y="74578"/>
                  <a:pt x="71877" y="74578"/>
                  <a:pt x="71877" y="74578"/>
                </a:cubicBezTo>
                <a:cubicBezTo>
                  <a:pt x="70931" y="74437"/>
                  <a:pt x="69986" y="74296"/>
                  <a:pt x="68929" y="74296"/>
                </a:cubicBezTo>
                <a:cubicBezTo>
                  <a:pt x="68762" y="74296"/>
                  <a:pt x="68595" y="74343"/>
                  <a:pt x="68372" y="74390"/>
                </a:cubicBezTo>
                <a:cubicBezTo>
                  <a:pt x="68428" y="79968"/>
                  <a:pt x="68484" y="85500"/>
                  <a:pt x="68484" y="91078"/>
                </a:cubicBezTo>
                <a:cubicBezTo>
                  <a:pt x="68428" y="94875"/>
                  <a:pt x="66314" y="97593"/>
                  <a:pt x="64756" y="99515"/>
                </a:cubicBezTo>
                <a:cubicBezTo>
                  <a:pt x="64422" y="99937"/>
                  <a:pt x="64144" y="100312"/>
                  <a:pt x="63866" y="100687"/>
                </a:cubicBezTo>
                <a:cubicBezTo>
                  <a:pt x="52016" y="117187"/>
                  <a:pt x="52016" y="117187"/>
                  <a:pt x="52016" y="117187"/>
                </a:cubicBezTo>
                <a:cubicBezTo>
                  <a:pt x="50737" y="119015"/>
                  <a:pt x="48511" y="120000"/>
                  <a:pt x="46175" y="120000"/>
                </a:cubicBezTo>
                <a:cubicBezTo>
                  <a:pt x="44951" y="120000"/>
                  <a:pt x="43727" y="119718"/>
                  <a:pt x="42614" y="119156"/>
                </a:cubicBezTo>
                <a:cubicBezTo>
                  <a:pt x="39443" y="117421"/>
                  <a:pt x="38386" y="113859"/>
                  <a:pt x="40389" y="111093"/>
                </a:cubicBezTo>
                <a:cubicBezTo>
                  <a:pt x="52183" y="94593"/>
                  <a:pt x="52183" y="94593"/>
                  <a:pt x="52183" y="94593"/>
                </a:cubicBezTo>
                <a:cubicBezTo>
                  <a:pt x="52573" y="94031"/>
                  <a:pt x="53018" y="93468"/>
                  <a:pt x="53463" y="92953"/>
                </a:cubicBezTo>
                <a:cubicBezTo>
                  <a:pt x="53963" y="92296"/>
                  <a:pt x="54742" y="91359"/>
                  <a:pt x="54798" y="90984"/>
                </a:cubicBezTo>
                <a:cubicBezTo>
                  <a:pt x="54853" y="84843"/>
                  <a:pt x="54798" y="78656"/>
                  <a:pt x="54742" y="72468"/>
                </a:cubicBezTo>
                <a:cubicBezTo>
                  <a:pt x="54742" y="72468"/>
                  <a:pt x="56077" y="40453"/>
                  <a:pt x="56244" y="38062"/>
                </a:cubicBezTo>
                <a:cubicBezTo>
                  <a:pt x="53574" y="38953"/>
                  <a:pt x="50904" y="40171"/>
                  <a:pt x="48511" y="42000"/>
                </a:cubicBezTo>
                <a:cubicBezTo>
                  <a:pt x="42503" y="46546"/>
                  <a:pt x="39165" y="53765"/>
                  <a:pt x="38609" y="63515"/>
                </a:cubicBezTo>
                <a:cubicBezTo>
                  <a:pt x="38497" y="65953"/>
                  <a:pt x="36161" y="67828"/>
                  <a:pt x="33379" y="67828"/>
                </a:cubicBezTo>
                <a:cubicBezTo>
                  <a:pt x="33268" y="67828"/>
                  <a:pt x="33157" y="67828"/>
                  <a:pt x="33101" y="67828"/>
                </a:cubicBezTo>
                <a:cubicBezTo>
                  <a:pt x="30152" y="67687"/>
                  <a:pt x="27927" y="65578"/>
                  <a:pt x="28094" y="63093"/>
                </a:cubicBezTo>
                <a:cubicBezTo>
                  <a:pt x="28817" y="50812"/>
                  <a:pt x="33324" y="41437"/>
                  <a:pt x="41502" y="35203"/>
                </a:cubicBezTo>
                <a:cubicBezTo>
                  <a:pt x="47621" y="30562"/>
                  <a:pt x="55632" y="28171"/>
                  <a:pt x="63588" y="27046"/>
                </a:cubicBezTo>
                <a:cubicBezTo>
                  <a:pt x="65535" y="26765"/>
                  <a:pt x="67482" y="26671"/>
                  <a:pt x="69429" y="26718"/>
                </a:cubicBezTo>
                <a:cubicBezTo>
                  <a:pt x="73824" y="26859"/>
                  <a:pt x="78497" y="27468"/>
                  <a:pt x="82336" y="29484"/>
                </a:cubicBezTo>
                <a:cubicBezTo>
                  <a:pt x="88400" y="32671"/>
                  <a:pt x="92461" y="38765"/>
                  <a:pt x="94353" y="47625"/>
                </a:cubicBezTo>
                <a:cubicBezTo>
                  <a:pt x="98470" y="46828"/>
                  <a:pt x="105980" y="44437"/>
                  <a:pt x="111265" y="41671"/>
                </a:cubicBezTo>
                <a:cubicBezTo>
                  <a:pt x="113713" y="40359"/>
                  <a:pt x="116940" y="41015"/>
                  <a:pt x="118497" y="43125"/>
                </a:cubicBezTo>
                <a:cubicBezTo>
                  <a:pt x="120000" y="45234"/>
                  <a:pt x="119276" y="48046"/>
                  <a:pt x="116773" y="49312"/>
                </a:cubicBezTo>
                <a:close/>
                <a:moveTo>
                  <a:pt x="68762" y="25500"/>
                </a:moveTo>
                <a:cubicBezTo>
                  <a:pt x="76995" y="25500"/>
                  <a:pt x="83616" y="19781"/>
                  <a:pt x="83616" y="12750"/>
                </a:cubicBezTo>
                <a:cubicBezTo>
                  <a:pt x="83616" y="5718"/>
                  <a:pt x="76995" y="0"/>
                  <a:pt x="68762" y="0"/>
                </a:cubicBezTo>
                <a:cubicBezTo>
                  <a:pt x="60528" y="0"/>
                  <a:pt x="53908" y="5718"/>
                  <a:pt x="53908" y="12750"/>
                </a:cubicBezTo>
                <a:cubicBezTo>
                  <a:pt x="53908" y="19781"/>
                  <a:pt x="60528" y="25500"/>
                  <a:pt x="68762" y="25500"/>
                </a:cubicBezTo>
                <a:close/>
                <a:moveTo>
                  <a:pt x="38052" y="74531"/>
                </a:moveTo>
                <a:cubicBezTo>
                  <a:pt x="45285" y="77296"/>
                  <a:pt x="45285" y="77296"/>
                  <a:pt x="45285" y="77296"/>
                </a:cubicBezTo>
                <a:cubicBezTo>
                  <a:pt x="34214" y="98250"/>
                  <a:pt x="34214" y="98250"/>
                  <a:pt x="34214" y="98250"/>
                </a:cubicBezTo>
                <a:cubicBezTo>
                  <a:pt x="0" y="85312"/>
                  <a:pt x="0" y="85312"/>
                  <a:pt x="0" y="85312"/>
                </a:cubicBezTo>
                <a:cubicBezTo>
                  <a:pt x="11070" y="64312"/>
                  <a:pt x="11070" y="64312"/>
                  <a:pt x="11070" y="64312"/>
                </a:cubicBezTo>
                <a:cubicBezTo>
                  <a:pt x="17969" y="66937"/>
                  <a:pt x="17969" y="66937"/>
                  <a:pt x="17969" y="66937"/>
                </a:cubicBezTo>
                <a:cubicBezTo>
                  <a:pt x="21752" y="59812"/>
                  <a:pt x="21752" y="59812"/>
                  <a:pt x="21752" y="59812"/>
                </a:cubicBezTo>
                <a:cubicBezTo>
                  <a:pt x="29262" y="62671"/>
                  <a:pt x="29262" y="62671"/>
                  <a:pt x="29262" y="62671"/>
                </a:cubicBezTo>
                <a:cubicBezTo>
                  <a:pt x="29207" y="62203"/>
                  <a:pt x="35605" y="65015"/>
                  <a:pt x="38553" y="66187"/>
                </a:cubicBezTo>
                <a:cubicBezTo>
                  <a:pt x="41780" y="67406"/>
                  <a:pt x="41780" y="67406"/>
                  <a:pt x="41780" y="67406"/>
                </a:cubicBezTo>
                <a:lnTo>
                  <a:pt x="38052" y="74531"/>
                </a:lnTo>
                <a:close/>
                <a:moveTo>
                  <a:pt x="33991" y="69937"/>
                </a:moveTo>
                <a:cubicBezTo>
                  <a:pt x="24700" y="66421"/>
                  <a:pt x="24700" y="66421"/>
                  <a:pt x="24700" y="66421"/>
                </a:cubicBezTo>
                <a:cubicBezTo>
                  <a:pt x="23532" y="68671"/>
                  <a:pt x="23532" y="68671"/>
                  <a:pt x="23532" y="68671"/>
                </a:cubicBezTo>
                <a:cubicBezTo>
                  <a:pt x="32767" y="72187"/>
                  <a:pt x="32767" y="72187"/>
                  <a:pt x="32767" y="72187"/>
                </a:cubicBezTo>
                <a:lnTo>
                  <a:pt x="33991" y="69937"/>
                </a:lnTo>
                <a:close/>
                <a:moveTo>
                  <a:pt x="33991" y="69937"/>
                </a:moveTo>
                <a:cubicBezTo>
                  <a:pt x="33991" y="69937"/>
                  <a:pt x="33991" y="69937"/>
                  <a:pt x="33991" y="69937"/>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48" name="Shape 748"/>
          <p:cNvSpPr/>
          <p:nvPr/>
        </p:nvSpPr>
        <p:spPr>
          <a:xfrm>
            <a:off x="3990382" y="2051539"/>
            <a:ext cx="524117" cy="756976"/>
          </a:xfrm>
          <a:custGeom>
            <a:pathLst>
              <a:path extrusionOk="0" h="120000" w="120000">
                <a:moveTo>
                  <a:pt x="116773" y="49312"/>
                </a:moveTo>
                <a:cubicBezTo>
                  <a:pt x="113991" y="50812"/>
                  <a:pt x="100584" y="56859"/>
                  <a:pt x="92127" y="56859"/>
                </a:cubicBezTo>
                <a:cubicBezTo>
                  <a:pt x="90625" y="56859"/>
                  <a:pt x="89235" y="56671"/>
                  <a:pt x="88122" y="56203"/>
                </a:cubicBezTo>
                <a:cubicBezTo>
                  <a:pt x="86063" y="55359"/>
                  <a:pt x="84728" y="53812"/>
                  <a:pt x="84450" y="51937"/>
                </a:cubicBezTo>
                <a:cubicBezTo>
                  <a:pt x="83894" y="48046"/>
                  <a:pt x="82948" y="44812"/>
                  <a:pt x="81613" y="42328"/>
                </a:cubicBezTo>
                <a:cubicBezTo>
                  <a:pt x="82225" y="49125"/>
                  <a:pt x="83226" y="60656"/>
                  <a:pt x="83393" y="67453"/>
                </a:cubicBezTo>
                <a:cubicBezTo>
                  <a:pt x="83393" y="67734"/>
                  <a:pt x="83949" y="69093"/>
                  <a:pt x="83949" y="69093"/>
                </a:cubicBezTo>
                <a:cubicBezTo>
                  <a:pt x="85730" y="71765"/>
                  <a:pt x="85730" y="71765"/>
                  <a:pt x="85730" y="71765"/>
                </a:cubicBezTo>
                <a:cubicBezTo>
                  <a:pt x="87176" y="73921"/>
                  <a:pt x="88845" y="75984"/>
                  <a:pt x="90625" y="78187"/>
                </a:cubicBezTo>
                <a:cubicBezTo>
                  <a:pt x="91682" y="79453"/>
                  <a:pt x="92684" y="80718"/>
                  <a:pt x="93685" y="82031"/>
                </a:cubicBezTo>
                <a:cubicBezTo>
                  <a:pt x="95855" y="84843"/>
                  <a:pt x="98581" y="89156"/>
                  <a:pt x="97913" y="94218"/>
                </a:cubicBezTo>
                <a:cubicBezTo>
                  <a:pt x="97691" y="95812"/>
                  <a:pt x="97579" y="97406"/>
                  <a:pt x="97524" y="99000"/>
                </a:cubicBezTo>
                <a:cubicBezTo>
                  <a:pt x="97468" y="99890"/>
                  <a:pt x="97413" y="100781"/>
                  <a:pt x="97357" y="101671"/>
                </a:cubicBezTo>
                <a:cubicBezTo>
                  <a:pt x="96411" y="114515"/>
                  <a:pt x="96411" y="114515"/>
                  <a:pt x="96411" y="114515"/>
                </a:cubicBezTo>
                <a:cubicBezTo>
                  <a:pt x="96189" y="117609"/>
                  <a:pt x="93184" y="120000"/>
                  <a:pt x="89624" y="120000"/>
                </a:cubicBezTo>
                <a:cubicBezTo>
                  <a:pt x="89457" y="120000"/>
                  <a:pt x="89346" y="120000"/>
                  <a:pt x="89179" y="120000"/>
                </a:cubicBezTo>
                <a:cubicBezTo>
                  <a:pt x="85452" y="119812"/>
                  <a:pt x="82559" y="117000"/>
                  <a:pt x="82781" y="113765"/>
                </a:cubicBezTo>
                <a:cubicBezTo>
                  <a:pt x="83727" y="100968"/>
                  <a:pt x="83727" y="100968"/>
                  <a:pt x="83727" y="100968"/>
                </a:cubicBezTo>
                <a:cubicBezTo>
                  <a:pt x="83783" y="100125"/>
                  <a:pt x="83838" y="99328"/>
                  <a:pt x="83894" y="98484"/>
                </a:cubicBezTo>
                <a:cubicBezTo>
                  <a:pt x="83949" y="96609"/>
                  <a:pt x="84061" y="94687"/>
                  <a:pt x="84339" y="92859"/>
                </a:cubicBezTo>
                <a:cubicBezTo>
                  <a:pt x="84450" y="91921"/>
                  <a:pt x="83783" y="90421"/>
                  <a:pt x="82225" y="88453"/>
                </a:cubicBezTo>
                <a:cubicBezTo>
                  <a:pt x="81335" y="87234"/>
                  <a:pt x="80333" y="86015"/>
                  <a:pt x="79388" y="84843"/>
                </a:cubicBezTo>
                <a:cubicBezTo>
                  <a:pt x="77552" y="82546"/>
                  <a:pt x="75605" y="80156"/>
                  <a:pt x="73880" y="77578"/>
                </a:cubicBezTo>
                <a:cubicBezTo>
                  <a:pt x="71877" y="74578"/>
                  <a:pt x="71877" y="74578"/>
                  <a:pt x="71877" y="74578"/>
                </a:cubicBezTo>
                <a:cubicBezTo>
                  <a:pt x="70931" y="74437"/>
                  <a:pt x="69986" y="74296"/>
                  <a:pt x="68929" y="74296"/>
                </a:cubicBezTo>
                <a:cubicBezTo>
                  <a:pt x="68762" y="74296"/>
                  <a:pt x="68595" y="74343"/>
                  <a:pt x="68372" y="74390"/>
                </a:cubicBezTo>
                <a:cubicBezTo>
                  <a:pt x="68428" y="79968"/>
                  <a:pt x="68484" y="85500"/>
                  <a:pt x="68484" y="91078"/>
                </a:cubicBezTo>
                <a:cubicBezTo>
                  <a:pt x="68428" y="94875"/>
                  <a:pt x="66314" y="97593"/>
                  <a:pt x="64756" y="99515"/>
                </a:cubicBezTo>
                <a:cubicBezTo>
                  <a:pt x="64422" y="99937"/>
                  <a:pt x="64144" y="100312"/>
                  <a:pt x="63866" y="100687"/>
                </a:cubicBezTo>
                <a:cubicBezTo>
                  <a:pt x="52016" y="117187"/>
                  <a:pt x="52016" y="117187"/>
                  <a:pt x="52016" y="117187"/>
                </a:cubicBezTo>
                <a:cubicBezTo>
                  <a:pt x="50737" y="119015"/>
                  <a:pt x="48511" y="120000"/>
                  <a:pt x="46175" y="120000"/>
                </a:cubicBezTo>
                <a:cubicBezTo>
                  <a:pt x="44951" y="120000"/>
                  <a:pt x="43727" y="119718"/>
                  <a:pt x="42614" y="119156"/>
                </a:cubicBezTo>
                <a:cubicBezTo>
                  <a:pt x="39443" y="117421"/>
                  <a:pt x="38386" y="113859"/>
                  <a:pt x="40389" y="111093"/>
                </a:cubicBezTo>
                <a:cubicBezTo>
                  <a:pt x="52183" y="94593"/>
                  <a:pt x="52183" y="94593"/>
                  <a:pt x="52183" y="94593"/>
                </a:cubicBezTo>
                <a:cubicBezTo>
                  <a:pt x="52573" y="94031"/>
                  <a:pt x="53018" y="93468"/>
                  <a:pt x="53463" y="92953"/>
                </a:cubicBezTo>
                <a:cubicBezTo>
                  <a:pt x="53963" y="92296"/>
                  <a:pt x="54742" y="91359"/>
                  <a:pt x="54798" y="90984"/>
                </a:cubicBezTo>
                <a:cubicBezTo>
                  <a:pt x="54853" y="84843"/>
                  <a:pt x="54798" y="78656"/>
                  <a:pt x="54742" y="72468"/>
                </a:cubicBezTo>
                <a:cubicBezTo>
                  <a:pt x="54742" y="72468"/>
                  <a:pt x="56077" y="40453"/>
                  <a:pt x="56244" y="38062"/>
                </a:cubicBezTo>
                <a:cubicBezTo>
                  <a:pt x="53574" y="38953"/>
                  <a:pt x="50904" y="40171"/>
                  <a:pt x="48511" y="42000"/>
                </a:cubicBezTo>
                <a:cubicBezTo>
                  <a:pt x="42503" y="46546"/>
                  <a:pt x="39165" y="53765"/>
                  <a:pt x="38609" y="63515"/>
                </a:cubicBezTo>
                <a:cubicBezTo>
                  <a:pt x="38497" y="65953"/>
                  <a:pt x="36161" y="67828"/>
                  <a:pt x="33379" y="67828"/>
                </a:cubicBezTo>
                <a:cubicBezTo>
                  <a:pt x="33268" y="67828"/>
                  <a:pt x="33157" y="67828"/>
                  <a:pt x="33101" y="67828"/>
                </a:cubicBezTo>
                <a:cubicBezTo>
                  <a:pt x="30152" y="67687"/>
                  <a:pt x="27927" y="65578"/>
                  <a:pt x="28094" y="63093"/>
                </a:cubicBezTo>
                <a:cubicBezTo>
                  <a:pt x="28817" y="50812"/>
                  <a:pt x="33324" y="41437"/>
                  <a:pt x="41502" y="35203"/>
                </a:cubicBezTo>
                <a:cubicBezTo>
                  <a:pt x="47621" y="30562"/>
                  <a:pt x="55632" y="28171"/>
                  <a:pt x="63588" y="27046"/>
                </a:cubicBezTo>
                <a:cubicBezTo>
                  <a:pt x="65535" y="26765"/>
                  <a:pt x="67482" y="26671"/>
                  <a:pt x="69429" y="26718"/>
                </a:cubicBezTo>
                <a:cubicBezTo>
                  <a:pt x="73824" y="26859"/>
                  <a:pt x="78497" y="27468"/>
                  <a:pt x="82336" y="29484"/>
                </a:cubicBezTo>
                <a:cubicBezTo>
                  <a:pt x="88400" y="32671"/>
                  <a:pt x="92461" y="38765"/>
                  <a:pt x="94353" y="47625"/>
                </a:cubicBezTo>
                <a:cubicBezTo>
                  <a:pt x="98470" y="46828"/>
                  <a:pt x="105980" y="44437"/>
                  <a:pt x="111265" y="41671"/>
                </a:cubicBezTo>
                <a:cubicBezTo>
                  <a:pt x="113713" y="40359"/>
                  <a:pt x="116940" y="41015"/>
                  <a:pt x="118497" y="43125"/>
                </a:cubicBezTo>
                <a:cubicBezTo>
                  <a:pt x="120000" y="45234"/>
                  <a:pt x="119276" y="48046"/>
                  <a:pt x="116773" y="49312"/>
                </a:cubicBezTo>
                <a:close/>
                <a:moveTo>
                  <a:pt x="68762" y="25500"/>
                </a:moveTo>
                <a:cubicBezTo>
                  <a:pt x="76995" y="25500"/>
                  <a:pt x="83616" y="19781"/>
                  <a:pt x="83616" y="12750"/>
                </a:cubicBezTo>
                <a:cubicBezTo>
                  <a:pt x="83616" y="5718"/>
                  <a:pt x="76995" y="0"/>
                  <a:pt x="68762" y="0"/>
                </a:cubicBezTo>
                <a:cubicBezTo>
                  <a:pt x="60528" y="0"/>
                  <a:pt x="53908" y="5718"/>
                  <a:pt x="53908" y="12750"/>
                </a:cubicBezTo>
                <a:cubicBezTo>
                  <a:pt x="53908" y="19781"/>
                  <a:pt x="60528" y="25500"/>
                  <a:pt x="68762" y="25500"/>
                </a:cubicBezTo>
                <a:close/>
                <a:moveTo>
                  <a:pt x="38052" y="74531"/>
                </a:moveTo>
                <a:cubicBezTo>
                  <a:pt x="45285" y="77296"/>
                  <a:pt x="45285" y="77296"/>
                  <a:pt x="45285" y="77296"/>
                </a:cubicBezTo>
                <a:cubicBezTo>
                  <a:pt x="34214" y="98250"/>
                  <a:pt x="34214" y="98250"/>
                  <a:pt x="34214" y="98250"/>
                </a:cubicBezTo>
                <a:cubicBezTo>
                  <a:pt x="0" y="85312"/>
                  <a:pt x="0" y="85312"/>
                  <a:pt x="0" y="85312"/>
                </a:cubicBezTo>
                <a:cubicBezTo>
                  <a:pt x="11070" y="64312"/>
                  <a:pt x="11070" y="64312"/>
                  <a:pt x="11070" y="64312"/>
                </a:cubicBezTo>
                <a:cubicBezTo>
                  <a:pt x="17969" y="66937"/>
                  <a:pt x="17969" y="66937"/>
                  <a:pt x="17969" y="66937"/>
                </a:cubicBezTo>
                <a:cubicBezTo>
                  <a:pt x="21752" y="59812"/>
                  <a:pt x="21752" y="59812"/>
                  <a:pt x="21752" y="59812"/>
                </a:cubicBezTo>
                <a:cubicBezTo>
                  <a:pt x="29262" y="62671"/>
                  <a:pt x="29262" y="62671"/>
                  <a:pt x="29262" y="62671"/>
                </a:cubicBezTo>
                <a:cubicBezTo>
                  <a:pt x="29207" y="62203"/>
                  <a:pt x="35605" y="65015"/>
                  <a:pt x="38553" y="66187"/>
                </a:cubicBezTo>
                <a:cubicBezTo>
                  <a:pt x="41780" y="67406"/>
                  <a:pt x="41780" y="67406"/>
                  <a:pt x="41780" y="67406"/>
                </a:cubicBezTo>
                <a:lnTo>
                  <a:pt x="38052" y="74531"/>
                </a:lnTo>
                <a:close/>
                <a:moveTo>
                  <a:pt x="33991" y="69937"/>
                </a:moveTo>
                <a:cubicBezTo>
                  <a:pt x="24700" y="66421"/>
                  <a:pt x="24700" y="66421"/>
                  <a:pt x="24700" y="66421"/>
                </a:cubicBezTo>
                <a:cubicBezTo>
                  <a:pt x="23532" y="68671"/>
                  <a:pt x="23532" y="68671"/>
                  <a:pt x="23532" y="68671"/>
                </a:cubicBezTo>
                <a:cubicBezTo>
                  <a:pt x="32767" y="72187"/>
                  <a:pt x="32767" y="72187"/>
                  <a:pt x="32767" y="72187"/>
                </a:cubicBezTo>
                <a:lnTo>
                  <a:pt x="33991" y="69937"/>
                </a:lnTo>
                <a:close/>
                <a:moveTo>
                  <a:pt x="33991" y="69937"/>
                </a:moveTo>
                <a:cubicBezTo>
                  <a:pt x="33991" y="69937"/>
                  <a:pt x="33991" y="69937"/>
                  <a:pt x="33991" y="69937"/>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49" name="Shape 749"/>
          <p:cNvSpPr/>
          <p:nvPr/>
        </p:nvSpPr>
        <p:spPr>
          <a:xfrm>
            <a:off x="2344094" y="3810001"/>
            <a:ext cx="370867" cy="280695"/>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1400">
                <a:solidFill>
                  <a:schemeClr val="lt1"/>
                </a:solidFill>
                <a:latin typeface="Open Sans"/>
                <a:ea typeface="Open Sans"/>
                <a:cs typeface="Open Sans"/>
                <a:sym typeface="Open Sans"/>
              </a:rPr>
              <a:t>10%</a:t>
            </a:r>
            <a:endParaRPr sz="1100"/>
          </a:p>
        </p:txBody>
      </p:sp>
      <p:sp>
        <p:nvSpPr>
          <p:cNvPr id="750" name="Shape 750"/>
          <p:cNvSpPr/>
          <p:nvPr/>
        </p:nvSpPr>
        <p:spPr>
          <a:xfrm>
            <a:off x="3367420" y="3712032"/>
            <a:ext cx="370867" cy="280695"/>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1400">
                <a:solidFill>
                  <a:schemeClr val="lt1"/>
                </a:solidFill>
                <a:latin typeface="Open Sans"/>
                <a:ea typeface="Open Sans"/>
                <a:cs typeface="Open Sans"/>
                <a:sym typeface="Open Sans"/>
              </a:rPr>
              <a:t>20%</a:t>
            </a:r>
            <a:endParaRPr sz="1100"/>
          </a:p>
        </p:txBody>
      </p:sp>
      <p:sp>
        <p:nvSpPr>
          <p:cNvPr id="751" name="Shape 751"/>
          <p:cNvSpPr/>
          <p:nvPr/>
        </p:nvSpPr>
        <p:spPr>
          <a:xfrm>
            <a:off x="4386567" y="3570521"/>
            <a:ext cx="370867" cy="280695"/>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1400">
                <a:solidFill>
                  <a:schemeClr val="lt1"/>
                </a:solidFill>
                <a:latin typeface="Open Sans"/>
                <a:ea typeface="Open Sans"/>
                <a:cs typeface="Open Sans"/>
                <a:sym typeface="Open Sans"/>
              </a:rPr>
              <a:t>30%</a:t>
            </a:r>
            <a:endParaRPr sz="1100"/>
          </a:p>
        </p:txBody>
      </p:sp>
      <p:sp>
        <p:nvSpPr>
          <p:cNvPr id="752" name="Shape 752"/>
          <p:cNvSpPr/>
          <p:nvPr/>
        </p:nvSpPr>
        <p:spPr>
          <a:xfrm>
            <a:off x="5407800" y="3374582"/>
            <a:ext cx="370867" cy="280695"/>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1400">
                <a:solidFill>
                  <a:schemeClr val="lt1"/>
                </a:solidFill>
                <a:latin typeface="Open Sans"/>
                <a:ea typeface="Open Sans"/>
                <a:cs typeface="Open Sans"/>
                <a:sym typeface="Open Sans"/>
              </a:rPr>
              <a:t>40%</a:t>
            </a:r>
            <a:endParaRPr sz="1100"/>
          </a:p>
        </p:txBody>
      </p:sp>
      <p:sp>
        <p:nvSpPr>
          <p:cNvPr id="753" name="Shape 753"/>
          <p:cNvSpPr/>
          <p:nvPr/>
        </p:nvSpPr>
        <p:spPr>
          <a:xfrm>
            <a:off x="6429033" y="3048016"/>
            <a:ext cx="370867" cy="280695"/>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1400">
                <a:solidFill>
                  <a:schemeClr val="lt1"/>
                </a:solidFill>
                <a:latin typeface="Open Sans"/>
                <a:ea typeface="Open Sans"/>
                <a:cs typeface="Open Sans"/>
                <a:sym typeface="Open Sans"/>
              </a:rPr>
              <a:t>50%</a:t>
            </a:r>
            <a:endParaRPr sz="1100"/>
          </a:p>
        </p:txBody>
      </p:sp>
      <p:sp>
        <p:nvSpPr>
          <p:cNvPr id="754" name="Shape 754"/>
          <p:cNvSpPr/>
          <p:nvPr/>
        </p:nvSpPr>
        <p:spPr>
          <a:xfrm>
            <a:off x="7450268" y="2732318"/>
            <a:ext cx="370867" cy="280695"/>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1400">
                <a:solidFill>
                  <a:schemeClr val="lt1"/>
                </a:solidFill>
                <a:latin typeface="Open Sans"/>
                <a:ea typeface="Open Sans"/>
                <a:cs typeface="Open Sans"/>
                <a:sym typeface="Open Sans"/>
              </a:rPr>
              <a:t>75%</a:t>
            </a:r>
            <a:endParaRPr sz="1100"/>
          </a:p>
        </p:txBody>
      </p:sp>
      <p:sp>
        <p:nvSpPr>
          <p:cNvPr id="755" name="Shape 755"/>
          <p:cNvSpPr/>
          <p:nvPr/>
        </p:nvSpPr>
        <p:spPr>
          <a:xfrm>
            <a:off x="1208975" y="1464375"/>
            <a:ext cx="4132500" cy="5295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lang="en" sz="1200">
                <a:solidFill>
                  <a:srgbClr val="595959"/>
                </a:solidFill>
                <a:latin typeface="Open Sans Light"/>
                <a:ea typeface="Open Sans Light"/>
                <a:cs typeface="Open Sans Light"/>
                <a:sym typeface="Open Sans Light"/>
              </a:rPr>
              <a:t>This letterhead design is meant to project an image of  to &amp;  professionalism and reliability By using you simple lorem </a:t>
            </a:r>
            <a:r>
              <a:rPr lang="en" sz="1200">
                <a:solidFill>
                  <a:schemeClr val="accent6"/>
                </a:solidFill>
                <a:latin typeface="Open Sans Light"/>
                <a:ea typeface="Open Sans Light"/>
                <a:cs typeface="Open Sans Light"/>
                <a:sym typeface="Open Sans Light"/>
              </a:rPr>
              <a:t>yours have created a very spacious</a:t>
            </a:r>
            <a:endParaRPr sz="1100"/>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Shape 177"/>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u="none" cap="none" strike="noStrike">
                <a:solidFill>
                  <a:srgbClr val="171616"/>
                </a:solidFill>
                <a:latin typeface="Open Sans Light"/>
                <a:ea typeface="Open Sans Light"/>
                <a:cs typeface="Open Sans Light"/>
                <a:sym typeface="Open Sans Light"/>
              </a:rPr>
              <a:t>www.website.com</a:t>
            </a:r>
            <a:endParaRPr sz="1100"/>
          </a:p>
        </p:txBody>
      </p:sp>
      <p:sp>
        <p:nvSpPr>
          <p:cNvPr id="178" name="Shape 178"/>
          <p:cNvSpPr/>
          <p:nvPr/>
        </p:nvSpPr>
        <p:spPr>
          <a:xfrm>
            <a:off x="0" y="0"/>
            <a:ext cx="9144000" cy="5143500"/>
          </a:xfrm>
          <a:prstGeom prst="rect">
            <a:avLst/>
          </a:prstGeom>
          <a:solidFill>
            <a:srgbClr val="222A3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79" name="Shape 179"/>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80" name="Shape 180"/>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u="none" cap="none" strike="noStrike">
                <a:solidFill>
                  <a:schemeClr val="lt1"/>
                </a:solidFill>
                <a:latin typeface="Open Sans"/>
                <a:ea typeface="Open Sans"/>
                <a:cs typeface="Open Sans"/>
                <a:sym typeface="Open Sans"/>
              </a:rPr>
              <a:t>‹#›</a:t>
            </a:fld>
            <a:endParaRPr b="0" i="0" sz="800" u="none" cap="none" strike="noStrike">
              <a:solidFill>
                <a:schemeClr val="lt1"/>
              </a:solidFill>
              <a:latin typeface="Open Sans"/>
              <a:ea typeface="Open Sans"/>
              <a:cs typeface="Open Sans"/>
              <a:sym typeface="Open Sans"/>
            </a:endParaRPr>
          </a:p>
        </p:txBody>
      </p:sp>
      <p:cxnSp>
        <p:nvCxnSpPr>
          <p:cNvPr id="181" name="Shape 181"/>
          <p:cNvCxnSpPr/>
          <p:nvPr/>
        </p:nvCxnSpPr>
        <p:spPr>
          <a:xfrm rot="10800000">
            <a:off x="3331028" y="3448516"/>
            <a:ext cx="5812972" cy="0"/>
          </a:xfrm>
          <a:prstGeom prst="straightConnector1">
            <a:avLst/>
          </a:prstGeom>
          <a:noFill/>
          <a:ln cap="flat" cmpd="sng" w="28575">
            <a:solidFill>
              <a:schemeClr val="lt1"/>
            </a:solidFill>
            <a:prstDash val="dot"/>
            <a:miter lim="800000"/>
            <a:headEnd len="med" w="med" type="none"/>
            <a:tailEnd len="med" w="med" type="none"/>
          </a:ln>
        </p:spPr>
      </p:cxnSp>
      <p:cxnSp>
        <p:nvCxnSpPr>
          <p:cNvPr id="182" name="Shape 182"/>
          <p:cNvCxnSpPr/>
          <p:nvPr/>
        </p:nvCxnSpPr>
        <p:spPr>
          <a:xfrm rot="10800000">
            <a:off x="1" y="3448516"/>
            <a:ext cx="1423849" cy="0"/>
          </a:xfrm>
          <a:prstGeom prst="straightConnector1">
            <a:avLst/>
          </a:prstGeom>
          <a:noFill/>
          <a:ln cap="flat" cmpd="sng" w="28575">
            <a:solidFill>
              <a:schemeClr val="lt1"/>
            </a:solidFill>
            <a:prstDash val="dot"/>
            <a:miter lim="800000"/>
            <a:headEnd len="med" w="med" type="none"/>
            <a:tailEnd len="med" w="med" type="none"/>
          </a:ln>
        </p:spPr>
      </p:cxnSp>
      <p:grpSp>
        <p:nvGrpSpPr>
          <p:cNvPr id="183" name="Shape 183"/>
          <p:cNvGrpSpPr/>
          <p:nvPr/>
        </p:nvGrpSpPr>
        <p:grpSpPr>
          <a:xfrm>
            <a:off x="1610081" y="3205464"/>
            <a:ext cx="1534716" cy="310753"/>
            <a:chOff x="13419650" y="1400227"/>
            <a:chExt cx="2046287" cy="414337"/>
          </a:xfrm>
        </p:grpSpPr>
        <p:sp>
          <p:nvSpPr>
            <p:cNvPr id="184" name="Shape 184"/>
            <p:cNvSpPr/>
            <p:nvPr/>
          </p:nvSpPr>
          <p:spPr>
            <a:xfrm>
              <a:off x="13421238" y="1400227"/>
              <a:ext cx="2044700" cy="41433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5" name="Shape 185"/>
            <p:cNvSpPr/>
            <p:nvPr/>
          </p:nvSpPr>
          <p:spPr>
            <a:xfrm>
              <a:off x="13703813" y="1424039"/>
              <a:ext cx="284163" cy="388937"/>
            </a:xfrm>
            <a:custGeom>
              <a:pathLst>
                <a:path extrusionOk="0" h="120000" w="120000">
                  <a:moveTo>
                    <a:pt x="40000" y="44081"/>
                  </a:moveTo>
                  <a:cubicBezTo>
                    <a:pt x="80666" y="44081"/>
                    <a:pt x="80666" y="44081"/>
                    <a:pt x="80666" y="44081"/>
                  </a:cubicBezTo>
                  <a:cubicBezTo>
                    <a:pt x="89333" y="43591"/>
                    <a:pt x="91333" y="47510"/>
                    <a:pt x="85333" y="51918"/>
                  </a:cubicBezTo>
                  <a:cubicBezTo>
                    <a:pt x="63333" y="68081"/>
                    <a:pt x="63333" y="68081"/>
                    <a:pt x="63333" y="68081"/>
                  </a:cubicBezTo>
                  <a:cubicBezTo>
                    <a:pt x="60666" y="70530"/>
                    <a:pt x="55333" y="74448"/>
                    <a:pt x="52666" y="76408"/>
                  </a:cubicBezTo>
                  <a:cubicBezTo>
                    <a:pt x="0" y="115102"/>
                    <a:pt x="0" y="115102"/>
                    <a:pt x="0" y="115102"/>
                  </a:cubicBezTo>
                  <a:cubicBezTo>
                    <a:pt x="10000" y="118040"/>
                    <a:pt x="21333" y="120000"/>
                    <a:pt x="33333" y="120000"/>
                  </a:cubicBezTo>
                  <a:cubicBezTo>
                    <a:pt x="81333" y="120000"/>
                    <a:pt x="120000" y="91591"/>
                    <a:pt x="120000" y="56816"/>
                  </a:cubicBezTo>
                  <a:cubicBezTo>
                    <a:pt x="120000" y="31836"/>
                    <a:pt x="100000" y="10285"/>
                    <a:pt x="71333" y="0"/>
                  </a:cubicBezTo>
                  <a:cubicBezTo>
                    <a:pt x="36666" y="39183"/>
                    <a:pt x="36666" y="39183"/>
                    <a:pt x="36666" y="39183"/>
                  </a:cubicBezTo>
                  <a:cubicBezTo>
                    <a:pt x="34000" y="41632"/>
                    <a:pt x="35333" y="44081"/>
                    <a:pt x="40000" y="44081"/>
                  </a:cubicBezTo>
                  <a:close/>
                </a:path>
              </a:pathLst>
            </a:custGeom>
            <a:solidFill>
              <a:srgbClr val="BABCB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6" name="Shape 186"/>
            <p:cNvSpPr/>
            <p:nvPr/>
          </p:nvSpPr>
          <p:spPr>
            <a:xfrm>
              <a:off x="13579988" y="1401814"/>
              <a:ext cx="277813" cy="387350"/>
            </a:xfrm>
            <a:custGeom>
              <a:pathLst>
                <a:path extrusionOk="0" h="120000" w="120000">
                  <a:moveTo>
                    <a:pt x="73636" y="73770"/>
                  </a:moveTo>
                  <a:cubicBezTo>
                    <a:pt x="40227" y="74262"/>
                    <a:pt x="40227" y="74262"/>
                    <a:pt x="40227" y="74262"/>
                  </a:cubicBezTo>
                  <a:cubicBezTo>
                    <a:pt x="31363" y="74262"/>
                    <a:pt x="28636" y="70327"/>
                    <a:pt x="35454" y="65901"/>
                  </a:cubicBezTo>
                  <a:cubicBezTo>
                    <a:pt x="120000" y="4426"/>
                    <a:pt x="120000" y="4426"/>
                    <a:pt x="120000" y="4426"/>
                  </a:cubicBezTo>
                  <a:cubicBezTo>
                    <a:pt x="110454" y="1967"/>
                    <a:pt x="99545" y="0"/>
                    <a:pt x="87954" y="0"/>
                  </a:cubicBezTo>
                  <a:cubicBezTo>
                    <a:pt x="39545" y="0"/>
                    <a:pt x="0" y="28524"/>
                    <a:pt x="0" y="63934"/>
                  </a:cubicBezTo>
                  <a:cubicBezTo>
                    <a:pt x="0" y="88524"/>
                    <a:pt x="19772" y="109672"/>
                    <a:pt x="47727" y="120000"/>
                  </a:cubicBezTo>
                  <a:cubicBezTo>
                    <a:pt x="81136" y="83606"/>
                    <a:pt x="81136" y="83606"/>
                    <a:pt x="81136" y="83606"/>
                  </a:cubicBezTo>
                  <a:cubicBezTo>
                    <a:pt x="85909" y="78196"/>
                    <a:pt x="82500" y="73770"/>
                    <a:pt x="73636" y="73770"/>
                  </a:cubicBezTo>
                  <a:close/>
                </a:path>
              </a:pathLst>
            </a:custGeom>
            <a:solidFill>
              <a:srgbClr val="EDEDE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7" name="Shape 187"/>
            <p:cNvSpPr/>
            <p:nvPr/>
          </p:nvSpPr>
          <p:spPr>
            <a:xfrm>
              <a:off x="13646663" y="1416102"/>
              <a:ext cx="273050" cy="381000"/>
            </a:xfrm>
            <a:custGeom>
              <a:pathLst>
                <a:path extrusionOk="0" h="120000" w="120000">
                  <a:moveTo>
                    <a:pt x="6896" y="62500"/>
                  </a:moveTo>
                  <a:cubicBezTo>
                    <a:pt x="0" y="67000"/>
                    <a:pt x="2758" y="71000"/>
                    <a:pt x="11724" y="71000"/>
                  </a:cubicBezTo>
                  <a:cubicBezTo>
                    <a:pt x="45517" y="70500"/>
                    <a:pt x="45517" y="70500"/>
                    <a:pt x="45517" y="70500"/>
                  </a:cubicBezTo>
                  <a:cubicBezTo>
                    <a:pt x="54482" y="70500"/>
                    <a:pt x="57931" y="75000"/>
                    <a:pt x="53103" y="80500"/>
                  </a:cubicBezTo>
                  <a:cubicBezTo>
                    <a:pt x="19310" y="117500"/>
                    <a:pt x="19310" y="117500"/>
                    <a:pt x="19310" y="117500"/>
                  </a:cubicBezTo>
                  <a:cubicBezTo>
                    <a:pt x="21379" y="118500"/>
                    <a:pt x="23448" y="119000"/>
                    <a:pt x="25517" y="120000"/>
                  </a:cubicBezTo>
                  <a:cubicBezTo>
                    <a:pt x="80000" y="80500"/>
                    <a:pt x="80000" y="80500"/>
                    <a:pt x="80000" y="80500"/>
                  </a:cubicBezTo>
                  <a:cubicBezTo>
                    <a:pt x="82758" y="78500"/>
                    <a:pt x="88275" y="74500"/>
                    <a:pt x="91034" y="72000"/>
                  </a:cubicBezTo>
                  <a:cubicBezTo>
                    <a:pt x="113793" y="55500"/>
                    <a:pt x="113793" y="55500"/>
                    <a:pt x="113793" y="55500"/>
                  </a:cubicBezTo>
                  <a:cubicBezTo>
                    <a:pt x="120000" y="51000"/>
                    <a:pt x="117931" y="47000"/>
                    <a:pt x="108965" y="47500"/>
                  </a:cubicBezTo>
                  <a:cubicBezTo>
                    <a:pt x="66896" y="47500"/>
                    <a:pt x="66896" y="47500"/>
                    <a:pt x="66896" y="47500"/>
                  </a:cubicBezTo>
                  <a:cubicBezTo>
                    <a:pt x="62068" y="47500"/>
                    <a:pt x="60689" y="45000"/>
                    <a:pt x="63448" y="42500"/>
                  </a:cubicBezTo>
                  <a:cubicBezTo>
                    <a:pt x="99310" y="2500"/>
                    <a:pt x="99310" y="2500"/>
                    <a:pt x="99310" y="2500"/>
                  </a:cubicBezTo>
                  <a:cubicBezTo>
                    <a:pt x="97241" y="1500"/>
                    <a:pt x="95172" y="1000"/>
                    <a:pt x="92413" y="0"/>
                  </a:cubicBezTo>
                  <a:lnTo>
                    <a:pt x="6896" y="62500"/>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8" name="Shape 188"/>
            <p:cNvSpPr/>
            <p:nvPr/>
          </p:nvSpPr>
          <p:spPr>
            <a:xfrm>
              <a:off x="14029250" y="1460552"/>
              <a:ext cx="273050" cy="293687"/>
            </a:xfrm>
            <a:custGeom>
              <a:pathLst>
                <a:path extrusionOk="0" h="120000" w="120000">
                  <a:moveTo>
                    <a:pt x="92413" y="82378"/>
                  </a:moveTo>
                  <a:cubicBezTo>
                    <a:pt x="91034" y="90162"/>
                    <a:pt x="88965" y="99243"/>
                    <a:pt x="87586" y="110918"/>
                  </a:cubicBezTo>
                  <a:cubicBezTo>
                    <a:pt x="86896" y="105081"/>
                    <a:pt x="86896" y="105081"/>
                    <a:pt x="86896" y="105081"/>
                  </a:cubicBezTo>
                  <a:cubicBezTo>
                    <a:pt x="85517" y="99243"/>
                    <a:pt x="84827" y="91459"/>
                    <a:pt x="82758" y="82378"/>
                  </a:cubicBezTo>
                  <a:cubicBezTo>
                    <a:pt x="64827" y="0"/>
                    <a:pt x="64827" y="0"/>
                    <a:pt x="64827" y="0"/>
                  </a:cubicBezTo>
                  <a:cubicBezTo>
                    <a:pt x="55172" y="0"/>
                    <a:pt x="55172" y="0"/>
                    <a:pt x="55172" y="0"/>
                  </a:cubicBezTo>
                  <a:cubicBezTo>
                    <a:pt x="37241" y="83027"/>
                    <a:pt x="37241" y="83027"/>
                    <a:pt x="37241" y="83027"/>
                  </a:cubicBezTo>
                  <a:cubicBezTo>
                    <a:pt x="35172" y="92756"/>
                    <a:pt x="33793" y="101837"/>
                    <a:pt x="32413" y="110918"/>
                  </a:cubicBezTo>
                  <a:cubicBezTo>
                    <a:pt x="31724" y="105729"/>
                    <a:pt x="29655" y="96000"/>
                    <a:pt x="26896" y="82378"/>
                  </a:cubicBezTo>
                  <a:cubicBezTo>
                    <a:pt x="8965" y="0"/>
                    <a:pt x="8965" y="0"/>
                    <a:pt x="8965" y="0"/>
                  </a:cubicBezTo>
                  <a:cubicBezTo>
                    <a:pt x="0" y="0"/>
                    <a:pt x="0" y="0"/>
                    <a:pt x="0" y="0"/>
                  </a:cubicBezTo>
                  <a:cubicBezTo>
                    <a:pt x="27586" y="120000"/>
                    <a:pt x="27586" y="120000"/>
                    <a:pt x="27586" y="120000"/>
                  </a:cubicBezTo>
                  <a:cubicBezTo>
                    <a:pt x="37241" y="120000"/>
                    <a:pt x="37241" y="120000"/>
                    <a:pt x="37241" y="120000"/>
                  </a:cubicBezTo>
                  <a:cubicBezTo>
                    <a:pt x="56551" y="30486"/>
                    <a:pt x="56551" y="30486"/>
                    <a:pt x="56551" y="30486"/>
                  </a:cubicBezTo>
                  <a:cubicBezTo>
                    <a:pt x="58620" y="18810"/>
                    <a:pt x="58620" y="18810"/>
                    <a:pt x="58620" y="18810"/>
                  </a:cubicBezTo>
                  <a:cubicBezTo>
                    <a:pt x="60000" y="11027"/>
                    <a:pt x="60000" y="11027"/>
                    <a:pt x="60000" y="11027"/>
                  </a:cubicBezTo>
                  <a:cubicBezTo>
                    <a:pt x="61379" y="22702"/>
                    <a:pt x="62758" y="29189"/>
                    <a:pt x="62758" y="30486"/>
                  </a:cubicBezTo>
                  <a:cubicBezTo>
                    <a:pt x="82068" y="120000"/>
                    <a:pt x="82068" y="120000"/>
                    <a:pt x="82068" y="120000"/>
                  </a:cubicBezTo>
                  <a:cubicBezTo>
                    <a:pt x="92413" y="120000"/>
                    <a:pt x="92413" y="120000"/>
                    <a:pt x="92413" y="120000"/>
                  </a:cubicBezTo>
                  <a:cubicBezTo>
                    <a:pt x="120000" y="0"/>
                    <a:pt x="120000" y="0"/>
                    <a:pt x="120000" y="0"/>
                  </a:cubicBezTo>
                  <a:cubicBezTo>
                    <a:pt x="111034" y="0"/>
                    <a:pt x="111034" y="0"/>
                    <a:pt x="111034" y="0"/>
                  </a:cubicBezTo>
                  <a:lnTo>
                    <a:pt x="92413" y="82378"/>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9" name="Shape 189"/>
            <p:cNvSpPr/>
            <p:nvPr/>
          </p:nvSpPr>
          <p:spPr>
            <a:xfrm>
              <a:off x="13419650" y="1460552"/>
              <a:ext cx="120650" cy="293687"/>
            </a:xfrm>
            <a:custGeom>
              <a:pathLst>
                <a:path extrusionOk="0" h="120000" w="120000">
                  <a:moveTo>
                    <a:pt x="38961" y="0"/>
                  </a:moveTo>
                  <a:cubicBezTo>
                    <a:pt x="0" y="0"/>
                    <a:pt x="0" y="0"/>
                    <a:pt x="0" y="0"/>
                  </a:cubicBezTo>
                  <a:cubicBezTo>
                    <a:pt x="0" y="120000"/>
                    <a:pt x="0" y="120000"/>
                    <a:pt x="0" y="120000"/>
                  </a:cubicBezTo>
                  <a:cubicBezTo>
                    <a:pt x="20259" y="120000"/>
                    <a:pt x="20259" y="120000"/>
                    <a:pt x="20259" y="120000"/>
                  </a:cubicBezTo>
                  <a:cubicBezTo>
                    <a:pt x="20259" y="70702"/>
                    <a:pt x="20259" y="70702"/>
                    <a:pt x="20259" y="70702"/>
                  </a:cubicBezTo>
                  <a:cubicBezTo>
                    <a:pt x="40519" y="70702"/>
                    <a:pt x="40519" y="70702"/>
                    <a:pt x="40519" y="70702"/>
                  </a:cubicBezTo>
                  <a:cubicBezTo>
                    <a:pt x="67012" y="70702"/>
                    <a:pt x="87272" y="67459"/>
                    <a:pt x="99740" y="61621"/>
                  </a:cubicBezTo>
                  <a:cubicBezTo>
                    <a:pt x="113766" y="55783"/>
                    <a:pt x="120000" y="46702"/>
                    <a:pt x="120000" y="34378"/>
                  </a:cubicBezTo>
                  <a:cubicBezTo>
                    <a:pt x="120000" y="22702"/>
                    <a:pt x="113766" y="14270"/>
                    <a:pt x="101298" y="8432"/>
                  </a:cubicBezTo>
                  <a:cubicBezTo>
                    <a:pt x="88831" y="3243"/>
                    <a:pt x="67012" y="0"/>
                    <a:pt x="38961" y="0"/>
                  </a:cubicBezTo>
                  <a:close/>
                  <a:moveTo>
                    <a:pt x="87272" y="56432"/>
                  </a:moveTo>
                  <a:cubicBezTo>
                    <a:pt x="77922" y="60972"/>
                    <a:pt x="60779" y="62918"/>
                    <a:pt x="38961" y="62918"/>
                  </a:cubicBezTo>
                  <a:cubicBezTo>
                    <a:pt x="20259" y="62918"/>
                    <a:pt x="20259" y="62918"/>
                    <a:pt x="20259" y="62918"/>
                  </a:cubicBezTo>
                  <a:cubicBezTo>
                    <a:pt x="20259" y="7783"/>
                    <a:pt x="20259" y="7783"/>
                    <a:pt x="20259" y="7783"/>
                  </a:cubicBezTo>
                  <a:cubicBezTo>
                    <a:pt x="40519" y="7783"/>
                    <a:pt x="40519" y="7783"/>
                    <a:pt x="40519" y="7783"/>
                  </a:cubicBezTo>
                  <a:cubicBezTo>
                    <a:pt x="60779" y="7783"/>
                    <a:pt x="76363" y="9729"/>
                    <a:pt x="85714" y="13621"/>
                  </a:cubicBezTo>
                  <a:cubicBezTo>
                    <a:pt x="96623" y="18162"/>
                    <a:pt x="101298" y="24648"/>
                    <a:pt x="101298" y="34378"/>
                  </a:cubicBezTo>
                  <a:cubicBezTo>
                    <a:pt x="101298" y="44756"/>
                    <a:pt x="96623" y="51891"/>
                    <a:pt x="87272" y="56432"/>
                  </a:cubicBez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0" name="Shape 190"/>
            <p:cNvSpPr/>
            <p:nvPr/>
          </p:nvSpPr>
          <p:spPr>
            <a:xfrm>
              <a:off x="14370563" y="1460552"/>
              <a:ext cx="104775" cy="293687"/>
            </a:xfrm>
            <a:custGeom>
              <a:pathLst>
                <a:path extrusionOk="0" h="120000" w="120000">
                  <a:moveTo>
                    <a:pt x="0" y="120000"/>
                  </a:moveTo>
                  <a:lnTo>
                    <a:pt x="120000" y="120000"/>
                  </a:lnTo>
                  <a:lnTo>
                    <a:pt x="120000" y="112216"/>
                  </a:lnTo>
                  <a:lnTo>
                    <a:pt x="23636" y="112216"/>
                  </a:lnTo>
                  <a:lnTo>
                    <a:pt x="23636" y="60972"/>
                  </a:lnTo>
                  <a:lnTo>
                    <a:pt x="114545" y="60972"/>
                  </a:lnTo>
                  <a:lnTo>
                    <a:pt x="114545" y="53189"/>
                  </a:lnTo>
                  <a:lnTo>
                    <a:pt x="23636" y="53189"/>
                  </a:lnTo>
                  <a:lnTo>
                    <a:pt x="23636" y="7783"/>
                  </a:lnTo>
                  <a:lnTo>
                    <a:pt x="120000" y="7783"/>
                  </a:lnTo>
                  <a:lnTo>
                    <a:pt x="120000" y="0"/>
                  </a:lnTo>
                  <a:lnTo>
                    <a:pt x="0" y="0"/>
                  </a:lnTo>
                  <a:lnTo>
                    <a:pt x="0" y="120000"/>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1" name="Shape 191"/>
            <p:cNvSpPr/>
            <p:nvPr/>
          </p:nvSpPr>
          <p:spPr>
            <a:xfrm>
              <a:off x="15313538" y="1460552"/>
              <a:ext cx="152400" cy="293687"/>
            </a:xfrm>
            <a:custGeom>
              <a:pathLst>
                <a:path extrusionOk="0" h="120000" w="120000">
                  <a:moveTo>
                    <a:pt x="105154" y="83675"/>
                  </a:moveTo>
                  <a:cubicBezTo>
                    <a:pt x="105154" y="90162"/>
                    <a:pt x="105154" y="97297"/>
                    <a:pt x="106391" y="106378"/>
                  </a:cubicBezTo>
                  <a:cubicBezTo>
                    <a:pt x="105154" y="106378"/>
                    <a:pt x="105154" y="106378"/>
                    <a:pt x="105154" y="106378"/>
                  </a:cubicBezTo>
                  <a:cubicBezTo>
                    <a:pt x="19793" y="0"/>
                    <a:pt x="19793" y="0"/>
                    <a:pt x="19793" y="0"/>
                  </a:cubicBezTo>
                  <a:cubicBezTo>
                    <a:pt x="0" y="0"/>
                    <a:pt x="0" y="0"/>
                    <a:pt x="0" y="0"/>
                  </a:cubicBezTo>
                  <a:cubicBezTo>
                    <a:pt x="0" y="120000"/>
                    <a:pt x="0" y="120000"/>
                    <a:pt x="0" y="120000"/>
                  </a:cubicBezTo>
                  <a:cubicBezTo>
                    <a:pt x="14845" y="120000"/>
                    <a:pt x="14845" y="120000"/>
                    <a:pt x="14845" y="120000"/>
                  </a:cubicBezTo>
                  <a:cubicBezTo>
                    <a:pt x="14845" y="34378"/>
                    <a:pt x="14845" y="34378"/>
                    <a:pt x="14845" y="34378"/>
                  </a:cubicBezTo>
                  <a:cubicBezTo>
                    <a:pt x="14845" y="27243"/>
                    <a:pt x="14845" y="20108"/>
                    <a:pt x="13608" y="12324"/>
                  </a:cubicBezTo>
                  <a:cubicBezTo>
                    <a:pt x="14845" y="12324"/>
                    <a:pt x="14845" y="12324"/>
                    <a:pt x="14845" y="12324"/>
                  </a:cubicBezTo>
                  <a:cubicBezTo>
                    <a:pt x="100206" y="120000"/>
                    <a:pt x="100206" y="120000"/>
                    <a:pt x="100206" y="120000"/>
                  </a:cubicBezTo>
                  <a:cubicBezTo>
                    <a:pt x="120000" y="120000"/>
                    <a:pt x="120000" y="120000"/>
                    <a:pt x="120000" y="120000"/>
                  </a:cubicBezTo>
                  <a:cubicBezTo>
                    <a:pt x="120000" y="0"/>
                    <a:pt x="120000" y="0"/>
                    <a:pt x="120000" y="0"/>
                  </a:cubicBezTo>
                  <a:cubicBezTo>
                    <a:pt x="105154" y="0"/>
                    <a:pt x="105154" y="0"/>
                    <a:pt x="105154" y="0"/>
                  </a:cubicBezTo>
                  <a:lnTo>
                    <a:pt x="105154" y="83675"/>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2" name="Shape 192"/>
            <p:cNvSpPr/>
            <p:nvPr/>
          </p:nvSpPr>
          <p:spPr>
            <a:xfrm>
              <a:off x="14762675" y="1460552"/>
              <a:ext cx="120650" cy="293687"/>
            </a:xfrm>
            <a:custGeom>
              <a:pathLst>
                <a:path extrusionOk="0" h="120000" w="120000">
                  <a:moveTo>
                    <a:pt x="38961" y="0"/>
                  </a:moveTo>
                  <a:cubicBezTo>
                    <a:pt x="0" y="0"/>
                    <a:pt x="0" y="0"/>
                    <a:pt x="0" y="0"/>
                  </a:cubicBezTo>
                  <a:cubicBezTo>
                    <a:pt x="0" y="120000"/>
                    <a:pt x="0" y="120000"/>
                    <a:pt x="0" y="120000"/>
                  </a:cubicBezTo>
                  <a:cubicBezTo>
                    <a:pt x="18701" y="120000"/>
                    <a:pt x="18701" y="120000"/>
                    <a:pt x="18701" y="120000"/>
                  </a:cubicBezTo>
                  <a:cubicBezTo>
                    <a:pt x="18701" y="70702"/>
                    <a:pt x="18701" y="70702"/>
                    <a:pt x="18701" y="70702"/>
                  </a:cubicBezTo>
                  <a:cubicBezTo>
                    <a:pt x="40519" y="70702"/>
                    <a:pt x="40519" y="70702"/>
                    <a:pt x="40519" y="70702"/>
                  </a:cubicBezTo>
                  <a:cubicBezTo>
                    <a:pt x="67012" y="70702"/>
                    <a:pt x="85714" y="67459"/>
                    <a:pt x="99740" y="61621"/>
                  </a:cubicBezTo>
                  <a:cubicBezTo>
                    <a:pt x="113766" y="55783"/>
                    <a:pt x="120000" y="46702"/>
                    <a:pt x="120000" y="34378"/>
                  </a:cubicBezTo>
                  <a:cubicBezTo>
                    <a:pt x="120000" y="22702"/>
                    <a:pt x="113766" y="14270"/>
                    <a:pt x="101298" y="8432"/>
                  </a:cubicBezTo>
                  <a:cubicBezTo>
                    <a:pt x="87272" y="3243"/>
                    <a:pt x="67012" y="0"/>
                    <a:pt x="38961" y="0"/>
                  </a:cubicBezTo>
                  <a:close/>
                  <a:moveTo>
                    <a:pt x="87272" y="56432"/>
                  </a:moveTo>
                  <a:cubicBezTo>
                    <a:pt x="77922" y="60972"/>
                    <a:pt x="60779" y="62918"/>
                    <a:pt x="38961" y="62918"/>
                  </a:cubicBezTo>
                  <a:cubicBezTo>
                    <a:pt x="18701" y="62918"/>
                    <a:pt x="18701" y="62918"/>
                    <a:pt x="18701" y="62918"/>
                  </a:cubicBezTo>
                  <a:cubicBezTo>
                    <a:pt x="18701" y="7783"/>
                    <a:pt x="18701" y="7783"/>
                    <a:pt x="18701" y="7783"/>
                  </a:cubicBezTo>
                  <a:cubicBezTo>
                    <a:pt x="40519" y="7783"/>
                    <a:pt x="40519" y="7783"/>
                    <a:pt x="40519" y="7783"/>
                  </a:cubicBezTo>
                  <a:cubicBezTo>
                    <a:pt x="60779" y="7783"/>
                    <a:pt x="76363" y="9729"/>
                    <a:pt x="85714" y="13621"/>
                  </a:cubicBezTo>
                  <a:cubicBezTo>
                    <a:pt x="95064" y="18162"/>
                    <a:pt x="101298" y="24648"/>
                    <a:pt x="101298" y="34378"/>
                  </a:cubicBezTo>
                  <a:cubicBezTo>
                    <a:pt x="101298" y="44756"/>
                    <a:pt x="96623" y="51891"/>
                    <a:pt x="87272" y="56432"/>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3" name="Shape 193"/>
            <p:cNvSpPr/>
            <p:nvPr/>
          </p:nvSpPr>
          <p:spPr>
            <a:xfrm>
              <a:off x="15102400" y="1460552"/>
              <a:ext cx="160338" cy="293687"/>
            </a:xfrm>
            <a:custGeom>
              <a:pathLst>
                <a:path extrusionOk="0" h="120000" w="120000">
                  <a:moveTo>
                    <a:pt x="51764" y="0"/>
                  </a:moveTo>
                  <a:cubicBezTo>
                    <a:pt x="0" y="120000"/>
                    <a:pt x="0" y="120000"/>
                    <a:pt x="0" y="120000"/>
                  </a:cubicBezTo>
                  <a:cubicBezTo>
                    <a:pt x="15294" y="120000"/>
                    <a:pt x="15294" y="120000"/>
                    <a:pt x="15294" y="120000"/>
                  </a:cubicBezTo>
                  <a:cubicBezTo>
                    <a:pt x="34117" y="76540"/>
                    <a:pt x="34117" y="76540"/>
                    <a:pt x="34117" y="76540"/>
                  </a:cubicBezTo>
                  <a:cubicBezTo>
                    <a:pt x="85882" y="76540"/>
                    <a:pt x="85882" y="76540"/>
                    <a:pt x="85882" y="76540"/>
                  </a:cubicBezTo>
                  <a:cubicBezTo>
                    <a:pt x="105882" y="120000"/>
                    <a:pt x="105882" y="120000"/>
                    <a:pt x="105882" y="120000"/>
                  </a:cubicBezTo>
                  <a:cubicBezTo>
                    <a:pt x="120000" y="120000"/>
                    <a:pt x="120000" y="120000"/>
                    <a:pt x="120000" y="120000"/>
                  </a:cubicBezTo>
                  <a:cubicBezTo>
                    <a:pt x="67058" y="0"/>
                    <a:pt x="67058" y="0"/>
                    <a:pt x="67058" y="0"/>
                  </a:cubicBezTo>
                  <a:lnTo>
                    <a:pt x="51764" y="0"/>
                  </a:lnTo>
                  <a:close/>
                  <a:moveTo>
                    <a:pt x="36470" y="68756"/>
                  </a:moveTo>
                  <a:cubicBezTo>
                    <a:pt x="55294" y="24000"/>
                    <a:pt x="55294" y="24000"/>
                    <a:pt x="55294" y="24000"/>
                  </a:cubicBezTo>
                  <a:cubicBezTo>
                    <a:pt x="56470" y="18810"/>
                    <a:pt x="58823" y="14270"/>
                    <a:pt x="58823" y="9729"/>
                  </a:cubicBezTo>
                  <a:cubicBezTo>
                    <a:pt x="60000" y="14270"/>
                    <a:pt x="62352" y="18810"/>
                    <a:pt x="63529" y="24000"/>
                  </a:cubicBezTo>
                  <a:cubicBezTo>
                    <a:pt x="83529" y="68756"/>
                    <a:pt x="83529" y="68756"/>
                    <a:pt x="83529" y="68756"/>
                  </a:cubicBezTo>
                  <a:lnTo>
                    <a:pt x="36470" y="68756"/>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4" name="Shape 194"/>
            <p:cNvSpPr/>
            <p:nvPr/>
          </p:nvSpPr>
          <p:spPr>
            <a:xfrm>
              <a:off x="14559475" y="1460552"/>
              <a:ext cx="131763" cy="293687"/>
            </a:xfrm>
            <a:custGeom>
              <a:pathLst>
                <a:path extrusionOk="0" h="120000" w="120000">
                  <a:moveTo>
                    <a:pt x="100000" y="53837"/>
                  </a:moveTo>
                  <a:cubicBezTo>
                    <a:pt x="107142" y="48648"/>
                    <a:pt x="110000" y="41513"/>
                    <a:pt x="110000" y="33081"/>
                  </a:cubicBezTo>
                  <a:cubicBezTo>
                    <a:pt x="110000" y="22054"/>
                    <a:pt x="104285" y="14270"/>
                    <a:pt x="91428" y="8432"/>
                  </a:cubicBezTo>
                  <a:cubicBezTo>
                    <a:pt x="80000" y="3243"/>
                    <a:pt x="61428" y="0"/>
                    <a:pt x="35714" y="0"/>
                  </a:cubicBezTo>
                  <a:cubicBezTo>
                    <a:pt x="0" y="0"/>
                    <a:pt x="0" y="0"/>
                    <a:pt x="0" y="0"/>
                  </a:cubicBezTo>
                  <a:cubicBezTo>
                    <a:pt x="0" y="120000"/>
                    <a:pt x="0" y="120000"/>
                    <a:pt x="0" y="120000"/>
                  </a:cubicBezTo>
                  <a:cubicBezTo>
                    <a:pt x="17142" y="120000"/>
                    <a:pt x="17142" y="120000"/>
                    <a:pt x="17142" y="120000"/>
                  </a:cubicBezTo>
                  <a:cubicBezTo>
                    <a:pt x="17142" y="67459"/>
                    <a:pt x="17142" y="67459"/>
                    <a:pt x="17142" y="67459"/>
                  </a:cubicBezTo>
                  <a:cubicBezTo>
                    <a:pt x="51428" y="67459"/>
                    <a:pt x="51428" y="67459"/>
                    <a:pt x="51428" y="67459"/>
                  </a:cubicBezTo>
                  <a:cubicBezTo>
                    <a:pt x="100000" y="120000"/>
                    <a:pt x="100000" y="120000"/>
                    <a:pt x="100000" y="120000"/>
                  </a:cubicBezTo>
                  <a:cubicBezTo>
                    <a:pt x="120000" y="120000"/>
                    <a:pt x="120000" y="120000"/>
                    <a:pt x="120000" y="120000"/>
                  </a:cubicBezTo>
                  <a:cubicBezTo>
                    <a:pt x="67142" y="65513"/>
                    <a:pt x="67142" y="65513"/>
                    <a:pt x="67142" y="65513"/>
                  </a:cubicBezTo>
                  <a:cubicBezTo>
                    <a:pt x="82857" y="62918"/>
                    <a:pt x="94285" y="59027"/>
                    <a:pt x="100000" y="53837"/>
                  </a:cubicBezTo>
                  <a:close/>
                  <a:moveTo>
                    <a:pt x="41428" y="60324"/>
                  </a:moveTo>
                  <a:cubicBezTo>
                    <a:pt x="17142" y="60324"/>
                    <a:pt x="17142" y="60324"/>
                    <a:pt x="17142" y="60324"/>
                  </a:cubicBezTo>
                  <a:cubicBezTo>
                    <a:pt x="17142" y="7783"/>
                    <a:pt x="17142" y="7783"/>
                    <a:pt x="17142" y="7783"/>
                  </a:cubicBezTo>
                  <a:cubicBezTo>
                    <a:pt x="37142" y="7783"/>
                    <a:pt x="37142" y="7783"/>
                    <a:pt x="37142" y="7783"/>
                  </a:cubicBezTo>
                  <a:cubicBezTo>
                    <a:pt x="55714" y="7783"/>
                    <a:pt x="70000" y="10378"/>
                    <a:pt x="78571" y="14270"/>
                  </a:cubicBezTo>
                  <a:cubicBezTo>
                    <a:pt x="87142" y="18162"/>
                    <a:pt x="91428" y="24648"/>
                    <a:pt x="91428" y="33729"/>
                  </a:cubicBezTo>
                  <a:cubicBezTo>
                    <a:pt x="91428" y="42162"/>
                    <a:pt x="87142" y="49297"/>
                    <a:pt x="78571" y="53837"/>
                  </a:cubicBezTo>
                  <a:cubicBezTo>
                    <a:pt x="70000" y="57729"/>
                    <a:pt x="58571" y="60324"/>
                    <a:pt x="41428" y="60324"/>
                  </a:cubicBez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5" name="Shape 195"/>
            <p:cNvSpPr/>
            <p:nvPr/>
          </p:nvSpPr>
          <p:spPr>
            <a:xfrm>
              <a:off x="14938888" y="1460552"/>
              <a:ext cx="101600" cy="293687"/>
            </a:xfrm>
            <a:custGeom>
              <a:pathLst>
                <a:path extrusionOk="0" h="120000" w="120000">
                  <a:moveTo>
                    <a:pt x="24375" y="0"/>
                  </a:moveTo>
                  <a:lnTo>
                    <a:pt x="0" y="0"/>
                  </a:lnTo>
                  <a:lnTo>
                    <a:pt x="0" y="120000"/>
                  </a:lnTo>
                  <a:lnTo>
                    <a:pt x="120000" y="120000"/>
                  </a:lnTo>
                  <a:lnTo>
                    <a:pt x="120000" y="112216"/>
                  </a:lnTo>
                  <a:lnTo>
                    <a:pt x="24375" y="112216"/>
                  </a:lnTo>
                  <a:lnTo>
                    <a:pt x="24375" y="0"/>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96" name="Shape 196"/>
          <p:cNvGrpSpPr/>
          <p:nvPr/>
        </p:nvGrpSpPr>
        <p:grpSpPr>
          <a:xfrm>
            <a:off x="7286645" y="4818844"/>
            <a:ext cx="850568" cy="182166"/>
            <a:chOff x="9804709" y="6451931"/>
            <a:chExt cx="645495" cy="138245"/>
          </a:xfrm>
        </p:grpSpPr>
        <p:sp>
          <p:nvSpPr>
            <p:cNvPr id="197" name="Shape 197"/>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198" name="Shape 198"/>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199" name="Shape 199"/>
          <p:cNvSpPr/>
          <p:nvPr/>
        </p:nvSpPr>
        <p:spPr>
          <a:xfrm>
            <a:off x="1610083" y="3903785"/>
            <a:ext cx="1534713" cy="1239716"/>
          </a:xfrm>
          <a:prstGeom prst="rect">
            <a:avLst/>
          </a:prstGeom>
          <a:solidFill>
            <a:srgbClr val="323F4F">
              <a:alpha val="6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0" name="Shape 200"/>
          <p:cNvSpPr/>
          <p:nvPr/>
        </p:nvSpPr>
        <p:spPr>
          <a:xfrm>
            <a:off x="1610081" y="1003324"/>
            <a:ext cx="520069" cy="529166"/>
          </a:xfrm>
          <a:custGeom>
            <a:pathLst>
              <a:path extrusionOk="0" h="120000" w="120000">
                <a:moveTo>
                  <a:pt x="120000" y="38145"/>
                </a:moveTo>
                <a:cubicBezTo>
                  <a:pt x="120000" y="5562"/>
                  <a:pt x="120000" y="5562"/>
                  <a:pt x="120000" y="5562"/>
                </a:cubicBezTo>
                <a:cubicBezTo>
                  <a:pt x="120000" y="2384"/>
                  <a:pt x="117600" y="0"/>
                  <a:pt x="115200" y="0"/>
                </a:cubicBezTo>
                <a:cubicBezTo>
                  <a:pt x="81600" y="0"/>
                  <a:pt x="81600" y="0"/>
                  <a:pt x="81600" y="0"/>
                </a:cubicBezTo>
                <a:cubicBezTo>
                  <a:pt x="79200" y="0"/>
                  <a:pt x="76800" y="2384"/>
                  <a:pt x="76800" y="5562"/>
                </a:cubicBezTo>
                <a:cubicBezTo>
                  <a:pt x="76800" y="19072"/>
                  <a:pt x="76800" y="19072"/>
                  <a:pt x="76800" y="19072"/>
                </a:cubicBezTo>
                <a:cubicBezTo>
                  <a:pt x="49600" y="19072"/>
                  <a:pt x="27200" y="37350"/>
                  <a:pt x="20800" y="61986"/>
                </a:cubicBezTo>
                <a:cubicBezTo>
                  <a:pt x="15200" y="61192"/>
                  <a:pt x="15200" y="61192"/>
                  <a:pt x="15200" y="61192"/>
                </a:cubicBezTo>
                <a:cubicBezTo>
                  <a:pt x="14400" y="61192"/>
                  <a:pt x="13600" y="61192"/>
                  <a:pt x="12800" y="61986"/>
                </a:cubicBezTo>
                <a:cubicBezTo>
                  <a:pt x="12000" y="62781"/>
                  <a:pt x="12000" y="64370"/>
                  <a:pt x="12000" y="65165"/>
                </a:cubicBezTo>
                <a:cubicBezTo>
                  <a:pt x="18400" y="76291"/>
                  <a:pt x="18400" y="76291"/>
                  <a:pt x="18400" y="76291"/>
                </a:cubicBezTo>
                <a:cubicBezTo>
                  <a:pt x="8000" y="78675"/>
                  <a:pt x="0" y="87417"/>
                  <a:pt x="0" y="97748"/>
                </a:cubicBezTo>
                <a:cubicBezTo>
                  <a:pt x="0" y="109668"/>
                  <a:pt x="9600" y="120000"/>
                  <a:pt x="21600" y="120000"/>
                </a:cubicBezTo>
                <a:cubicBezTo>
                  <a:pt x="32800" y="120000"/>
                  <a:pt x="42400" y="111258"/>
                  <a:pt x="43200" y="100927"/>
                </a:cubicBezTo>
                <a:cubicBezTo>
                  <a:pt x="63200" y="100927"/>
                  <a:pt x="63200" y="100927"/>
                  <a:pt x="63200" y="100927"/>
                </a:cubicBezTo>
                <a:cubicBezTo>
                  <a:pt x="63200" y="106490"/>
                  <a:pt x="63200" y="106490"/>
                  <a:pt x="63200" y="106490"/>
                </a:cubicBezTo>
                <a:cubicBezTo>
                  <a:pt x="63200" y="107284"/>
                  <a:pt x="63200" y="108079"/>
                  <a:pt x="64000" y="108874"/>
                </a:cubicBezTo>
                <a:cubicBezTo>
                  <a:pt x="65600" y="108874"/>
                  <a:pt x="66400" y="108874"/>
                  <a:pt x="67200" y="108079"/>
                </a:cubicBezTo>
                <a:cubicBezTo>
                  <a:pt x="76800" y="100927"/>
                  <a:pt x="76800" y="100927"/>
                  <a:pt x="76800" y="100927"/>
                </a:cubicBezTo>
                <a:cubicBezTo>
                  <a:pt x="78400" y="112052"/>
                  <a:pt x="87200" y="120000"/>
                  <a:pt x="98400" y="120000"/>
                </a:cubicBezTo>
                <a:cubicBezTo>
                  <a:pt x="110400" y="120000"/>
                  <a:pt x="120000" y="109668"/>
                  <a:pt x="120000" y="97748"/>
                </a:cubicBezTo>
                <a:cubicBezTo>
                  <a:pt x="120000" y="86622"/>
                  <a:pt x="112000" y="77880"/>
                  <a:pt x="100800" y="76291"/>
                </a:cubicBezTo>
                <a:cubicBezTo>
                  <a:pt x="100800" y="57218"/>
                  <a:pt x="100800" y="57218"/>
                  <a:pt x="100800" y="57218"/>
                </a:cubicBezTo>
                <a:cubicBezTo>
                  <a:pt x="106400" y="57218"/>
                  <a:pt x="106400" y="57218"/>
                  <a:pt x="106400" y="57218"/>
                </a:cubicBezTo>
                <a:cubicBezTo>
                  <a:pt x="108000" y="57218"/>
                  <a:pt x="108800" y="56423"/>
                  <a:pt x="108800" y="55629"/>
                </a:cubicBezTo>
                <a:cubicBezTo>
                  <a:pt x="109600" y="54834"/>
                  <a:pt x="109600" y="54039"/>
                  <a:pt x="108800" y="53245"/>
                </a:cubicBezTo>
                <a:cubicBezTo>
                  <a:pt x="101600" y="43708"/>
                  <a:pt x="101600" y="43708"/>
                  <a:pt x="101600" y="43708"/>
                </a:cubicBezTo>
                <a:cubicBezTo>
                  <a:pt x="115200" y="43708"/>
                  <a:pt x="115200" y="43708"/>
                  <a:pt x="115200" y="43708"/>
                </a:cubicBezTo>
                <a:cubicBezTo>
                  <a:pt x="117600" y="43708"/>
                  <a:pt x="120000" y="41324"/>
                  <a:pt x="120000" y="38145"/>
                </a:cubicBezTo>
                <a:close/>
                <a:moveTo>
                  <a:pt x="21600" y="108874"/>
                </a:moveTo>
                <a:cubicBezTo>
                  <a:pt x="16000" y="108874"/>
                  <a:pt x="11200" y="104105"/>
                  <a:pt x="11200" y="97748"/>
                </a:cubicBezTo>
                <a:cubicBezTo>
                  <a:pt x="11200" y="92185"/>
                  <a:pt x="16000" y="87417"/>
                  <a:pt x="21600" y="87417"/>
                </a:cubicBezTo>
                <a:cubicBezTo>
                  <a:pt x="28000" y="87417"/>
                  <a:pt x="32800" y="92185"/>
                  <a:pt x="32800" y="97748"/>
                </a:cubicBezTo>
                <a:cubicBezTo>
                  <a:pt x="32800" y="104105"/>
                  <a:pt x="28000" y="108874"/>
                  <a:pt x="21600" y="108874"/>
                </a:cubicBezTo>
                <a:close/>
                <a:moveTo>
                  <a:pt x="109600" y="97748"/>
                </a:moveTo>
                <a:cubicBezTo>
                  <a:pt x="109600" y="104105"/>
                  <a:pt x="104800" y="108874"/>
                  <a:pt x="98400" y="108874"/>
                </a:cubicBezTo>
                <a:cubicBezTo>
                  <a:pt x="92000" y="108874"/>
                  <a:pt x="87200" y="104105"/>
                  <a:pt x="87200" y="97748"/>
                </a:cubicBezTo>
                <a:cubicBezTo>
                  <a:pt x="87200" y="92185"/>
                  <a:pt x="92000" y="87417"/>
                  <a:pt x="98400" y="87417"/>
                </a:cubicBezTo>
                <a:cubicBezTo>
                  <a:pt x="104800" y="87417"/>
                  <a:pt x="109600" y="92185"/>
                  <a:pt x="109600" y="97748"/>
                </a:cubicBezTo>
                <a:close/>
                <a:moveTo>
                  <a:pt x="88000" y="55629"/>
                </a:moveTo>
                <a:cubicBezTo>
                  <a:pt x="88000" y="56423"/>
                  <a:pt x="88800" y="57218"/>
                  <a:pt x="90400" y="57218"/>
                </a:cubicBezTo>
                <a:cubicBezTo>
                  <a:pt x="96000" y="57218"/>
                  <a:pt x="96000" y="57218"/>
                  <a:pt x="96000" y="57218"/>
                </a:cubicBezTo>
                <a:cubicBezTo>
                  <a:pt x="96000" y="76291"/>
                  <a:pt x="96000" y="76291"/>
                  <a:pt x="96000" y="76291"/>
                </a:cubicBezTo>
                <a:cubicBezTo>
                  <a:pt x="85600" y="77880"/>
                  <a:pt x="78400" y="85033"/>
                  <a:pt x="76800" y="94569"/>
                </a:cubicBezTo>
                <a:cubicBezTo>
                  <a:pt x="67200" y="87417"/>
                  <a:pt x="67200" y="87417"/>
                  <a:pt x="67200" y="87417"/>
                </a:cubicBezTo>
                <a:cubicBezTo>
                  <a:pt x="66400" y="87417"/>
                  <a:pt x="65600" y="87417"/>
                  <a:pt x="64000" y="87417"/>
                </a:cubicBezTo>
                <a:cubicBezTo>
                  <a:pt x="63200" y="88211"/>
                  <a:pt x="63200" y="89006"/>
                  <a:pt x="63200" y="89801"/>
                </a:cubicBezTo>
                <a:cubicBezTo>
                  <a:pt x="63200" y="95364"/>
                  <a:pt x="63200" y="95364"/>
                  <a:pt x="63200" y="95364"/>
                </a:cubicBezTo>
                <a:cubicBezTo>
                  <a:pt x="43200" y="95364"/>
                  <a:pt x="43200" y="95364"/>
                  <a:pt x="43200" y="95364"/>
                </a:cubicBezTo>
                <a:cubicBezTo>
                  <a:pt x="42400" y="85827"/>
                  <a:pt x="34400" y="77880"/>
                  <a:pt x="24800" y="76291"/>
                </a:cubicBezTo>
                <a:cubicBezTo>
                  <a:pt x="24800" y="76291"/>
                  <a:pt x="24800" y="76291"/>
                  <a:pt x="24800" y="76291"/>
                </a:cubicBezTo>
                <a:cubicBezTo>
                  <a:pt x="24800" y="76291"/>
                  <a:pt x="24800" y="76291"/>
                  <a:pt x="24800" y="76291"/>
                </a:cubicBezTo>
                <a:cubicBezTo>
                  <a:pt x="32800" y="68344"/>
                  <a:pt x="32800" y="68344"/>
                  <a:pt x="32800" y="68344"/>
                </a:cubicBezTo>
                <a:cubicBezTo>
                  <a:pt x="33600" y="67549"/>
                  <a:pt x="33600" y="66754"/>
                  <a:pt x="33600" y="65960"/>
                </a:cubicBezTo>
                <a:cubicBezTo>
                  <a:pt x="33600" y="65165"/>
                  <a:pt x="32800" y="64370"/>
                  <a:pt x="31200" y="63576"/>
                </a:cubicBezTo>
                <a:cubicBezTo>
                  <a:pt x="26400" y="62781"/>
                  <a:pt x="26400" y="62781"/>
                  <a:pt x="26400" y="62781"/>
                </a:cubicBezTo>
                <a:cubicBezTo>
                  <a:pt x="32000" y="41324"/>
                  <a:pt x="52800" y="24635"/>
                  <a:pt x="76800" y="24635"/>
                </a:cubicBezTo>
                <a:cubicBezTo>
                  <a:pt x="76800" y="38145"/>
                  <a:pt x="76800" y="38145"/>
                  <a:pt x="76800" y="38145"/>
                </a:cubicBezTo>
                <a:cubicBezTo>
                  <a:pt x="76800" y="41324"/>
                  <a:pt x="79200" y="43708"/>
                  <a:pt x="81600" y="43708"/>
                </a:cubicBezTo>
                <a:cubicBezTo>
                  <a:pt x="95200" y="43708"/>
                  <a:pt x="95200" y="43708"/>
                  <a:pt x="95200" y="43708"/>
                </a:cubicBezTo>
                <a:cubicBezTo>
                  <a:pt x="88000" y="53245"/>
                  <a:pt x="88000" y="53245"/>
                  <a:pt x="88000" y="53245"/>
                </a:cubicBezTo>
                <a:cubicBezTo>
                  <a:pt x="87200" y="54039"/>
                  <a:pt x="87200" y="54834"/>
                  <a:pt x="88000" y="55629"/>
                </a:cubicBezTo>
                <a:close/>
                <a:moveTo>
                  <a:pt x="109600" y="32582"/>
                </a:moveTo>
                <a:cubicBezTo>
                  <a:pt x="87200" y="32582"/>
                  <a:pt x="87200" y="32582"/>
                  <a:pt x="87200" y="32582"/>
                </a:cubicBezTo>
                <a:cubicBezTo>
                  <a:pt x="87200" y="11125"/>
                  <a:pt x="87200" y="11125"/>
                  <a:pt x="87200" y="11125"/>
                </a:cubicBezTo>
                <a:cubicBezTo>
                  <a:pt x="109600" y="11125"/>
                  <a:pt x="109600" y="11125"/>
                  <a:pt x="109600" y="11125"/>
                </a:cubicBezTo>
                <a:lnTo>
                  <a:pt x="109600" y="32582"/>
                </a:lnTo>
                <a:close/>
                <a:moveTo>
                  <a:pt x="109600" y="32582"/>
                </a:moveTo>
                <a:cubicBezTo>
                  <a:pt x="109600" y="32582"/>
                  <a:pt x="109600" y="32582"/>
                  <a:pt x="109600" y="32582"/>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1" name="Shape 201"/>
          <p:cNvSpPr txBox="1"/>
          <p:nvPr/>
        </p:nvSpPr>
        <p:spPr>
          <a:xfrm>
            <a:off x="2272077" y="1002450"/>
            <a:ext cx="2778000" cy="5310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chemeClr val="lt1"/>
                </a:solidFill>
                <a:latin typeface="Open Sans"/>
                <a:ea typeface="Open Sans"/>
                <a:cs typeface="Open Sans"/>
                <a:sym typeface="Open Sans"/>
              </a:rPr>
              <a:t>Business Plan</a:t>
            </a:r>
            <a:endParaRPr b="1" sz="1100"/>
          </a:p>
        </p:txBody>
      </p:sp>
      <p:sp>
        <p:nvSpPr>
          <p:cNvPr id="202" name="Shape 202"/>
          <p:cNvSpPr/>
          <p:nvPr/>
        </p:nvSpPr>
        <p:spPr>
          <a:xfrm>
            <a:off x="1610075" y="1683875"/>
            <a:ext cx="6117000" cy="13650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1000">
                <a:solidFill>
                  <a:schemeClr val="lt1"/>
                </a:solidFill>
                <a:latin typeface="Open Sans Light"/>
                <a:ea typeface="Open Sans Light"/>
                <a:cs typeface="Open Sans Light"/>
                <a:sym typeface="Open Sans Light"/>
              </a:rPr>
              <a:t>This letterhead design is meant to project an image of professionalism and reliability. By using simple alignments we have created a very of the layout design is meant to the project an image and the lorem ipsum and the best popularity then your powerpoint so beauty full and your your business flyer &amp; the flyer into powerpoin</a:t>
            </a:r>
            <a:endParaRPr sz="1000">
              <a:solidFill>
                <a:schemeClr val="lt1"/>
              </a:solidFill>
              <a:latin typeface="Open Sans Light"/>
              <a:ea typeface="Open Sans Light"/>
              <a:cs typeface="Open Sans Light"/>
              <a:sym typeface="Open Sans Light"/>
            </a:endParaRPr>
          </a:p>
          <a:p>
            <a:pPr indent="0" lvl="0" marL="0" marR="0" rtl="0" algn="l">
              <a:lnSpc>
                <a:spcPct val="120000"/>
              </a:lnSpc>
              <a:spcBef>
                <a:spcPts val="0"/>
              </a:spcBef>
              <a:spcAft>
                <a:spcPts val="0"/>
              </a:spcAft>
              <a:buNone/>
            </a:pPr>
            <a:r>
              <a:t/>
            </a:r>
            <a:endParaRPr sz="1000">
              <a:solidFill>
                <a:schemeClr val="lt1"/>
              </a:solidFill>
              <a:latin typeface="Open Sans Light"/>
              <a:ea typeface="Open Sans Light"/>
              <a:cs typeface="Open Sans Light"/>
              <a:sym typeface="Open Sans Light"/>
            </a:endParaRPr>
          </a:p>
          <a:p>
            <a:pPr indent="0" lvl="0" marL="0" marR="0" rtl="0" algn="l">
              <a:lnSpc>
                <a:spcPct val="120000"/>
              </a:lnSpc>
              <a:spcBef>
                <a:spcPts val="0"/>
              </a:spcBef>
              <a:spcAft>
                <a:spcPts val="0"/>
              </a:spcAft>
              <a:buNone/>
            </a:pPr>
            <a:r>
              <a:rPr lang="en" sz="1000">
                <a:solidFill>
                  <a:schemeClr val="accent5"/>
                </a:solidFill>
                <a:latin typeface="Open Sans Light"/>
                <a:ea typeface="Open Sans Light"/>
                <a:cs typeface="Open Sans Light"/>
                <a:sym typeface="Open Sans Light"/>
              </a:rPr>
              <a:t>This letterhead design is meant to project an image of professionalism and reliability. By using simple alignments we have created a very of the spaciousy and you</a:t>
            </a:r>
            <a:endParaRPr sz="1100"/>
          </a:p>
        </p:txBody>
      </p:sp>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0" name="Shape 760"/>
        <p:cNvGrpSpPr/>
        <p:nvPr/>
      </p:nvGrpSpPr>
      <p:grpSpPr>
        <a:xfrm>
          <a:off x="0" y="0"/>
          <a:ext cx="0" cy="0"/>
          <a:chOff x="0" y="0"/>
          <a:chExt cx="0" cy="0"/>
        </a:xfrm>
      </p:grpSpPr>
      <p:sp>
        <p:nvSpPr>
          <p:cNvPr id="761" name="Shape 761"/>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62" name="Shape 762"/>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Open Sans"/>
                <a:ea typeface="Open Sans"/>
                <a:cs typeface="Open Sans"/>
                <a:sym typeface="Open Sans"/>
              </a:rPr>
              <a:t>‹#›</a:t>
            </a:fld>
            <a:endParaRPr b="0" i="0" sz="800">
              <a:solidFill>
                <a:schemeClr val="lt1"/>
              </a:solidFill>
              <a:latin typeface="Open Sans"/>
              <a:ea typeface="Open Sans"/>
              <a:cs typeface="Open Sans"/>
              <a:sym typeface="Open Sans"/>
            </a:endParaRPr>
          </a:p>
        </p:txBody>
      </p:sp>
      <p:sp>
        <p:nvSpPr>
          <p:cNvPr id="763" name="Shape 763"/>
          <p:cNvSpPr txBox="1"/>
          <p:nvPr>
            <p:ph type="title"/>
          </p:nvPr>
        </p:nvSpPr>
        <p:spPr>
          <a:xfrm>
            <a:off x="628650" y="366206"/>
            <a:ext cx="7886700" cy="4611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Open Sans"/>
              <a:buNone/>
            </a:pPr>
            <a:r>
              <a:rPr b="1" i="0" lang="en" sz="2400" u="none" cap="none" strike="noStrike">
                <a:solidFill>
                  <a:srgbClr val="3F3F3F"/>
                </a:solidFill>
                <a:latin typeface="Open Sans"/>
                <a:ea typeface="Open Sans"/>
                <a:cs typeface="Open Sans"/>
                <a:sym typeface="Open Sans"/>
              </a:rPr>
              <a:t>Infographic</a:t>
            </a:r>
            <a:endParaRPr b="1" sz="1100">
              <a:latin typeface="Open Sans"/>
              <a:ea typeface="Open Sans"/>
              <a:cs typeface="Open Sans"/>
              <a:sym typeface="Open Sans"/>
            </a:endParaRPr>
          </a:p>
        </p:txBody>
      </p:sp>
      <p:sp>
        <p:nvSpPr>
          <p:cNvPr id="764" name="Shape 764"/>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765" name="Shape 765"/>
          <p:cNvSpPr txBox="1"/>
          <p:nvPr>
            <p:ph idx="1" type="body"/>
          </p:nvPr>
        </p:nvSpPr>
        <p:spPr>
          <a:xfrm>
            <a:off x="628649" y="829250"/>
            <a:ext cx="7886701" cy="19400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900"/>
              <a:buFont typeface="Arial"/>
              <a:buNone/>
            </a:pPr>
            <a:r>
              <a:rPr b="0" i="0" lang="en" sz="900" u="none" cap="none" strike="noStrike">
                <a:solidFill>
                  <a:srgbClr val="595959"/>
                </a:solidFill>
                <a:latin typeface="Open Sans Light"/>
                <a:ea typeface="Open Sans Light"/>
                <a:cs typeface="Open Sans Light"/>
                <a:sym typeface="Open Sans Light"/>
              </a:rPr>
              <a:t>Lorem ipsum dolor sit amet agam facer modo data lorem ipsum dolor sit amet agam facer modo data text standard dummy.</a:t>
            </a:r>
            <a:endParaRPr sz="1100"/>
          </a:p>
          <a:p>
            <a:pPr indent="0" lvl="0" marL="0" marR="0" rtl="0" algn="ctr">
              <a:lnSpc>
                <a:spcPct val="90000"/>
              </a:lnSpc>
              <a:spcBef>
                <a:spcPts val="800"/>
              </a:spcBef>
              <a:spcAft>
                <a:spcPts val="0"/>
              </a:spcAft>
              <a:buClr>
                <a:srgbClr val="3F3F3F"/>
              </a:buClr>
              <a:buSzPts val="900"/>
              <a:buFont typeface="Arial"/>
              <a:buNone/>
            </a:pPr>
            <a:r>
              <a:t/>
            </a:r>
            <a:endParaRPr b="0" i="0" sz="900" u="none" cap="none" strike="noStrike">
              <a:solidFill>
                <a:srgbClr val="3F3F3F"/>
              </a:solidFill>
              <a:latin typeface="Open Sans Light"/>
              <a:ea typeface="Open Sans Light"/>
              <a:cs typeface="Open Sans Light"/>
              <a:sym typeface="Open Sans Light"/>
            </a:endParaRPr>
          </a:p>
        </p:txBody>
      </p:sp>
      <p:grpSp>
        <p:nvGrpSpPr>
          <p:cNvPr id="766" name="Shape 766"/>
          <p:cNvGrpSpPr/>
          <p:nvPr/>
        </p:nvGrpSpPr>
        <p:grpSpPr>
          <a:xfrm>
            <a:off x="7286645" y="4818844"/>
            <a:ext cx="850568" cy="182166"/>
            <a:chOff x="9804709" y="6451931"/>
            <a:chExt cx="645495" cy="138245"/>
          </a:xfrm>
        </p:grpSpPr>
        <p:sp>
          <p:nvSpPr>
            <p:cNvPr id="767" name="Shape 767"/>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768" name="Shape 768"/>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769" name="Shape 769"/>
          <p:cNvSpPr/>
          <p:nvPr/>
        </p:nvSpPr>
        <p:spPr>
          <a:xfrm>
            <a:off x="3058891" y="3005944"/>
            <a:ext cx="1119530" cy="965111"/>
          </a:xfrm>
          <a:prstGeom prst="hexagon">
            <a:avLst>
              <a:gd fmla="val 25000" name="adj"/>
              <a:gd fmla="val 115470"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70" name="Shape 770"/>
          <p:cNvSpPr/>
          <p:nvPr/>
        </p:nvSpPr>
        <p:spPr>
          <a:xfrm>
            <a:off x="4965578" y="1966479"/>
            <a:ext cx="1119530" cy="965111"/>
          </a:xfrm>
          <a:prstGeom prst="hexagon">
            <a:avLst>
              <a:gd fmla="val 25000" name="adj"/>
              <a:gd fmla="val 115470" name="vf"/>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71" name="Shape 771"/>
          <p:cNvSpPr/>
          <p:nvPr/>
        </p:nvSpPr>
        <p:spPr>
          <a:xfrm>
            <a:off x="4965578" y="3005944"/>
            <a:ext cx="1119530" cy="965111"/>
          </a:xfrm>
          <a:prstGeom prst="hexagon">
            <a:avLst>
              <a:gd fmla="val 25000" name="adj"/>
              <a:gd fmla="val 115470" name="vf"/>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72" name="Shape 772"/>
          <p:cNvSpPr/>
          <p:nvPr/>
        </p:nvSpPr>
        <p:spPr>
          <a:xfrm>
            <a:off x="3058891" y="1966479"/>
            <a:ext cx="1119530" cy="965111"/>
          </a:xfrm>
          <a:prstGeom prst="hexagon">
            <a:avLst>
              <a:gd fmla="val 25000" name="adj"/>
              <a:gd fmla="val 115470" name="vf"/>
            </a:avLst>
          </a:prstGeom>
          <a:solidFill>
            <a:srgbClr val="222A3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73" name="Shape 773"/>
          <p:cNvSpPr/>
          <p:nvPr/>
        </p:nvSpPr>
        <p:spPr>
          <a:xfrm>
            <a:off x="4012235" y="1446746"/>
            <a:ext cx="1119530" cy="965111"/>
          </a:xfrm>
          <a:prstGeom prst="hexagon">
            <a:avLst>
              <a:gd fmla="val 25000" name="adj"/>
              <a:gd fmla="val 115470" name="vf"/>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74" name="Shape 774"/>
          <p:cNvSpPr/>
          <p:nvPr/>
        </p:nvSpPr>
        <p:spPr>
          <a:xfrm>
            <a:off x="4012234" y="3525676"/>
            <a:ext cx="1119530" cy="965111"/>
          </a:xfrm>
          <a:prstGeom prst="hexagon">
            <a:avLst>
              <a:gd fmla="val 25000" name="adj"/>
              <a:gd fmla="val 115470" name="vf"/>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75" name="Shape 775"/>
          <p:cNvSpPr/>
          <p:nvPr/>
        </p:nvSpPr>
        <p:spPr>
          <a:xfrm>
            <a:off x="5311262" y="2293540"/>
            <a:ext cx="428161" cy="310990"/>
          </a:xfrm>
          <a:custGeom>
            <a:pathLst>
              <a:path extrusionOk="0" h="120000" w="120000">
                <a:moveTo>
                  <a:pt x="108625" y="36387"/>
                </a:moveTo>
                <a:cubicBezTo>
                  <a:pt x="108056" y="31741"/>
                  <a:pt x="108056" y="24000"/>
                  <a:pt x="110900" y="20903"/>
                </a:cubicBezTo>
                <a:cubicBezTo>
                  <a:pt x="110900" y="20903"/>
                  <a:pt x="111469" y="20903"/>
                  <a:pt x="111469" y="20903"/>
                </a:cubicBezTo>
                <a:cubicBezTo>
                  <a:pt x="113744" y="20129"/>
                  <a:pt x="115450" y="18580"/>
                  <a:pt x="114312" y="16258"/>
                </a:cubicBezTo>
                <a:cubicBezTo>
                  <a:pt x="75639" y="0"/>
                  <a:pt x="75639" y="0"/>
                  <a:pt x="75639" y="0"/>
                </a:cubicBezTo>
                <a:cubicBezTo>
                  <a:pt x="13649" y="12387"/>
                  <a:pt x="13649" y="12387"/>
                  <a:pt x="13649" y="12387"/>
                </a:cubicBezTo>
                <a:cubicBezTo>
                  <a:pt x="13649" y="12387"/>
                  <a:pt x="6255" y="13161"/>
                  <a:pt x="6824" y="28645"/>
                </a:cubicBezTo>
                <a:cubicBezTo>
                  <a:pt x="7393" y="37161"/>
                  <a:pt x="9099" y="41032"/>
                  <a:pt x="10805" y="42580"/>
                </a:cubicBezTo>
                <a:cubicBezTo>
                  <a:pt x="5687" y="44903"/>
                  <a:pt x="5687" y="44903"/>
                  <a:pt x="5687" y="44903"/>
                </a:cubicBezTo>
                <a:cubicBezTo>
                  <a:pt x="4549" y="47225"/>
                  <a:pt x="6255" y="48774"/>
                  <a:pt x="8530" y="49548"/>
                </a:cubicBezTo>
                <a:cubicBezTo>
                  <a:pt x="9099" y="49548"/>
                  <a:pt x="9099" y="49548"/>
                  <a:pt x="9099" y="50322"/>
                </a:cubicBezTo>
                <a:cubicBezTo>
                  <a:pt x="11943" y="52645"/>
                  <a:pt x="11943" y="60387"/>
                  <a:pt x="11374" y="65032"/>
                </a:cubicBezTo>
                <a:cubicBezTo>
                  <a:pt x="0" y="69677"/>
                  <a:pt x="4549" y="71225"/>
                  <a:pt x="4549" y="71225"/>
                </a:cubicBezTo>
                <a:cubicBezTo>
                  <a:pt x="6824" y="72000"/>
                  <a:pt x="6824" y="72000"/>
                  <a:pt x="6824" y="72000"/>
                </a:cubicBezTo>
                <a:cubicBezTo>
                  <a:pt x="5118" y="74322"/>
                  <a:pt x="3412" y="78193"/>
                  <a:pt x="3412" y="85935"/>
                </a:cubicBezTo>
                <a:cubicBezTo>
                  <a:pt x="3981" y="101419"/>
                  <a:pt x="10236" y="102193"/>
                  <a:pt x="10236" y="102193"/>
                </a:cubicBezTo>
                <a:cubicBezTo>
                  <a:pt x="50616" y="120000"/>
                  <a:pt x="50616" y="120000"/>
                  <a:pt x="50616" y="120000"/>
                </a:cubicBezTo>
                <a:cubicBezTo>
                  <a:pt x="112606" y="99870"/>
                  <a:pt x="112606" y="99870"/>
                  <a:pt x="112606" y="99870"/>
                </a:cubicBezTo>
                <a:cubicBezTo>
                  <a:pt x="112606" y="99870"/>
                  <a:pt x="116587" y="98322"/>
                  <a:pt x="105213" y="94451"/>
                </a:cubicBezTo>
                <a:cubicBezTo>
                  <a:pt x="104644" y="89806"/>
                  <a:pt x="104644" y="81290"/>
                  <a:pt x="107488" y="78967"/>
                </a:cubicBezTo>
                <a:cubicBezTo>
                  <a:pt x="107488" y="78967"/>
                  <a:pt x="108056" y="78967"/>
                  <a:pt x="108056" y="78193"/>
                </a:cubicBezTo>
                <a:cubicBezTo>
                  <a:pt x="110331" y="77419"/>
                  <a:pt x="112037" y="75870"/>
                  <a:pt x="110900" y="73548"/>
                </a:cubicBezTo>
                <a:cubicBezTo>
                  <a:pt x="108056" y="72774"/>
                  <a:pt x="108056" y="72774"/>
                  <a:pt x="108056" y="72774"/>
                </a:cubicBezTo>
                <a:cubicBezTo>
                  <a:pt x="109763" y="71225"/>
                  <a:pt x="112606" y="67354"/>
                  <a:pt x="113175" y="57290"/>
                </a:cubicBezTo>
                <a:cubicBezTo>
                  <a:pt x="113175" y="50322"/>
                  <a:pt x="112037" y="46451"/>
                  <a:pt x="110331" y="44129"/>
                </a:cubicBezTo>
                <a:cubicBezTo>
                  <a:pt x="116018" y="42580"/>
                  <a:pt x="116018" y="42580"/>
                  <a:pt x="116018" y="42580"/>
                </a:cubicBezTo>
                <a:cubicBezTo>
                  <a:pt x="116018" y="42580"/>
                  <a:pt x="120000" y="41032"/>
                  <a:pt x="108625" y="36387"/>
                </a:cubicBezTo>
                <a:close/>
                <a:moveTo>
                  <a:pt x="56872" y="36387"/>
                </a:moveTo>
                <a:cubicBezTo>
                  <a:pt x="67109" y="33290"/>
                  <a:pt x="67109" y="33290"/>
                  <a:pt x="67109" y="33290"/>
                </a:cubicBezTo>
                <a:cubicBezTo>
                  <a:pt x="102369" y="24000"/>
                  <a:pt x="102369" y="24000"/>
                  <a:pt x="102369" y="24000"/>
                </a:cubicBezTo>
                <a:cubicBezTo>
                  <a:pt x="107488" y="22451"/>
                  <a:pt x="107488" y="22451"/>
                  <a:pt x="107488" y="22451"/>
                </a:cubicBezTo>
                <a:cubicBezTo>
                  <a:pt x="105781" y="26322"/>
                  <a:pt x="105781" y="31741"/>
                  <a:pt x="106350" y="35612"/>
                </a:cubicBezTo>
                <a:cubicBezTo>
                  <a:pt x="106350" y="36387"/>
                  <a:pt x="106350" y="37161"/>
                  <a:pt x="106350" y="37935"/>
                </a:cubicBezTo>
                <a:cubicBezTo>
                  <a:pt x="100663" y="39483"/>
                  <a:pt x="100663" y="39483"/>
                  <a:pt x="100663" y="39483"/>
                </a:cubicBezTo>
                <a:cubicBezTo>
                  <a:pt x="56303" y="54967"/>
                  <a:pt x="56303" y="54967"/>
                  <a:pt x="56303" y="54967"/>
                </a:cubicBezTo>
                <a:lnTo>
                  <a:pt x="56872" y="36387"/>
                </a:lnTo>
                <a:close/>
                <a:moveTo>
                  <a:pt x="12511" y="51096"/>
                </a:moveTo>
                <a:cubicBezTo>
                  <a:pt x="17630" y="52645"/>
                  <a:pt x="17630" y="52645"/>
                  <a:pt x="17630" y="52645"/>
                </a:cubicBezTo>
                <a:cubicBezTo>
                  <a:pt x="51184" y="61935"/>
                  <a:pt x="51184" y="61935"/>
                  <a:pt x="51184" y="61935"/>
                </a:cubicBezTo>
                <a:cubicBezTo>
                  <a:pt x="54028" y="62709"/>
                  <a:pt x="54028" y="62709"/>
                  <a:pt x="54028" y="62709"/>
                </a:cubicBezTo>
                <a:cubicBezTo>
                  <a:pt x="63127" y="65032"/>
                  <a:pt x="63127" y="65032"/>
                  <a:pt x="63127" y="65032"/>
                </a:cubicBezTo>
                <a:cubicBezTo>
                  <a:pt x="63696" y="83612"/>
                  <a:pt x="63696" y="83612"/>
                  <a:pt x="63696" y="83612"/>
                </a:cubicBezTo>
                <a:cubicBezTo>
                  <a:pt x="18199" y="68129"/>
                  <a:pt x="18199" y="68129"/>
                  <a:pt x="18199" y="68129"/>
                </a:cubicBezTo>
                <a:cubicBezTo>
                  <a:pt x="13649" y="66580"/>
                  <a:pt x="13649" y="66580"/>
                  <a:pt x="13649" y="66580"/>
                </a:cubicBezTo>
                <a:cubicBezTo>
                  <a:pt x="13649" y="65806"/>
                  <a:pt x="13649" y="65032"/>
                  <a:pt x="13649" y="64258"/>
                </a:cubicBezTo>
                <a:cubicBezTo>
                  <a:pt x="14218" y="61161"/>
                  <a:pt x="14218" y="54967"/>
                  <a:pt x="12511" y="51096"/>
                </a:cubicBezTo>
                <a:close/>
                <a:moveTo>
                  <a:pt x="10805" y="27870"/>
                </a:moveTo>
                <a:cubicBezTo>
                  <a:pt x="10236" y="24000"/>
                  <a:pt x="10805" y="20903"/>
                  <a:pt x="11943" y="19354"/>
                </a:cubicBezTo>
                <a:cubicBezTo>
                  <a:pt x="12511" y="18580"/>
                  <a:pt x="13649" y="18580"/>
                  <a:pt x="14218" y="18580"/>
                </a:cubicBezTo>
                <a:cubicBezTo>
                  <a:pt x="14218" y="18580"/>
                  <a:pt x="14786" y="18580"/>
                  <a:pt x="14786" y="18580"/>
                </a:cubicBezTo>
                <a:cubicBezTo>
                  <a:pt x="41516" y="30193"/>
                  <a:pt x="41516" y="30193"/>
                  <a:pt x="41516" y="30193"/>
                </a:cubicBezTo>
                <a:cubicBezTo>
                  <a:pt x="54597" y="36387"/>
                  <a:pt x="54597" y="36387"/>
                  <a:pt x="54597" y="36387"/>
                </a:cubicBezTo>
                <a:cubicBezTo>
                  <a:pt x="54597" y="54967"/>
                  <a:pt x="54597" y="54967"/>
                  <a:pt x="54597" y="54967"/>
                </a:cubicBezTo>
                <a:cubicBezTo>
                  <a:pt x="17061" y="40258"/>
                  <a:pt x="17061" y="40258"/>
                  <a:pt x="17061" y="40258"/>
                </a:cubicBezTo>
                <a:cubicBezTo>
                  <a:pt x="14786" y="39483"/>
                  <a:pt x="14786" y="39483"/>
                  <a:pt x="14786" y="39483"/>
                </a:cubicBezTo>
                <a:cubicBezTo>
                  <a:pt x="14786" y="39483"/>
                  <a:pt x="14786" y="39483"/>
                  <a:pt x="14786" y="39483"/>
                </a:cubicBezTo>
                <a:cubicBezTo>
                  <a:pt x="14218" y="39483"/>
                  <a:pt x="10805" y="38709"/>
                  <a:pt x="10805" y="27870"/>
                </a:cubicBezTo>
                <a:close/>
                <a:moveTo>
                  <a:pt x="51184" y="112258"/>
                </a:moveTo>
                <a:cubicBezTo>
                  <a:pt x="11374" y="97548"/>
                  <a:pt x="11374" y="97548"/>
                  <a:pt x="11374" y="97548"/>
                </a:cubicBezTo>
                <a:cubicBezTo>
                  <a:pt x="11374" y="97548"/>
                  <a:pt x="11374" y="97548"/>
                  <a:pt x="11374" y="97548"/>
                </a:cubicBezTo>
                <a:cubicBezTo>
                  <a:pt x="10805" y="96774"/>
                  <a:pt x="7393" y="96774"/>
                  <a:pt x="7393" y="85161"/>
                </a:cubicBezTo>
                <a:cubicBezTo>
                  <a:pt x="6824" y="81290"/>
                  <a:pt x="7393" y="78193"/>
                  <a:pt x="8530" y="77419"/>
                </a:cubicBezTo>
                <a:cubicBezTo>
                  <a:pt x="9099" y="75870"/>
                  <a:pt x="10236" y="75870"/>
                  <a:pt x="10805" y="75870"/>
                </a:cubicBezTo>
                <a:cubicBezTo>
                  <a:pt x="10805" y="75870"/>
                  <a:pt x="11374" y="75870"/>
                  <a:pt x="11374" y="75870"/>
                </a:cubicBezTo>
                <a:cubicBezTo>
                  <a:pt x="11374" y="75870"/>
                  <a:pt x="11374" y="75870"/>
                  <a:pt x="11374" y="75870"/>
                </a:cubicBezTo>
                <a:cubicBezTo>
                  <a:pt x="51184" y="93677"/>
                  <a:pt x="51184" y="93677"/>
                  <a:pt x="51184" y="93677"/>
                </a:cubicBezTo>
                <a:lnTo>
                  <a:pt x="51184" y="112258"/>
                </a:lnTo>
                <a:close/>
                <a:moveTo>
                  <a:pt x="102938" y="93677"/>
                </a:moveTo>
                <a:cubicBezTo>
                  <a:pt x="102938" y="94451"/>
                  <a:pt x="102938" y="95225"/>
                  <a:pt x="102938" y="95225"/>
                </a:cubicBezTo>
                <a:cubicBezTo>
                  <a:pt x="52890" y="112258"/>
                  <a:pt x="52890" y="112258"/>
                  <a:pt x="52890" y="112258"/>
                </a:cubicBezTo>
                <a:cubicBezTo>
                  <a:pt x="53459" y="93677"/>
                  <a:pt x="53459" y="93677"/>
                  <a:pt x="53459" y="93677"/>
                </a:cubicBezTo>
                <a:cubicBezTo>
                  <a:pt x="64265" y="91354"/>
                  <a:pt x="64265" y="91354"/>
                  <a:pt x="64265" y="91354"/>
                </a:cubicBezTo>
                <a:cubicBezTo>
                  <a:pt x="65971" y="91354"/>
                  <a:pt x="65971" y="91354"/>
                  <a:pt x="65971" y="91354"/>
                </a:cubicBezTo>
                <a:cubicBezTo>
                  <a:pt x="71658" y="89032"/>
                  <a:pt x="71658" y="89032"/>
                  <a:pt x="71658" y="89032"/>
                </a:cubicBezTo>
                <a:cubicBezTo>
                  <a:pt x="98957" y="81290"/>
                  <a:pt x="98957" y="81290"/>
                  <a:pt x="98957" y="81290"/>
                </a:cubicBezTo>
                <a:cubicBezTo>
                  <a:pt x="104075" y="79741"/>
                  <a:pt x="104075" y="79741"/>
                  <a:pt x="104075" y="79741"/>
                </a:cubicBezTo>
                <a:cubicBezTo>
                  <a:pt x="102369" y="83612"/>
                  <a:pt x="102369" y="89806"/>
                  <a:pt x="102938" y="93677"/>
                </a:cubicBezTo>
                <a:close/>
                <a:moveTo>
                  <a:pt x="105213" y="68129"/>
                </a:moveTo>
                <a:cubicBezTo>
                  <a:pt x="105213" y="68129"/>
                  <a:pt x="105213" y="68129"/>
                  <a:pt x="105213" y="68129"/>
                </a:cubicBezTo>
                <a:cubicBezTo>
                  <a:pt x="101232" y="69677"/>
                  <a:pt x="101232" y="69677"/>
                  <a:pt x="101232" y="69677"/>
                </a:cubicBezTo>
                <a:cubicBezTo>
                  <a:pt x="65971" y="83612"/>
                  <a:pt x="65971" y="83612"/>
                  <a:pt x="65971" y="83612"/>
                </a:cubicBezTo>
                <a:cubicBezTo>
                  <a:pt x="65402" y="65032"/>
                  <a:pt x="65402" y="65032"/>
                  <a:pt x="65402" y="65032"/>
                </a:cubicBezTo>
                <a:cubicBezTo>
                  <a:pt x="76777" y="59612"/>
                  <a:pt x="76777" y="59612"/>
                  <a:pt x="76777" y="59612"/>
                </a:cubicBezTo>
                <a:cubicBezTo>
                  <a:pt x="105213" y="47225"/>
                  <a:pt x="105213" y="47225"/>
                  <a:pt x="105213" y="47225"/>
                </a:cubicBezTo>
                <a:cubicBezTo>
                  <a:pt x="105213" y="47225"/>
                  <a:pt x="106919" y="46451"/>
                  <a:pt x="108056" y="48000"/>
                </a:cubicBezTo>
                <a:cubicBezTo>
                  <a:pt x="109194" y="49548"/>
                  <a:pt x="109763" y="52645"/>
                  <a:pt x="109763" y="56516"/>
                </a:cubicBezTo>
                <a:cubicBezTo>
                  <a:pt x="109194" y="68129"/>
                  <a:pt x="105781" y="68129"/>
                  <a:pt x="105213" y="68129"/>
                </a:cubicBezTo>
                <a:close/>
                <a:moveTo>
                  <a:pt x="105213" y="68129"/>
                </a:moveTo>
                <a:cubicBezTo>
                  <a:pt x="105213" y="68129"/>
                  <a:pt x="105213" y="68129"/>
                  <a:pt x="105213" y="6812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776" name="Shape 776"/>
          <p:cNvGrpSpPr/>
          <p:nvPr/>
        </p:nvGrpSpPr>
        <p:grpSpPr>
          <a:xfrm>
            <a:off x="5278342" y="3327173"/>
            <a:ext cx="494000" cy="322654"/>
            <a:chOff x="708025" y="2132013"/>
            <a:chExt cx="1135063" cy="741362"/>
          </a:xfrm>
        </p:grpSpPr>
        <p:sp>
          <p:nvSpPr>
            <p:cNvPr id="777" name="Shape 777"/>
            <p:cNvSpPr/>
            <p:nvPr/>
          </p:nvSpPr>
          <p:spPr>
            <a:xfrm>
              <a:off x="708025" y="2760663"/>
              <a:ext cx="1135063" cy="112712"/>
            </a:xfrm>
            <a:custGeom>
              <a:pathLst>
                <a:path extrusionOk="0" h="120000" w="120000">
                  <a:moveTo>
                    <a:pt x="119615" y="3870"/>
                  </a:moveTo>
                  <a:cubicBezTo>
                    <a:pt x="119615" y="0"/>
                    <a:pt x="119615" y="0"/>
                    <a:pt x="119230" y="0"/>
                  </a:cubicBezTo>
                  <a:cubicBezTo>
                    <a:pt x="769" y="0"/>
                    <a:pt x="769" y="0"/>
                    <a:pt x="769" y="0"/>
                  </a:cubicBezTo>
                  <a:cubicBezTo>
                    <a:pt x="384" y="0"/>
                    <a:pt x="384" y="0"/>
                    <a:pt x="0" y="3870"/>
                  </a:cubicBezTo>
                  <a:cubicBezTo>
                    <a:pt x="0" y="3870"/>
                    <a:pt x="0" y="3870"/>
                    <a:pt x="0" y="7741"/>
                  </a:cubicBezTo>
                  <a:cubicBezTo>
                    <a:pt x="0" y="7741"/>
                    <a:pt x="1923" y="120000"/>
                    <a:pt x="15769" y="120000"/>
                  </a:cubicBezTo>
                  <a:cubicBezTo>
                    <a:pt x="104230" y="120000"/>
                    <a:pt x="104230" y="120000"/>
                    <a:pt x="104230" y="120000"/>
                  </a:cubicBezTo>
                  <a:cubicBezTo>
                    <a:pt x="118076" y="120000"/>
                    <a:pt x="120000" y="7741"/>
                    <a:pt x="120000" y="7741"/>
                  </a:cubicBezTo>
                  <a:cubicBezTo>
                    <a:pt x="120000" y="3870"/>
                    <a:pt x="120000" y="3870"/>
                    <a:pt x="119615" y="3870"/>
                  </a:cubicBezTo>
                  <a:close/>
                  <a:moveTo>
                    <a:pt x="68846" y="81290"/>
                  </a:moveTo>
                  <a:cubicBezTo>
                    <a:pt x="51153" y="81290"/>
                    <a:pt x="51153" y="81290"/>
                    <a:pt x="51153" y="81290"/>
                  </a:cubicBezTo>
                  <a:cubicBezTo>
                    <a:pt x="51153" y="38709"/>
                    <a:pt x="51153" y="38709"/>
                    <a:pt x="51153" y="38709"/>
                  </a:cubicBezTo>
                  <a:cubicBezTo>
                    <a:pt x="68846" y="38709"/>
                    <a:pt x="68846" y="38709"/>
                    <a:pt x="68846" y="38709"/>
                  </a:cubicBezTo>
                  <a:lnTo>
                    <a:pt x="68846" y="81290"/>
                  </a:lnTo>
                  <a:close/>
                  <a:moveTo>
                    <a:pt x="68846" y="81290"/>
                  </a:moveTo>
                  <a:cubicBezTo>
                    <a:pt x="68846" y="81290"/>
                    <a:pt x="68846" y="81290"/>
                    <a:pt x="68846" y="8129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78" name="Shape 778"/>
            <p:cNvSpPr/>
            <p:nvPr/>
          </p:nvSpPr>
          <p:spPr>
            <a:xfrm>
              <a:off x="806450" y="2132013"/>
              <a:ext cx="935038" cy="588962"/>
            </a:xfrm>
            <a:custGeom>
              <a:pathLst>
                <a:path extrusionOk="0" h="120000" w="120000">
                  <a:moveTo>
                    <a:pt x="3268" y="120000"/>
                  </a:moveTo>
                  <a:cubicBezTo>
                    <a:pt x="117198" y="120000"/>
                    <a:pt x="117198" y="120000"/>
                    <a:pt x="117198" y="120000"/>
                  </a:cubicBezTo>
                  <a:cubicBezTo>
                    <a:pt x="119066" y="120000"/>
                    <a:pt x="120000" y="117791"/>
                    <a:pt x="120000" y="114846"/>
                  </a:cubicBezTo>
                  <a:cubicBezTo>
                    <a:pt x="120000" y="4417"/>
                    <a:pt x="120000" y="4417"/>
                    <a:pt x="120000" y="4417"/>
                  </a:cubicBezTo>
                  <a:cubicBezTo>
                    <a:pt x="120000" y="2208"/>
                    <a:pt x="119066" y="0"/>
                    <a:pt x="117198" y="0"/>
                  </a:cubicBezTo>
                  <a:cubicBezTo>
                    <a:pt x="3268" y="0"/>
                    <a:pt x="3268" y="0"/>
                    <a:pt x="3268" y="0"/>
                  </a:cubicBezTo>
                  <a:cubicBezTo>
                    <a:pt x="1400" y="0"/>
                    <a:pt x="0" y="2208"/>
                    <a:pt x="0" y="4417"/>
                  </a:cubicBezTo>
                  <a:cubicBezTo>
                    <a:pt x="0" y="114846"/>
                    <a:pt x="0" y="114846"/>
                    <a:pt x="0" y="114846"/>
                  </a:cubicBezTo>
                  <a:cubicBezTo>
                    <a:pt x="0" y="117791"/>
                    <a:pt x="1400" y="120000"/>
                    <a:pt x="3268" y="120000"/>
                  </a:cubicBezTo>
                  <a:close/>
                  <a:moveTo>
                    <a:pt x="10739" y="16196"/>
                  </a:moveTo>
                  <a:cubicBezTo>
                    <a:pt x="109727" y="16196"/>
                    <a:pt x="109727" y="16196"/>
                    <a:pt x="109727" y="16196"/>
                  </a:cubicBezTo>
                  <a:cubicBezTo>
                    <a:pt x="109727" y="103067"/>
                    <a:pt x="109727" y="103067"/>
                    <a:pt x="109727" y="103067"/>
                  </a:cubicBezTo>
                  <a:cubicBezTo>
                    <a:pt x="10739" y="103067"/>
                    <a:pt x="10739" y="103067"/>
                    <a:pt x="10739" y="103067"/>
                  </a:cubicBezTo>
                  <a:lnTo>
                    <a:pt x="10739" y="16196"/>
                  </a:lnTo>
                  <a:close/>
                  <a:moveTo>
                    <a:pt x="10739" y="16196"/>
                  </a:moveTo>
                  <a:cubicBezTo>
                    <a:pt x="10739" y="16196"/>
                    <a:pt x="10739" y="16196"/>
                    <a:pt x="10739" y="16196"/>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779" name="Shape 779"/>
          <p:cNvGrpSpPr/>
          <p:nvPr/>
        </p:nvGrpSpPr>
        <p:grpSpPr>
          <a:xfrm>
            <a:off x="3425591" y="2256098"/>
            <a:ext cx="386130" cy="385873"/>
            <a:chOff x="-603250" y="1471613"/>
            <a:chExt cx="2382838" cy="2381250"/>
          </a:xfrm>
        </p:grpSpPr>
        <p:sp>
          <p:nvSpPr>
            <p:cNvPr id="780" name="Shape 780"/>
            <p:cNvSpPr/>
            <p:nvPr/>
          </p:nvSpPr>
          <p:spPr>
            <a:xfrm>
              <a:off x="841375" y="2914650"/>
              <a:ext cx="938213" cy="938213"/>
            </a:xfrm>
            <a:custGeom>
              <a:pathLst>
                <a:path extrusionOk="0" h="120000" w="120000">
                  <a:moveTo>
                    <a:pt x="108923" y="69230"/>
                  </a:moveTo>
                  <a:cubicBezTo>
                    <a:pt x="39692" y="0"/>
                    <a:pt x="39692" y="0"/>
                    <a:pt x="39692" y="0"/>
                  </a:cubicBezTo>
                  <a:cubicBezTo>
                    <a:pt x="29538" y="15692"/>
                    <a:pt x="15692" y="29538"/>
                    <a:pt x="0" y="39692"/>
                  </a:cubicBezTo>
                  <a:cubicBezTo>
                    <a:pt x="69230" y="108923"/>
                    <a:pt x="69230" y="108923"/>
                    <a:pt x="69230" y="108923"/>
                  </a:cubicBezTo>
                  <a:cubicBezTo>
                    <a:pt x="80307" y="120000"/>
                    <a:pt x="97846" y="120000"/>
                    <a:pt x="108923" y="108923"/>
                  </a:cubicBezTo>
                  <a:cubicBezTo>
                    <a:pt x="120000" y="97846"/>
                    <a:pt x="120000" y="80307"/>
                    <a:pt x="108923" y="69230"/>
                  </a:cubicBezTo>
                  <a:close/>
                  <a:moveTo>
                    <a:pt x="108923" y="69230"/>
                  </a:moveTo>
                  <a:cubicBezTo>
                    <a:pt x="108923" y="69230"/>
                    <a:pt x="108923" y="69230"/>
                    <a:pt x="108923" y="6923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81" name="Shape 781"/>
            <p:cNvSpPr/>
            <p:nvPr/>
          </p:nvSpPr>
          <p:spPr>
            <a:xfrm>
              <a:off x="-603250" y="1471613"/>
              <a:ext cx="1773238" cy="1771650"/>
            </a:xfrm>
            <a:custGeom>
              <a:pathLst>
                <a:path extrusionOk="0" h="120000" w="120000">
                  <a:moveTo>
                    <a:pt x="120000" y="59877"/>
                  </a:moveTo>
                  <a:cubicBezTo>
                    <a:pt x="120000" y="26883"/>
                    <a:pt x="93116" y="0"/>
                    <a:pt x="59877" y="0"/>
                  </a:cubicBezTo>
                  <a:cubicBezTo>
                    <a:pt x="26883" y="0"/>
                    <a:pt x="0" y="26883"/>
                    <a:pt x="0" y="59877"/>
                  </a:cubicBezTo>
                  <a:cubicBezTo>
                    <a:pt x="0" y="93116"/>
                    <a:pt x="26883" y="120000"/>
                    <a:pt x="59877" y="120000"/>
                  </a:cubicBezTo>
                  <a:cubicBezTo>
                    <a:pt x="93116" y="120000"/>
                    <a:pt x="120000" y="93116"/>
                    <a:pt x="120000" y="59877"/>
                  </a:cubicBezTo>
                  <a:close/>
                  <a:moveTo>
                    <a:pt x="59877" y="104847"/>
                  </a:moveTo>
                  <a:cubicBezTo>
                    <a:pt x="35193" y="104847"/>
                    <a:pt x="14908" y="84806"/>
                    <a:pt x="14908" y="59877"/>
                  </a:cubicBezTo>
                  <a:cubicBezTo>
                    <a:pt x="14908" y="35193"/>
                    <a:pt x="35193" y="14908"/>
                    <a:pt x="59877" y="14908"/>
                  </a:cubicBezTo>
                  <a:cubicBezTo>
                    <a:pt x="84806" y="14908"/>
                    <a:pt x="104847" y="35193"/>
                    <a:pt x="104847" y="59877"/>
                  </a:cubicBezTo>
                  <a:cubicBezTo>
                    <a:pt x="104847" y="84806"/>
                    <a:pt x="84806" y="104847"/>
                    <a:pt x="59877" y="104847"/>
                  </a:cubicBezTo>
                  <a:close/>
                  <a:moveTo>
                    <a:pt x="59877" y="104847"/>
                  </a:moveTo>
                  <a:cubicBezTo>
                    <a:pt x="59877" y="104847"/>
                    <a:pt x="59877" y="104847"/>
                    <a:pt x="59877" y="104847"/>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82" name="Shape 782"/>
            <p:cNvSpPr/>
            <p:nvPr/>
          </p:nvSpPr>
          <p:spPr>
            <a:xfrm>
              <a:off x="-234950" y="1839913"/>
              <a:ext cx="515938" cy="515938"/>
            </a:xfrm>
            <a:custGeom>
              <a:pathLst>
                <a:path extrusionOk="0" h="120000" w="120000">
                  <a:moveTo>
                    <a:pt x="0" y="120000"/>
                  </a:moveTo>
                  <a:cubicBezTo>
                    <a:pt x="34405" y="120000"/>
                    <a:pt x="34405" y="120000"/>
                    <a:pt x="34405" y="120000"/>
                  </a:cubicBezTo>
                  <a:cubicBezTo>
                    <a:pt x="34405" y="73006"/>
                    <a:pt x="73006" y="34405"/>
                    <a:pt x="120000" y="34405"/>
                  </a:cubicBezTo>
                  <a:cubicBezTo>
                    <a:pt x="120000" y="0"/>
                    <a:pt x="120000" y="0"/>
                    <a:pt x="120000" y="0"/>
                  </a:cubicBezTo>
                  <a:cubicBezTo>
                    <a:pt x="54545" y="0"/>
                    <a:pt x="0" y="53706"/>
                    <a:pt x="0" y="120000"/>
                  </a:cubicBezTo>
                  <a:close/>
                  <a:moveTo>
                    <a:pt x="0" y="120000"/>
                  </a:moveTo>
                  <a:cubicBezTo>
                    <a:pt x="0" y="120000"/>
                    <a:pt x="0" y="120000"/>
                    <a:pt x="0" y="12000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783" name="Shape 783"/>
          <p:cNvSpPr/>
          <p:nvPr/>
        </p:nvSpPr>
        <p:spPr>
          <a:xfrm>
            <a:off x="3408702" y="3227934"/>
            <a:ext cx="419908" cy="521129"/>
          </a:xfrm>
          <a:custGeom>
            <a:pathLst>
              <a:path extrusionOk="0" h="120000" w="120000">
                <a:moveTo>
                  <a:pt x="50511" y="25842"/>
                </a:moveTo>
                <a:cubicBezTo>
                  <a:pt x="50511" y="24494"/>
                  <a:pt x="52186" y="23146"/>
                  <a:pt x="54139" y="23146"/>
                </a:cubicBezTo>
                <a:cubicBezTo>
                  <a:pt x="57767" y="23146"/>
                  <a:pt x="57767" y="23146"/>
                  <a:pt x="57767" y="23146"/>
                </a:cubicBezTo>
                <a:cubicBezTo>
                  <a:pt x="59720" y="23146"/>
                  <a:pt x="61395" y="24494"/>
                  <a:pt x="61395" y="25842"/>
                </a:cubicBezTo>
                <a:cubicBezTo>
                  <a:pt x="61395" y="27415"/>
                  <a:pt x="59720" y="28764"/>
                  <a:pt x="57767" y="28764"/>
                </a:cubicBezTo>
                <a:cubicBezTo>
                  <a:pt x="54139" y="28764"/>
                  <a:pt x="54139" y="28764"/>
                  <a:pt x="54139" y="28764"/>
                </a:cubicBezTo>
                <a:cubicBezTo>
                  <a:pt x="52186" y="28764"/>
                  <a:pt x="50511" y="27415"/>
                  <a:pt x="50511" y="25842"/>
                </a:cubicBezTo>
                <a:close/>
                <a:moveTo>
                  <a:pt x="44372" y="25842"/>
                </a:moveTo>
                <a:cubicBezTo>
                  <a:pt x="44372" y="24494"/>
                  <a:pt x="42976" y="23146"/>
                  <a:pt x="41023" y="23146"/>
                </a:cubicBezTo>
                <a:cubicBezTo>
                  <a:pt x="37116" y="23146"/>
                  <a:pt x="37116" y="23146"/>
                  <a:pt x="37116" y="23146"/>
                </a:cubicBezTo>
                <a:cubicBezTo>
                  <a:pt x="35162" y="23146"/>
                  <a:pt x="33767" y="24494"/>
                  <a:pt x="33767" y="25842"/>
                </a:cubicBezTo>
                <a:cubicBezTo>
                  <a:pt x="33767" y="27415"/>
                  <a:pt x="35162" y="28764"/>
                  <a:pt x="37116" y="28764"/>
                </a:cubicBezTo>
                <a:cubicBezTo>
                  <a:pt x="41023" y="28764"/>
                  <a:pt x="41023" y="28764"/>
                  <a:pt x="41023" y="28764"/>
                </a:cubicBezTo>
                <a:cubicBezTo>
                  <a:pt x="42697" y="28764"/>
                  <a:pt x="44372" y="27415"/>
                  <a:pt x="44372" y="25842"/>
                </a:cubicBezTo>
                <a:close/>
                <a:moveTo>
                  <a:pt x="91255" y="68988"/>
                </a:moveTo>
                <a:cubicBezTo>
                  <a:pt x="91534" y="68988"/>
                  <a:pt x="91813" y="68988"/>
                  <a:pt x="92093" y="68988"/>
                </a:cubicBezTo>
                <a:cubicBezTo>
                  <a:pt x="93767" y="68988"/>
                  <a:pt x="95162" y="68314"/>
                  <a:pt x="95441" y="66966"/>
                </a:cubicBezTo>
                <a:cubicBezTo>
                  <a:pt x="97395" y="61573"/>
                  <a:pt x="97395" y="61573"/>
                  <a:pt x="97395" y="61573"/>
                </a:cubicBezTo>
                <a:cubicBezTo>
                  <a:pt x="97674" y="60000"/>
                  <a:pt x="96558" y="58426"/>
                  <a:pt x="94883" y="58202"/>
                </a:cubicBezTo>
                <a:cubicBezTo>
                  <a:pt x="92930" y="57752"/>
                  <a:pt x="91255" y="58651"/>
                  <a:pt x="90697" y="60000"/>
                </a:cubicBezTo>
                <a:cubicBezTo>
                  <a:pt x="88744" y="65617"/>
                  <a:pt x="88744" y="65617"/>
                  <a:pt x="88744" y="65617"/>
                </a:cubicBezTo>
                <a:cubicBezTo>
                  <a:pt x="88186" y="66966"/>
                  <a:pt x="89302" y="68539"/>
                  <a:pt x="91255" y="68988"/>
                </a:cubicBezTo>
                <a:close/>
                <a:moveTo>
                  <a:pt x="20372" y="31910"/>
                </a:moveTo>
                <a:cubicBezTo>
                  <a:pt x="21488" y="32134"/>
                  <a:pt x="22604" y="31910"/>
                  <a:pt x="23162" y="31460"/>
                </a:cubicBezTo>
                <a:cubicBezTo>
                  <a:pt x="24000" y="30786"/>
                  <a:pt x="24558" y="30112"/>
                  <a:pt x="24558" y="29213"/>
                </a:cubicBezTo>
                <a:cubicBezTo>
                  <a:pt x="24558" y="24044"/>
                  <a:pt x="24558" y="24044"/>
                  <a:pt x="24558" y="24044"/>
                </a:cubicBezTo>
                <a:cubicBezTo>
                  <a:pt x="24558" y="13707"/>
                  <a:pt x="34883" y="5393"/>
                  <a:pt x="47441" y="5393"/>
                </a:cubicBezTo>
                <a:cubicBezTo>
                  <a:pt x="48000" y="5393"/>
                  <a:pt x="48558" y="5617"/>
                  <a:pt x="49395" y="5617"/>
                </a:cubicBezTo>
                <a:cubicBezTo>
                  <a:pt x="46046" y="9438"/>
                  <a:pt x="41302" y="12359"/>
                  <a:pt x="36279" y="13483"/>
                </a:cubicBezTo>
                <a:cubicBezTo>
                  <a:pt x="34325" y="13932"/>
                  <a:pt x="33209" y="15505"/>
                  <a:pt x="33767" y="17078"/>
                </a:cubicBezTo>
                <a:cubicBezTo>
                  <a:pt x="34325" y="18426"/>
                  <a:pt x="36279" y="19325"/>
                  <a:pt x="37953" y="18876"/>
                </a:cubicBezTo>
                <a:cubicBezTo>
                  <a:pt x="45488" y="17303"/>
                  <a:pt x="52186" y="12808"/>
                  <a:pt x="56093" y="6966"/>
                </a:cubicBezTo>
                <a:cubicBezTo>
                  <a:pt x="64465" y="9662"/>
                  <a:pt x="70325" y="16404"/>
                  <a:pt x="70325" y="24044"/>
                </a:cubicBezTo>
                <a:cubicBezTo>
                  <a:pt x="70325" y="31910"/>
                  <a:pt x="64186" y="38651"/>
                  <a:pt x="54976" y="41348"/>
                </a:cubicBezTo>
                <a:cubicBezTo>
                  <a:pt x="53860" y="40674"/>
                  <a:pt x="52465" y="40000"/>
                  <a:pt x="51069" y="40000"/>
                </a:cubicBezTo>
                <a:cubicBezTo>
                  <a:pt x="43813" y="40000"/>
                  <a:pt x="43813" y="40000"/>
                  <a:pt x="43813" y="40000"/>
                </a:cubicBezTo>
                <a:cubicBezTo>
                  <a:pt x="40186" y="40000"/>
                  <a:pt x="37395" y="42471"/>
                  <a:pt x="37395" y="45168"/>
                </a:cubicBezTo>
                <a:cubicBezTo>
                  <a:pt x="37395" y="47865"/>
                  <a:pt x="40186" y="50337"/>
                  <a:pt x="43813" y="50337"/>
                </a:cubicBezTo>
                <a:cubicBezTo>
                  <a:pt x="51069" y="50337"/>
                  <a:pt x="51069" y="50337"/>
                  <a:pt x="51069" y="50337"/>
                </a:cubicBezTo>
                <a:cubicBezTo>
                  <a:pt x="53860" y="50337"/>
                  <a:pt x="56093" y="48764"/>
                  <a:pt x="56930" y="46741"/>
                </a:cubicBezTo>
                <a:cubicBezTo>
                  <a:pt x="65860" y="44269"/>
                  <a:pt x="72837" y="38651"/>
                  <a:pt x="75627" y="31910"/>
                </a:cubicBezTo>
                <a:cubicBezTo>
                  <a:pt x="79813" y="31011"/>
                  <a:pt x="82325" y="28988"/>
                  <a:pt x="82325" y="26516"/>
                </a:cubicBezTo>
                <a:cubicBezTo>
                  <a:pt x="82325" y="20449"/>
                  <a:pt x="82325" y="20449"/>
                  <a:pt x="82325" y="20449"/>
                </a:cubicBezTo>
                <a:cubicBezTo>
                  <a:pt x="82325" y="17977"/>
                  <a:pt x="79534" y="15955"/>
                  <a:pt x="75348" y="15056"/>
                </a:cubicBezTo>
                <a:cubicBezTo>
                  <a:pt x="70883" y="6292"/>
                  <a:pt x="60000" y="0"/>
                  <a:pt x="47441" y="0"/>
                </a:cubicBezTo>
                <a:cubicBezTo>
                  <a:pt x="34883" y="0"/>
                  <a:pt x="24000" y="6292"/>
                  <a:pt x="19534" y="15280"/>
                </a:cubicBezTo>
                <a:cubicBezTo>
                  <a:pt x="15348" y="15955"/>
                  <a:pt x="12837" y="17977"/>
                  <a:pt x="12837" y="20449"/>
                </a:cubicBezTo>
                <a:cubicBezTo>
                  <a:pt x="12837" y="26516"/>
                  <a:pt x="12837" y="26516"/>
                  <a:pt x="12837" y="26516"/>
                </a:cubicBezTo>
                <a:cubicBezTo>
                  <a:pt x="12837" y="29213"/>
                  <a:pt x="15906" y="31460"/>
                  <a:pt x="20372" y="31910"/>
                </a:cubicBezTo>
                <a:close/>
                <a:moveTo>
                  <a:pt x="89860" y="111460"/>
                </a:moveTo>
                <a:cubicBezTo>
                  <a:pt x="77023" y="111460"/>
                  <a:pt x="77023" y="111460"/>
                  <a:pt x="77023" y="111460"/>
                </a:cubicBezTo>
                <a:cubicBezTo>
                  <a:pt x="75348" y="111460"/>
                  <a:pt x="73674" y="112808"/>
                  <a:pt x="73674" y="114157"/>
                </a:cubicBezTo>
                <a:cubicBezTo>
                  <a:pt x="73674" y="115730"/>
                  <a:pt x="75348" y="117078"/>
                  <a:pt x="77023" y="117078"/>
                </a:cubicBezTo>
                <a:cubicBezTo>
                  <a:pt x="78418" y="117078"/>
                  <a:pt x="78418" y="117078"/>
                  <a:pt x="78418" y="117078"/>
                </a:cubicBezTo>
                <a:cubicBezTo>
                  <a:pt x="78418" y="117078"/>
                  <a:pt x="78418" y="117303"/>
                  <a:pt x="78418" y="117303"/>
                </a:cubicBezTo>
                <a:cubicBezTo>
                  <a:pt x="78418" y="118876"/>
                  <a:pt x="80093" y="120000"/>
                  <a:pt x="81767" y="120000"/>
                </a:cubicBezTo>
                <a:cubicBezTo>
                  <a:pt x="85116" y="120000"/>
                  <a:pt x="85116" y="120000"/>
                  <a:pt x="85116" y="120000"/>
                </a:cubicBezTo>
                <a:cubicBezTo>
                  <a:pt x="87069" y="120000"/>
                  <a:pt x="88465" y="118876"/>
                  <a:pt x="88465" y="117303"/>
                </a:cubicBezTo>
                <a:cubicBezTo>
                  <a:pt x="88465" y="117303"/>
                  <a:pt x="88465" y="117078"/>
                  <a:pt x="88465" y="117078"/>
                </a:cubicBezTo>
                <a:cubicBezTo>
                  <a:pt x="89860" y="117078"/>
                  <a:pt x="89860" y="117078"/>
                  <a:pt x="89860" y="117078"/>
                </a:cubicBezTo>
                <a:cubicBezTo>
                  <a:pt x="91534" y="117078"/>
                  <a:pt x="93209" y="115730"/>
                  <a:pt x="93209" y="114157"/>
                </a:cubicBezTo>
                <a:cubicBezTo>
                  <a:pt x="93209" y="112808"/>
                  <a:pt x="91534" y="111460"/>
                  <a:pt x="89860" y="111460"/>
                </a:cubicBezTo>
                <a:close/>
                <a:moveTo>
                  <a:pt x="116651" y="77528"/>
                </a:moveTo>
                <a:cubicBezTo>
                  <a:pt x="109395" y="77528"/>
                  <a:pt x="109395" y="77528"/>
                  <a:pt x="109395" y="77528"/>
                </a:cubicBezTo>
                <a:cubicBezTo>
                  <a:pt x="107720" y="77528"/>
                  <a:pt x="106046" y="78876"/>
                  <a:pt x="106046" y="80449"/>
                </a:cubicBezTo>
                <a:cubicBezTo>
                  <a:pt x="106046" y="82022"/>
                  <a:pt x="107720" y="83146"/>
                  <a:pt x="109395" y="83146"/>
                </a:cubicBezTo>
                <a:cubicBezTo>
                  <a:pt x="116651" y="83146"/>
                  <a:pt x="116651" y="83146"/>
                  <a:pt x="116651" y="83146"/>
                </a:cubicBezTo>
                <a:cubicBezTo>
                  <a:pt x="118604" y="83146"/>
                  <a:pt x="120000" y="82022"/>
                  <a:pt x="120000" y="80449"/>
                </a:cubicBezTo>
                <a:cubicBezTo>
                  <a:pt x="120000" y="78876"/>
                  <a:pt x="118604" y="77528"/>
                  <a:pt x="116651" y="77528"/>
                </a:cubicBezTo>
                <a:close/>
                <a:moveTo>
                  <a:pt x="111906" y="68988"/>
                </a:moveTo>
                <a:cubicBezTo>
                  <a:pt x="113302" y="67865"/>
                  <a:pt x="113302" y="66292"/>
                  <a:pt x="111906" y="65168"/>
                </a:cubicBezTo>
                <a:cubicBezTo>
                  <a:pt x="110511" y="64044"/>
                  <a:pt x="108558" y="64044"/>
                  <a:pt x="107162" y="65168"/>
                </a:cubicBezTo>
                <a:cubicBezTo>
                  <a:pt x="102139" y="69213"/>
                  <a:pt x="102139" y="69213"/>
                  <a:pt x="102139" y="69213"/>
                </a:cubicBezTo>
                <a:cubicBezTo>
                  <a:pt x="100744" y="70337"/>
                  <a:pt x="100744" y="71910"/>
                  <a:pt x="102139" y="73033"/>
                </a:cubicBezTo>
                <a:cubicBezTo>
                  <a:pt x="102697" y="73707"/>
                  <a:pt x="103534" y="73932"/>
                  <a:pt x="104651" y="73932"/>
                </a:cubicBezTo>
                <a:cubicBezTo>
                  <a:pt x="105488" y="73932"/>
                  <a:pt x="106325" y="73707"/>
                  <a:pt x="106883" y="73033"/>
                </a:cubicBezTo>
                <a:lnTo>
                  <a:pt x="111906" y="68988"/>
                </a:lnTo>
                <a:close/>
                <a:moveTo>
                  <a:pt x="78976" y="66741"/>
                </a:moveTo>
                <a:cubicBezTo>
                  <a:pt x="80372" y="65617"/>
                  <a:pt x="80372" y="63820"/>
                  <a:pt x="78697" y="62921"/>
                </a:cubicBezTo>
                <a:cubicBezTo>
                  <a:pt x="73953" y="59325"/>
                  <a:pt x="66697" y="57078"/>
                  <a:pt x="60000" y="57078"/>
                </a:cubicBezTo>
                <a:cubicBezTo>
                  <a:pt x="59441" y="57078"/>
                  <a:pt x="59441" y="57078"/>
                  <a:pt x="59441" y="57078"/>
                </a:cubicBezTo>
                <a:cubicBezTo>
                  <a:pt x="58046" y="57078"/>
                  <a:pt x="56651" y="57752"/>
                  <a:pt x="56093" y="58876"/>
                </a:cubicBezTo>
                <a:cubicBezTo>
                  <a:pt x="55255" y="60898"/>
                  <a:pt x="52186" y="62696"/>
                  <a:pt x="47441" y="62696"/>
                </a:cubicBezTo>
                <a:cubicBezTo>
                  <a:pt x="42976" y="62696"/>
                  <a:pt x="39627" y="60898"/>
                  <a:pt x="38790" y="58876"/>
                </a:cubicBezTo>
                <a:cubicBezTo>
                  <a:pt x="38232" y="57752"/>
                  <a:pt x="37116" y="57078"/>
                  <a:pt x="35441" y="57078"/>
                </a:cubicBezTo>
                <a:cubicBezTo>
                  <a:pt x="35162" y="57078"/>
                  <a:pt x="35162" y="57078"/>
                  <a:pt x="35162" y="57078"/>
                </a:cubicBezTo>
                <a:cubicBezTo>
                  <a:pt x="23441" y="57078"/>
                  <a:pt x="12558" y="62921"/>
                  <a:pt x="10325" y="70337"/>
                </a:cubicBezTo>
                <a:cubicBezTo>
                  <a:pt x="0" y="103820"/>
                  <a:pt x="0" y="103820"/>
                  <a:pt x="0" y="103820"/>
                </a:cubicBezTo>
                <a:cubicBezTo>
                  <a:pt x="0" y="104044"/>
                  <a:pt x="0" y="104269"/>
                  <a:pt x="0" y="104269"/>
                </a:cubicBezTo>
                <a:cubicBezTo>
                  <a:pt x="0" y="104719"/>
                  <a:pt x="0" y="105168"/>
                  <a:pt x="0" y="105393"/>
                </a:cubicBezTo>
                <a:cubicBezTo>
                  <a:pt x="279" y="105617"/>
                  <a:pt x="279" y="105842"/>
                  <a:pt x="558" y="106067"/>
                </a:cubicBezTo>
                <a:cubicBezTo>
                  <a:pt x="558" y="106067"/>
                  <a:pt x="558" y="106067"/>
                  <a:pt x="558" y="106067"/>
                </a:cubicBezTo>
                <a:cubicBezTo>
                  <a:pt x="558" y="106067"/>
                  <a:pt x="558" y="106067"/>
                  <a:pt x="558" y="106067"/>
                </a:cubicBezTo>
                <a:cubicBezTo>
                  <a:pt x="837" y="106741"/>
                  <a:pt x="1674" y="107191"/>
                  <a:pt x="2511" y="107415"/>
                </a:cubicBezTo>
                <a:cubicBezTo>
                  <a:pt x="2790" y="107415"/>
                  <a:pt x="3069" y="107415"/>
                  <a:pt x="3348" y="107415"/>
                </a:cubicBezTo>
                <a:cubicBezTo>
                  <a:pt x="3348" y="107415"/>
                  <a:pt x="3627" y="107415"/>
                  <a:pt x="3627" y="107415"/>
                </a:cubicBezTo>
                <a:cubicBezTo>
                  <a:pt x="24279" y="107415"/>
                  <a:pt x="24279" y="107415"/>
                  <a:pt x="24279" y="107415"/>
                </a:cubicBezTo>
                <a:cubicBezTo>
                  <a:pt x="25953" y="107415"/>
                  <a:pt x="27627" y="106292"/>
                  <a:pt x="27627" y="104719"/>
                </a:cubicBezTo>
                <a:cubicBezTo>
                  <a:pt x="27627" y="103146"/>
                  <a:pt x="25953" y="102022"/>
                  <a:pt x="24279" y="102022"/>
                </a:cubicBezTo>
                <a:cubicBezTo>
                  <a:pt x="7813" y="102022"/>
                  <a:pt x="7813" y="102022"/>
                  <a:pt x="7813" y="102022"/>
                </a:cubicBezTo>
                <a:cubicBezTo>
                  <a:pt x="17023" y="71910"/>
                  <a:pt x="17023" y="71910"/>
                  <a:pt x="17023" y="71910"/>
                </a:cubicBezTo>
                <a:cubicBezTo>
                  <a:pt x="18418" y="67191"/>
                  <a:pt x="25674" y="63146"/>
                  <a:pt x="33488" y="62696"/>
                </a:cubicBezTo>
                <a:cubicBezTo>
                  <a:pt x="36000" y="66067"/>
                  <a:pt x="41581" y="68314"/>
                  <a:pt x="47441" y="68314"/>
                </a:cubicBezTo>
                <a:cubicBezTo>
                  <a:pt x="53581" y="68314"/>
                  <a:pt x="58883" y="66067"/>
                  <a:pt x="61395" y="62696"/>
                </a:cubicBezTo>
                <a:cubicBezTo>
                  <a:pt x="66139" y="62921"/>
                  <a:pt x="70883" y="64494"/>
                  <a:pt x="74232" y="66966"/>
                </a:cubicBezTo>
                <a:cubicBezTo>
                  <a:pt x="75627" y="68089"/>
                  <a:pt x="77860" y="67865"/>
                  <a:pt x="78976" y="66741"/>
                </a:cubicBezTo>
                <a:close/>
                <a:moveTo>
                  <a:pt x="99627" y="79101"/>
                </a:moveTo>
                <a:cubicBezTo>
                  <a:pt x="105488" y="87191"/>
                  <a:pt x="99627" y="99775"/>
                  <a:pt x="94883" y="106067"/>
                </a:cubicBezTo>
                <a:cubicBezTo>
                  <a:pt x="94325" y="106966"/>
                  <a:pt x="93209" y="107415"/>
                  <a:pt x="92093" y="107415"/>
                </a:cubicBezTo>
                <a:cubicBezTo>
                  <a:pt x="92093" y="107415"/>
                  <a:pt x="92093" y="107415"/>
                  <a:pt x="91813" y="107415"/>
                </a:cubicBezTo>
                <a:cubicBezTo>
                  <a:pt x="75069" y="107415"/>
                  <a:pt x="75069" y="107415"/>
                  <a:pt x="75069" y="107415"/>
                </a:cubicBezTo>
                <a:cubicBezTo>
                  <a:pt x="73674" y="107415"/>
                  <a:pt x="72558" y="106966"/>
                  <a:pt x="72000" y="106067"/>
                </a:cubicBezTo>
                <a:cubicBezTo>
                  <a:pt x="67534" y="100000"/>
                  <a:pt x="61395" y="87191"/>
                  <a:pt x="67255" y="79101"/>
                </a:cubicBezTo>
                <a:cubicBezTo>
                  <a:pt x="69209" y="76179"/>
                  <a:pt x="73674" y="72808"/>
                  <a:pt x="83441" y="72808"/>
                </a:cubicBezTo>
                <a:cubicBezTo>
                  <a:pt x="93209" y="72808"/>
                  <a:pt x="97674" y="76179"/>
                  <a:pt x="99627" y="79101"/>
                </a:cubicBezTo>
                <a:close/>
                <a:moveTo>
                  <a:pt x="93767" y="82022"/>
                </a:moveTo>
                <a:cubicBezTo>
                  <a:pt x="92093" y="79550"/>
                  <a:pt x="88744" y="78202"/>
                  <a:pt x="83441" y="78202"/>
                </a:cubicBezTo>
                <a:cubicBezTo>
                  <a:pt x="78139" y="78202"/>
                  <a:pt x="74790" y="79550"/>
                  <a:pt x="73116" y="81797"/>
                </a:cubicBezTo>
                <a:cubicBezTo>
                  <a:pt x="69767" y="86516"/>
                  <a:pt x="72558" y="95056"/>
                  <a:pt x="77023" y="102022"/>
                </a:cubicBezTo>
                <a:cubicBezTo>
                  <a:pt x="90139" y="102022"/>
                  <a:pt x="90139" y="102022"/>
                  <a:pt x="90139" y="102022"/>
                </a:cubicBezTo>
                <a:cubicBezTo>
                  <a:pt x="94325" y="95056"/>
                  <a:pt x="97116" y="86516"/>
                  <a:pt x="93767" y="82022"/>
                </a:cubicBezTo>
                <a:close/>
                <a:moveTo>
                  <a:pt x="93767" y="82022"/>
                </a:moveTo>
                <a:cubicBezTo>
                  <a:pt x="93767" y="82022"/>
                  <a:pt x="93767" y="82022"/>
                  <a:pt x="93767" y="82022"/>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84" name="Shape 784"/>
          <p:cNvSpPr txBox="1"/>
          <p:nvPr/>
        </p:nvSpPr>
        <p:spPr>
          <a:xfrm>
            <a:off x="4132642" y="3728348"/>
            <a:ext cx="878712" cy="559769"/>
          </a:xfrm>
          <a:prstGeom prst="rect">
            <a:avLst/>
          </a:prstGeom>
          <a:noFill/>
          <a:ln>
            <a:noFill/>
          </a:ln>
        </p:spPr>
        <p:txBody>
          <a:bodyPr anchorCtr="0" anchor="t" bIns="34275" lIns="68575" spcFirstLastPara="1" rIns="68575" wrap="square" tIns="34275">
            <a:noAutofit/>
          </a:bodyPr>
          <a:lstStyle/>
          <a:p>
            <a:pPr indent="0" lvl="0" marL="0" marR="0" rtl="0" algn="ctr">
              <a:lnSpc>
                <a:spcPct val="106250"/>
              </a:lnSpc>
              <a:spcBef>
                <a:spcPts val="0"/>
              </a:spcBef>
              <a:spcAft>
                <a:spcPts val="0"/>
              </a:spcAft>
              <a:buNone/>
            </a:pPr>
            <a:r>
              <a:rPr lang="en" sz="1200">
                <a:solidFill>
                  <a:schemeClr val="lt1"/>
                </a:solidFill>
                <a:latin typeface="Open Sans"/>
                <a:ea typeface="Open Sans"/>
                <a:cs typeface="Open Sans"/>
                <a:sym typeface="Open Sans"/>
              </a:rPr>
              <a:t>Process</a:t>
            </a:r>
            <a:endParaRPr sz="1100"/>
          </a:p>
          <a:p>
            <a:pPr indent="0" lvl="0" marL="0" marR="0" rtl="0" algn="ctr">
              <a:lnSpc>
                <a:spcPct val="106250"/>
              </a:lnSpc>
              <a:spcBef>
                <a:spcPts val="0"/>
              </a:spcBef>
              <a:spcAft>
                <a:spcPts val="0"/>
              </a:spcAft>
              <a:buNone/>
            </a:pPr>
            <a:r>
              <a:rPr lang="en" sz="1200">
                <a:solidFill>
                  <a:schemeClr val="lt1"/>
                </a:solidFill>
                <a:latin typeface="Open Sans"/>
                <a:ea typeface="Open Sans"/>
                <a:cs typeface="Open Sans"/>
                <a:sym typeface="Open Sans"/>
              </a:rPr>
              <a:t>Slides are</a:t>
            </a:r>
            <a:endParaRPr sz="1100"/>
          </a:p>
          <a:p>
            <a:pPr indent="0" lvl="0" marL="0" marR="0" rtl="0" algn="ctr">
              <a:lnSpc>
                <a:spcPct val="106250"/>
              </a:lnSpc>
              <a:spcBef>
                <a:spcPts val="0"/>
              </a:spcBef>
              <a:spcAft>
                <a:spcPts val="0"/>
              </a:spcAft>
              <a:buNone/>
            </a:pPr>
            <a:r>
              <a:rPr lang="en" sz="1200">
                <a:solidFill>
                  <a:schemeClr val="lt1"/>
                </a:solidFill>
                <a:latin typeface="Open Sans"/>
                <a:ea typeface="Open Sans"/>
                <a:cs typeface="Open Sans"/>
                <a:sym typeface="Open Sans"/>
              </a:rPr>
              <a:t>here</a:t>
            </a:r>
            <a:endParaRPr sz="1100"/>
          </a:p>
        </p:txBody>
      </p:sp>
      <p:sp>
        <p:nvSpPr>
          <p:cNvPr id="785" name="Shape 785"/>
          <p:cNvSpPr txBox="1"/>
          <p:nvPr/>
        </p:nvSpPr>
        <p:spPr>
          <a:xfrm>
            <a:off x="4132642" y="1649417"/>
            <a:ext cx="878712" cy="559769"/>
          </a:xfrm>
          <a:prstGeom prst="rect">
            <a:avLst/>
          </a:prstGeom>
          <a:noFill/>
          <a:ln>
            <a:noFill/>
          </a:ln>
        </p:spPr>
        <p:txBody>
          <a:bodyPr anchorCtr="0" anchor="t" bIns="34275" lIns="68575" spcFirstLastPara="1" rIns="68575" wrap="square" tIns="34275">
            <a:noAutofit/>
          </a:bodyPr>
          <a:lstStyle/>
          <a:p>
            <a:pPr indent="0" lvl="0" marL="0" marR="0" rtl="0" algn="ctr">
              <a:lnSpc>
                <a:spcPct val="106250"/>
              </a:lnSpc>
              <a:spcBef>
                <a:spcPts val="0"/>
              </a:spcBef>
              <a:spcAft>
                <a:spcPts val="0"/>
              </a:spcAft>
              <a:buNone/>
            </a:pPr>
            <a:r>
              <a:rPr lang="en" sz="1200">
                <a:solidFill>
                  <a:schemeClr val="lt1"/>
                </a:solidFill>
                <a:latin typeface="Open Sans SemiBold"/>
                <a:ea typeface="Open Sans SemiBold"/>
                <a:cs typeface="Open Sans SemiBold"/>
                <a:sym typeface="Open Sans SemiBold"/>
              </a:rPr>
              <a:t>Process</a:t>
            </a:r>
            <a:endParaRPr sz="1100">
              <a:latin typeface="Open Sans SemiBold"/>
              <a:ea typeface="Open Sans SemiBold"/>
              <a:cs typeface="Open Sans SemiBold"/>
              <a:sym typeface="Open Sans SemiBold"/>
            </a:endParaRPr>
          </a:p>
          <a:p>
            <a:pPr indent="0" lvl="0" marL="0" marR="0" rtl="0" algn="ctr">
              <a:lnSpc>
                <a:spcPct val="106250"/>
              </a:lnSpc>
              <a:spcBef>
                <a:spcPts val="0"/>
              </a:spcBef>
              <a:spcAft>
                <a:spcPts val="0"/>
              </a:spcAft>
              <a:buNone/>
            </a:pPr>
            <a:r>
              <a:rPr lang="en" sz="1200">
                <a:solidFill>
                  <a:schemeClr val="lt1"/>
                </a:solidFill>
                <a:latin typeface="Open Sans SemiBold"/>
                <a:ea typeface="Open Sans SemiBold"/>
                <a:cs typeface="Open Sans SemiBold"/>
                <a:sym typeface="Open Sans SemiBold"/>
              </a:rPr>
              <a:t>Slides are</a:t>
            </a:r>
            <a:endParaRPr sz="1100">
              <a:latin typeface="Open Sans SemiBold"/>
              <a:ea typeface="Open Sans SemiBold"/>
              <a:cs typeface="Open Sans SemiBold"/>
              <a:sym typeface="Open Sans SemiBold"/>
            </a:endParaRPr>
          </a:p>
          <a:p>
            <a:pPr indent="0" lvl="0" marL="0" marR="0" rtl="0" algn="ctr">
              <a:lnSpc>
                <a:spcPct val="106250"/>
              </a:lnSpc>
              <a:spcBef>
                <a:spcPts val="0"/>
              </a:spcBef>
              <a:spcAft>
                <a:spcPts val="0"/>
              </a:spcAft>
              <a:buNone/>
            </a:pPr>
            <a:r>
              <a:rPr lang="en" sz="1200">
                <a:solidFill>
                  <a:schemeClr val="lt1"/>
                </a:solidFill>
                <a:latin typeface="Open Sans SemiBold"/>
                <a:ea typeface="Open Sans SemiBold"/>
                <a:cs typeface="Open Sans SemiBold"/>
                <a:sym typeface="Open Sans SemiBold"/>
              </a:rPr>
              <a:t>here</a:t>
            </a:r>
            <a:endParaRPr sz="1100">
              <a:latin typeface="Open Sans SemiBold"/>
              <a:ea typeface="Open Sans SemiBold"/>
              <a:cs typeface="Open Sans SemiBold"/>
              <a:sym typeface="Open Sans SemiBold"/>
            </a:endParaRPr>
          </a:p>
        </p:txBody>
      </p:sp>
      <p:sp>
        <p:nvSpPr>
          <p:cNvPr id="786" name="Shape 786"/>
          <p:cNvSpPr/>
          <p:nvPr/>
        </p:nvSpPr>
        <p:spPr>
          <a:xfrm>
            <a:off x="900124" y="2184275"/>
            <a:ext cx="1950300" cy="529500"/>
          </a:xfrm>
          <a:prstGeom prst="rect">
            <a:avLst/>
          </a:prstGeom>
          <a:noFill/>
          <a:ln>
            <a:noFill/>
          </a:ln>
        </p:spPr>
        <p:txBody>
          <a:bodyPr anchorCtr="0" anchor="ctr" bIns="0" lIns="0" spcFirstLastPara="1" rIns="0" wrap="square" tIns="0">
            <a:noAutofit/>
          </a:bodyPr>
          <a:lstStyle/>
          <a:p>
            <a:pPr indent="0" lvl="0" marL="0" marR="0" rtl="0" algn="r">
              <a:lnSpc>
                <a:spcPct val="115384"/>
              </a:lnSpc>
              <a:spcBef>
                <a:spcPts val="0"/>
              </a:spcBef>
              <a:spcAft>
                <a:spcPts val="0"/>
              </a:spcAft>
              <a:buNone/>
            </a:pPr>
            <a:r>
              <a:rPr lang="en" sz="1000">
                <a:solidFill>
                  <a:srgbClr val="595959"/>
                </a:solidFill>
                <a:latin typeface="Open Sans Light"/>
                <a:ea typeface="Open Sans Light"/>
                <a:cs typeface="Open Sans Light"/>
                <a:sym typeface="Open Sans Light"/>
              </a:rPr>
              <a:t>This letterhead design is meant to  professionalism and reliability By using you simple lorem yours have</a:t>
            </a:r>
            <a:endParaRPr sz="1100"/>
          </a:p>
        </p:txBody>
      </p:sp>
      <p:sp>
        <p:nvSpPr>
          <p:cNvPr id="787" name="Shape 787"/>
          <p:cNvSpPr/>
          <p:nvPr/>
        </p:nvSpPr>
        <p:spPr>
          <a:xfrm>
            <a:off x="900124" y="3223736"/>
            <a:ext cx="1950300" cy="529500"/>
          </a:xfrm>
          <a:prstGeom prst="rect">
            <a:avLst/>
          </a:prstGeom>
          <a:noFill/>
          <a:ln>
            <a:noFill/>
          </a:ln>
        </p:spPr>
        <p:txBody>
          <a:bodyPr anchorCtr="0" anchor="ctr" bIns="0" lIns="0" spcFirstLastPara="1" rIns="0" wrap="square" tIns="0">
            <a:noAutofit/>
          </a:bodyPr>
          <a:lstStyle/>
          <a:p>
            <a:pPr indent="0" lvl="0" marL="0" marR="0" rtl="0" algn="r">
              <a:lnSpc>
                <a:spcPct val="115384"/>
              </a:lnSpc>
              <a:spcBef>
                <a:spcPts val="0"/>
              </a:spcBef>
              <a:spcAft>
                <a:spcPts val="0"/>
              </a:spcAft>
              <a:buNone/>
            </a:pPr>
            <a:r>
              <a:rPr lang="en" sz="1000">
                <a:solidFill>
                  <a:srgbClr val="595959"/>
                </a:solidFill>
                <a:latin typeface="Open Sans Light"/>
                <a:ea typeface="Open Sans Light"/>
                <a:cs typeface="Open Sans Light"/>
                <a:sym typeface="Open Sans Light"/>
              </a:rPr>
              <a:t>This letterhead design is meant to professionalism and reliability By using you simple lorem yours have</a:t>
            </a:r>
            <a:endParaRPr sz="1100"/>
          </a:p>
        </p:txBody>
      </p:sp>
      <p:grpSp>
        <p:nvGrpSpPr>
          <p:cNvPr id="788" name="Shape 788"/>
          <p:cNvGrpSpPr/>
          <p:nvPr/>
        </p:nvGrpSpPr>
        <p:grpSpPr>
          <a:xfrm>
            <a:off x="6293615" y="2184276"/>
            <a:ext cx="1808742" cy="1568981"/>
            <a:chOff x="8425033" y="2855722"/>
            <a:chExt cx="2411656" cy="2091975"/>
          </a:xfrm>
        </p:grpSpPr>
        <p:sp>
          <p:nvSpPr>
            <p:cNvPr id="789" name="Shape 789"/>
            <p:cNvSpPr/>
            <p:nvPr/>
          </p:nvSpPr>
          <p:spPr>
            <a:xfrm>
              <a:off x="8425033" y="2855722"/>
              <a:ext cx="2411656" cy="706022"/>
            </a:xfrm>
            <a:prstGeom prst="rect">
              <a:avLst/>
            </a:prstGeom>
            <a:noFill/>
            <a:ln>
              <a:noFill/>
            </a:ln>
          </p:spPr>
          <p:txBody>
            <a:bodyPr anchorCtr="0" anchor="ctr" bIns="0" lIns="0" spcFirstLastPara="1" rIns="0" wrap="square" tIns="0">
              <a:noAutofit/>
            </a:bodyPr>
            <a:lstStyle/>
            <a:p>
              <a:pPr indent="0" lvl="0" marL="0" marR="0" rtl="0" algn="l">
                <a:lnSpc>
                  <a:spcPct val="115384"/>
                </a:lnSpc>
                <a:spcBef>
                  <a:spcPts val="0"/>
                </a:spcBef>
                <a:spcAft>
                  <a:spcPts val="0"/>
                </a:spcAft>
                <a:buNone/>
              </a:pPr>
              <a:r>
                <a:rPr lang="en" sz="1000">
                  <a:solidFill>
                    <a:srgbClr val="595959"/>
                  </a:solidFill>
                  <a:latin typeface="Open Sans Light"/>
                  <a:ea typeface="Open Sans Light"/>
                  <a:cs typeface="Open Sans Light"/>
                  <a:sym typeface="Open Sans Light"/>
                </a:rPr>
                <a:t>This letterhead design is meant professionalism and reliability By using you simple lorem yours have</a:t>
              </a:r>
              <a:endParaRPr sz="1100"/>
            </a:p>
          </p:txBody>
        </p:sp>
        <p:sp>
          <p:nvSpPr>
            <p:cNvPr id="790" name="Shape 790"/>
            <p:cNvSpPr/>
            <p:nvPr/>
          </p:nvSpPr>
          <p:spPr>
            <a:xfrm>
              <a:off x="8425033" y="4241675"/>
              <a:ext cx="2411656" cy="706022"/>
            </a:xfrm>
            <a:prstGeom prst="rect">
              <a:avLst/>
            </a:prstGeom>
            <a:noFill/>
            <a:ln>
              <a:noFill/>
            </a:ln>
          </p:spPr>
          <p:txBody>
            <a:bodyPr anchorCtr="0" anchor="ctr" bIns="0" lIns="0" spcFirstLastPara="1" rIns="0" wrap="square" tIns="0">
              <a:noAutofit/>
            </a:bodyPr>
            <a:lstStyle/>
            <a:p>
              <a:pPr indent="0" lvl="0" marL="0" marR="0" rtl="0" algn="l">
                <a:lnSpc>
                  <a:spcPct val="115384"/>
                </a:lnSpc>
                <a:spcBef>
                  <a:spcPts val="0"/>
                </a:spcBef>
                <a:spcAft>
                  <a:spcPts val="0"/>
                </a:spcAft>
                <a:buNone/>
              </a:pPr>
              <a:r>
                <a:rPr lang="en" sz="1000">
                  <a:solidFill>
                    <a:srgbClr val="595959"/>
                  </a:solidFill>
                  <a:latin typeface="Open Sans Light"/>
                  <a:ea typeface="Open Sans Light"/>
                  <a:cs typeface="Open Sans Light"/>
                  <a:sym typeface="Open Sans Light"/>
                </a:rPr>
                <a:t>This letterhead design is meant  professionalism and reliability By using you simple lorem yours have</a:t>
              </a:r>
              <a:endParaRPr sz="1100"/>
            </a:p>
          </p:txBody>
        </p:sp>
      </p:grpSp>
      <p:pic>
        <p:nvPicPr>
          <p:cNvPr id="791" name="Shape 791"/>
          <p:cNvPicPr preferRelativeResize="0"/>
          <p:nvPr>
            <p:ph idx="2" type="pic"/>
          </p:nvPr>
        </p:nvPicPr>
        <p:blipFill rotWithShape="1">
          <a:blip r:embed="rId4">
            <a:alphaModFix/>
          </a:blip>
          <a:srcRect b="4678" l="0" r="0" t="4678"/>
          <a:stretch/>
        </p:blipFill>
        <p:spPr>
          <a:xfrm>
            <a:off x="4012235" y="2484344"/>
            <a:ext cx="1117854" cy="966978"/>
          </a:xfrm>
          <a:prstGeom prst="hexagon">
            <a:avLst>
              <a:gd fmla="val 25000" name="adj"/>
              <a:gd fmla="val 115470" name="vf"/>
            </a:avLst>
          </a:prstGeom>
          <a:noFill/>
          <a:ln>
            <a:noFill/>
          </a:ln>
        </p:spPr>
      </p:pic>
    </p:spTree>
  </p:cSld>
  <p:clrMapOvr>
    <a:masterClrMapping/>
  </p:clrMapOvr>
  <p:transition spd="slow">
    <p:fade thruBlk="1"/>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6" name="Shape 796"/>
        <p:cNvGrpSpPr/>
        <p:nvPr/>
      </p:nvGrpSpPr>
      <p:grpSpPr>
        <a:xfrm>
          <a:off x="0" y="0"/>
          <a:ext cx="0" cy="0"/>
          <a:chOff x="0" y="0"/>
          <a:chExt cx="0" cy="0"/>
        </a:xfrm>
      </p:grpSpPr>
      <p:sp>
        <p:nvSpPr>
          <p:cNvPr id="797" name="Shape 797"/>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98" name="Shape 798"/>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Open Sans"/>
                <a:ea typeface="Open Sans"/>
                <a:cs typeface="Open Sans"/>
                <a:sym typeface="Open Sans"/>
              </a:rPr>
              <a:t>‹#›</a:t>
            </a:fld>
            <a:endParaRPr b="0" i="0" sz="800">
              <a:solidFill>
                <a:schemeClr val="lt1"/>
              </a:solidFill>
              <a:latin typeface="Open Sans"/>
              <a:ea typeface="Open Sans"/>
              <a:cs typeface="Open Sans"/>
              <a:sym typeface="Open Sans"/>
            </a:endParaRPr>
          </a:p>
        </p:txBody>
      </p:sp>
      <p:sp>
        <p:nvSpPr>
          <p:cNvPr id="799" name="Shape 799"/>
          <p:cNvSpPr txBox="1"/>
          <p:nvPr>
            <p:ph type="title"/>
          </p:nvPr>
        </p:nvSpPr>
        <p:spPr>
          <a:xfrm>
            <a:off x="628650" y="366206"/>
            <a:ext cx="7886700" cy="4611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Open Sans"/>
              <a:buNone/>
            </a:pPr>
            <a:r>
              <a:rPr b="1" i="0" lang="en" sz="2400" u="none" cap="none" strike="noStrike">
                <a:solidFill>
                  <a:srgbClr val="3F3F3F"/>
                </a:solidFill>
                <a:latin typeface="Open Sans"/>
                <a:ea typeface="Open Sans"/>
                <a:cs typeface="Open Sans"/>
                <a:sym typeface="Open Sans"/>
              </a:rPr>
              <a:t>Social Media</a:t>
            </a:r>
            <a:endParaRPr b="1" sz="1100">
              <a:latin typeface="Open Sans"/>
              <a:ea typeface="Open Sans"/>
              <a:cs typeface="Open Sans"/>
              <a:sym typeface="Open Sans"/>
            </a:endParaRPr>
          </a:p>
        </p:txBody>
      </p:sp>
      <p:sp>
        <p:nvSpPr>
          <p:cNvPr id="800" name="Shape 800"/>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801" name="Shape 801"/>
          <p:cNvSpPr txBox="1"/>
          <p:nvPr>
            <p:ph idx="1" type="body"/>
          </p:nvPr>
        </p:nvSpPr>
        <p:spPr>
          <a:xfrm>
            <a:off x="628649" y="829250"/>
            <a:ext cx="7886701" cy="19400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900"/>
              <a:buFont typeface="Arial"/>
              <a:buNone/>
            </a:pPr>
            <a:r>
              <a:rPr b="0" i="0" lang="en" sz="900" u="none" cap="none" strike="noStrike">
                <a:solidFill>
                  <a:srgbClr val="595959"/>
                </a:solidFill>
                <a:latin typeface="Open Sans Light"/>
                <a:ea typeface="Open Sans Light"/>
                <a:cs typeface="Open Sans Light"/>
                <a:sym typeface="Open Sans Light"/>
              </a:rPr>
              <a:t>Lorem ipsum dolor sit amet agam facer modo data lorem ipsum dolor sit amet agam facer modo data text standard dummy.</a:t>
            </a:r>
            <a:endParaRPr sz="1100"/>
          </a:p>
          <a:p>
            <a:pPr indent="0" lvl="0" marL="0" marR="0" rtl="0" algn="ctr">
              <a:lnSpc>
                <a:spcPct val="90000"/>
              </a:lnSpc>
              <a:spcBef>
                <a:spcPts val="800"/>
              </a:spcBef>
              <a:spcAft>
                <a:spcPts val="0"/>
              </a:spcAft>
              <a:buClr>
                <a:srgbClr val="3F3F3F"/>
              </a:buClr>
              <a:buSzPts val="900"/>
              <a:buFont typeface="Arial"/>
              <a:buNone/>
            </a:pPr>
            <a:r>
              <a:t/>
            </a:r>
            <a:endParaRPr b="0" i="0" sz="900" u="none" cap="none" strike="noStrike">
              <a:solidFill>
                <a:srgbClr val="3F3F3F"/>
              </a:solidFill>
              <a:latin typeface="Open Sans Light"/>
              <a:ea typeface="Open Sans Light"/>
              <a:cs typeface="Open Sans Light"/>
              <a:sym typeface="Open Sans Light"/>
            </a:endParaRPr>
          </a:p>
        </p:txBody>
      </p:sp>
      <p:grpSp>
        <p:nvGrpSpPr>
          <p:cNvPr id="802" name="Shape 802"/>
          <p:cNvGrpSpPr/>
          <p:nvPr/>
        </p:nvGrpSpPr>
        <p:grpSpPr>
          <a:xfrm>
            <a:off x="7286645" y="4818844"/>
            <a:ext cx="850568" cy="182166"/>
            <a:chOff x="9804709" y="6451931"/>
            <a:chExt cx="645495" cy="138245"/>
          </a:xfrm>
        </p:grpSpPr>
        <p:sp>
          <p:nvSpPr>
            <p:cNvPr id="803" name="Shape 803"/>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804" name="Shape 804"/>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805" name="Shape 805"/>
          <p:cNvSpPr/>
          <p:nvPr/>
        </p:nvSpPr>
        <p:spPr>
          <a:xfrm>
            <a:off x="4486274" y="3750468"/>
            <a:ext cx="171451" cy="1393031"/>
          </a:xfrm>
          <a:prstGeom prst="rect">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806" name="Shape 806"/>
          <p:cNvCxnSpPr>
            <a:stCxn id="807" idx="4"/>
            <a:endCxn id="805" idx="0"/>
          </p:cNvCxnSpPr>
          <p:nvPr/>
        </p:nvCxnSpPr>
        <p:spPr>
          <a:xfrm>
            <a:off x="4572000" y="2442643"/>
            <a:ext cx="0" cy="1307700"/>
          </a:xfrm>
          <a:prstGeom prst="straightConnector1">
            <a:avLst/>
          </a:prstGeom>
          <a:noFill/>
          <a:ln cap="flat" cmpd="sng" w="38100">
            <a:solidFill>
              <a:schemeClr val="dk2"/>
            </a:solidFill>
            <a:prstDash val="solid"/>
            <a:miter lim="800000"/>
            <a:headEnd len="med" w="med" type="none"/>
            <a:tailEnd len="med" w="med" type="none"/>
          </a:ln>
        </p:spPr>
      </p:cxnSp>
      <p:sp>
        <p:nvSpPr>
          <p:cNvPr id="807" name="Shape 807"/>
          <p:cNvSpPr/>
          <p:nvPr/>
        </p:nvSpPr>
        <p:spPr>
          <a:xfrm>
            <a:off x="4060372" y="1419386"/>
            <a:ext cx="1023257" cy="1023257"/>
          </a:xfrm>
          <a:prstGeom prst="ellipse">
            <a:avLst/>
          </a:prstGeom>
          <a:solidFill>
            <a:srgbClr val="222A3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808" name="Shape 808"/>
          <p:cNvCxnSpPr>
            <a:stCxn id="805" idx="0"/>
            <a:endCxn id="809" idx="3"/>
          </p:cNvCxnSpPr>
          <p:nvPr/>
        </p:nvCxnSpPr>
        <p:spPr>
          <a:xfrm flipH="1" rot="10800000">
            <a:off x="4571999" y="2877168"/>
            <a:ext cx="1412700" cy="873300"/>
          </a:xfrm>
          <a:prstGeom prst="straightConnector1">
            <a:avLst/>
          </a:prstGeom>
          <a:noFill/>
          <a:ln cap="flat" cmpd="sng" w="38100">
            <a:solidFill>
              <a:schemeClr val="dk2"/>
            </a:solidFill>
            <a:prstDash val="solid"/>
            <a:miter lim="800000"/>
            <a:headEnd len="med" w="med" type="none"/>
            <a:tailEnd len="med" w="med" type="none"/>
          </a:ln>
        </p:spPr>
      </p:cxnSp>
      <p:cxnSp>
        <p:nvCxnSpPr>
          <p:cNvPr id="810" name="Shape 810"/>
          <p:cNvCxnSpPr>
            <a:stCxn id="805" idx="0"/>
            <a:endCxn id="811" idx="5"/>
          </p:cNvCxnSpPr>
          <p:nvPr/>
        </p:nvCxnSpPr>
        <p:spPr>
          <a:xfrm rot="10800000">
            <a:off x="3155399" y="2877168"/>
            <a:ext cx="1416600" cy="873300"/>
          </a:xfrm>
          <a:prstGeom prst="straightConnector1">
            <a:avLst/>
          </a:prstGeom>
          <a:noFill/>
          <a:ln cap="flat" cmpd="sng" w="38100">
            <a:solidFill>
              <a:schemeClr val="dk2"/>
            </a:solidFill>
            <a:prstDash val="solid"/>
            <a:miter lim="800000"/>
            <a:headEnd len="med" w="med" type="none"/>
            <a:tailEnd len="med" w="med" type="none"/>
          </a:ln>
        </p:spPr>
      </p:cxnSp>
      <p:sp>
        <p:nvSpPr>
          <p:cNvPr id="809" name="Shape 809"/>
          <p:cNvSpPr/>
          <p:nvPr/>
        </p:nvSpPr>
        <p:spPr>
          <a:xfrm>
            <a:off x="5834745" y="2003625"/>
            <a:ext cx="1023257" cy="1023257"/>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11" name="Shape 811"/>
          <p:cNvSpPr/>
          <p:nvPr/>
        </p:nvSpPr>
        <p:spPr>
          <a:xfrm>
            <a:off x="2281890" y="2003625"/>
            <a:ext cx="1023257" cy="1023257"/>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812" name="Shape 812"/>
          <p:cNvCxnSpPr>
            <a:stCxn id="805" idx="0"/>
            <a:endCxn id="813" idx="2"/>
          </p:cNvCxnSpPr>
          <p:nvPr/>
        </p:nvCxnSpPr>
        <p:spPr>
          <a:xfrm>
            <a:off x="4571999" y="3750468"/>
            <a:ext cx="1774500" cy="299100"/>
          </a:xfrm>
          <a:prstGeom prst="straightConnector1">
            <a:avLst/>
          </a:prstGeom>
          <a:noFill/>
          <a:ln cap="flat" cmpd="sng" w="38100">
            <a:solidFill>
              <a:schemeClr val="dk2"/>
            </a:solidFill>
            <a:prstDash val="solid"/>
            <a:miter lim="800000"/>
            <a:headEnd len="med" w="med" type="none"/>
            <a:tailEnd len="med" w="med" type="none"/>
          </a:ln>
        </p:spPr>
      </p:cxnSp>
      <p:cxnSp>
        <p:nvCxnSpPr>
          <p:cNvPr id="814" name="Shape 814"/>
          <p:cNvCxnSpPr>
            <a:stCxn id="805" idx="0"/>
          </p:cNvCxnSpPr>
          <p:nvPr/>
        </p:nvCxnSpPr>
        <p:spPr>
          <a:xfrm flipH="1">
            <a:off x="2699699" y="3750468"/>
            <a:ext cx="1872300" cy="299100"/>
          </a:xfrm>
          <a:prstGeom prst="straightConnector1">
            <a:avLst/>
          </a:prstGeom>
          <a:noFill/>
          <a:ln cap="flat" cmpd="sng" w="38100">
            <a:solidFill>
              <a:schemeClr val="dk2"/>
            </a:solidFill>
            <a:prstDash val="solid"/>
            <a:miter lim="800000"/>
            <a:headEnd len="med" w="med" type="none"/>
            <a:tailEnd len="med" w="med" type="none"/>
          </a:ln>
        </p:spPr>
      </p:cxnSp>
      <p:sp>
        <p:nvSpPr>
          <p:cNvPr id="815" name="Shape 815"/>
          <p:cNvSpPr/>
          <p:nvPr/>
        </p:nvSpPr>
        <p:spPr>
          <a:xfrm>
            <a:off x="1774369" y="3537854"/>
            <a:ext cx="1023257" cy="1023257"/>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13" name="Shape 813"/>
          <p:cNvSpPr/>
          <p:nvPr/>
        </p:nvSpPr>
        <p:spPr>
          <a:xfrm>
            <a:off x="6346372" y="3537854"/>
            <a:ext cx="1023257" cy="1023257"/>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16" name="Shape 816"/>
          <p:cNvSpPr/>
          <p:nvPr/>
        </p:nvSpPr>
        <p:spPr>
          <a:xfrm>
            <a:off x="4432044" y="3571123"/>
            <a:ext cx="279912" cy="279912"/>
          </a:xfrm>
          <a:prstGeom prst="ellipse">
            <a:avLst/>
          </a:prstGeom>
          <a:solidFill>
            <a:srgbClr val="222A3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17" name="Shape 817"/>
          <p:cNvSpPr/>
          <p:nvPr/>
        </p:nvSpPr>
        <p:spPr>
          <a:xfrm>
            <a:off x="2502118" y="2278431"/>
            <a:ext cx="582801" cy="473644"/>
          </a:xfrm>
          <a:custGeom>
            <a:pathLst>
              <a:path extrusionOk="0" h="120000" w="120000">
                <a:moveTo>
                  <a:pt x="120000" y="14200"/>
                </a:moveTo>
                <a:cubicBezTo>
                  <a:pt x="115583" y="16611"/>
                  <a:pt x="110838" y="18244"/>
                  <a:pt x="105861" y="18972"/>
                </a:cubicBezTo>
                <a:cubicBezTo>
                  <a:pt x="110944" y="15222"/>
                  <a:pt x="114850" y="9288"/>
                  <a:pt x="116683" y="2216"/>
                </a:cubicBezTo>
                <a:cubicBezTo>
                  <a:pt x="111927" y="5683"/>
                  <a:pt x="106661" y="8205"/>
                  <a:pt x="101050" y="9561"/>
                </a:cubicBezTo>
                <a:cubicBezTo>
                  <a:pt x="96561" y="3677"/>
                  <a:pt x="90161" y="0"/>
                  <a:pt x="83077" y="0"/>
                </a:cubicBezTo>
                <a:cubicBezTo>
                  <a:pt x="69483" y="0"/>
                  <a:pt x="58461" y="13561"/>
                  <a:pt x="58461" y="30294"/>
                </a:cubicBezTo>
                <a:cubicBezTo>
                  <a:pt x="58461" y="32666"/>
                  <a:pt x="58677" y="34977"/>
                  <a:pt x="59100" y="37194"/>
                </a:cubicBezTo>
                <a:cubicBezTo>
                  <a:pt x="38638" y="35933"/>
                  <a:pt x="20500" y="23872"/>
                  <a:pt x="8355" y="5544"/>
                </a:cubicBezTo>
                <a:cubicBezTo>
                  <a:pt x="6233" y="10016"/>
                  <a:pt x="5022" y="15216"/>
                  <a:pt x="5022" y="20772"/>
                </a:cubicBezTo>
                <a:cubicBezTo>
                  <a:pt x="5022" y="31283"/>
                  <a:pt x="9366" y="40555"/>
                  <a:pt x="15977" y="45988"/>
                </a:cubicBezTo>
                <a:cubicBezTo>
                  <a:pt x="11938" y="45833"/>
                  <a:pt x="8144" y="44466"/>
                  <a:pt x="4822" y="42200"/>
                </a:cubicBezTo>
                <a:cubicBezTo>
                  <a:pt x="4816" y="42327"/>
                  <a:pt x="4816" y="42455"/>
                  <a:pt x="4816" y="42583"/>
                </a:cubicBezTo>
                <a:cubicBezTo>
                  <a:pt x="4816" y="57261"/>
                  <a:pt x="13305" y="69500"/>
                  <a:pt x="24572" y="72283"/>
                </a:cubicBezTo>
                <a:cubicBezTo>
                  <a:pt x="22505" y="72977"/>
                  <a:pt x="20327" y="73350"/>
                  <a:pt x="18083" y="73350"/>
                </a:cubicBezTo>
                <a:cubicBezTo>
                  <a:pt x="16494" y="73350"/>
                  <a:pt x="14955" y="73161"/>
                  <a:pt x="13450" y="72805"/>
                </a:cubicBezTo>
                <a:cubicBezTo>
                  <a:pt x="16583" y="84838"/>
                  <a:pt x="25677" y="93600"/>
                  <a:pt x="36450" y="93844"/>
                </a:cubicBezTo>
                <a:cubicBezTo>
                  <a:pt x="28022" y="101972"/>
                  <a:pt x="17411" y="106811"/>
                  <a:pt x="5872" y="106811"/>
                </a:cubicBezTo>
                <a:cubicBezTo>
                  <a:pt x="3883" y="106811"/>
                  <a:pt x="1927" y="106672"/>
                  <a:pt x="0" y="106383"/>
                </a:cubicBezTo>
                <a:cubicBezTo>
                  <a:pt x="10894" y="114988"/>
                  <a:pt x="23838" y="120000"/>
                  <a:pt x="37738" y="120000"/>
                </a:cubicBezTo>
                <a:cubicBezTo>
                  <a:pt x="83022" y="120000"/>
                  <a:pt x="107783" y="73838"/>
                  <a:pt x="107783" y="33805"/>
                </a:cubicBezTo>
                <a:cubicBezTo>
                  <a:pt x="107783" y="32488"/>
                  <a:pt x="107761" y="31183"/>
                  <a:pt x="107716" y="29888"/>
                </a:cubicBezTo>
                <a:cubicBezTo>
                  <a:pt x="112527" y="25611"/>
                  <a:pt x="116700" y="20277"/>
                  <a:pt x="120000" y="14200"/>
                </a:cubicBezTo>
                <a:cubicBezTo>
                  <a:pt x="120000" y="14200"/>
                  <a:pt x="120000" y="14200"/>
                  <a:pt x="120000" y="14200"/>
                </a:cubicBezTo>
                <a:close/>
                <a:moveTo>
                  <a:pt x="120000" y="1420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18" name="Shape 818"/>
          <p:cNvSpPr/>
          <p:nvPr/>
        </p:nvSpPr>
        <p:spPr>
          <a:xfrm>
            <a:off x="6132100" y="2300981"/>
            <a:ext cx="428545" cy="428545"/>
          </a:xfrm>
          <a:custGeom>
            <a:pathLst>
              <a:path extrusionOk="0" h="120000" w="120000">
                <a:moveTo>
                  <a:pt x="102011" y="12016"/>
                </a:moveTo>
                <a:lnTo>
                  <a:pt x="102011" y="30000"/>
                </a:lnTo>
                <a:lnTo>
                  <a:pt x="90000" y="30000"/>
                </a:lnTo>
                <a:cubicBezTo>
                  <a:pt x="86394" y="30000"/>
                  <a:pt x="83994" y="32400"/>
                  <a:pt x="83994" y="36011"/>
                </a:cubicBezTo>
                <a:lnTo>
                  <a:pt x="83994" y="47988"/>
                </a:lnTo>
                <a:lnTo>
                  <a:pt x="102011" y="47988"/>
                </a:lnTo>
                <a:lnTo>
                  <a:pt x="102011" y="66005"/>
                </a:lnTo>
                <a:lnTo>
                  <a:pt x="83994" y="66005"/>
                </a:lnTo>
                <a:lnTo>
                  <a:pt x="83994" y="107988"/>
                </a:lnTo>
                <a:lnTo>
                  <a:pt x="66005" y="107988"/>
                </a:lnTo>
                <a:lnTo>
                  <a:pt x="66005" y="66005"/>
                </a:lnTo>
                <a:lnTo>
                  <a:pt x="53994" y="66005"/>
                </a:lnTo>
                <a:lnTo>
                  <a:pt x="53994" y="47988"/>
                </a:lnTo>
                <a:lnTo>
                  <a:pt x="66005" y="47988"/>
                </a:lnTo>
                <a:lnTo>
                  <a:pt x="66005" y="32988"/>
                </a:lnTo>
                <a:cubicBezTo>
                  <a:pt x="66005" y="21600"/>
                  <a:pt x="75588" y="12016"/>
                  <a:pt x="87011" y="12016"/>
                </a:cubicBezTo>
                <a:cubicBezTo>
                  <a:pt x="87011" y="12016"/>
                  <a:pt x="102011" y="12016"/>
                  <a:pt x="102011" y="12016"/>
                </a:cubicBezTo>
                <a:close/>
                <a:moveTo>
                  <a:pt x="107988" y="0"/>
                </a:moveTo>
                <a:lnTo>
                  <a:pt x="12016" y="0"/>
                </a:lnTo>
                <a:cubicBezTo>
                  <a:pt x="5394" y="0"/>
                  <a:pt x="0" y="5394"/>
                  <a:pt x="0" y="12016"/>
                </a:cubicBezTo>
                <a:lnTo>
                  <a:pt x="0" y="107988"/>
                </a:lnTo>
                <a:cubicBezTo>
                  <a:pt x="0" y="114611"/>
                  <a:pt x="5394" y="120000"/>
                  <a:pt x="12016" y="120000"/>
                </a:cubicBezTo>
                <a:lnTo>
                  <a:pt x="107988" y="120000"/>
                </a:lnTo>
                <a:cubicBezTo>
                  <a:pt x="114611" y="120000"/>
                  <a:pt x="120000" y="114611"/>
                  <a:pt x="120000" y="107988"/>
                </a:cubicBezTo>
                <a:lnTo>
                  <a:pt x="120000" y="12016"/>
                </a:lnTo>
                <a:cubicBezTo>
                  <a:pt x="120000" y="5394"/>
                  <a:pt x="114611" y="0"/>
                  <a:pt x="107988" y="0"/>
                </a:cubicBezTo>
                <a:cubicBezTo>
                  <a:pt x="107988" y="0"/>
                  <a:pt x="107988" y="0"/>
                  <a:pt x="107988" y="0"/>
                </a:cubicBezTo>
                <a:close/>
                <a:moveTo>
                  <a:pt x="10798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19" name="Shape 819"/>
          <p:cNvSpPr/>
          <p:nvPr/>
        </p:nvSpPr>
        <p:spPr>
          <a:xfrm>
            <a:off x="6616744" y="3818665"/>
            <a:ext cx="482513" cy="461635"/>
          </a:xfrm>
          <a:custGeom>
            <a:pathLst>
              <a:path extrusionOk="0" h="120000" w="120000">
                <a:moveTo>
                  <a:pt x="1522" y="39044"/>
                </a:moveTo>
                <a:lnTo>
                  <a:pt x="27238" y="39044"/>
                </a:lnTo>
                <a:lnTo>
                  <a:pt x="27238" y="120000"/>
                </a:lnTo>
                <a:lnTo>
                  <a:pt x="1522" y="120000"/>
                </a:lnTo>
                <a:cubicBezTo>
                  <a:pt x="1522" y="120000"/>
                  <a:pt x="1522" y="39044"/>
                  <a:pt x="1522" y="39044"/>
                </a:cubicBezTo>
                <a:close/>
                <a:moveTo>
                  <a:pt x="90394" y="37144"/>
                </a:moveTo>
                <a:cubicBezTo>
                  <a:pt x="107322" y="37144"/>
                  <a:pt x="120000" y="48700"/>
                  <a:pt x="120000" y="73572"/>
                </a:cubicBezTo>
                <a:lnTo>
                  <a:pt x="120000" y="120000"/>
                </a:lnTo>
                <a:lnTo>
                  <a:pt x="94288" y="120000"/>
                </a:lnTo>
                <a:lnTo>
                  <a:pt x="94288" y="76694"/>
                </a:lnTo>
                <a:cubicBezTo>
                  <a:pt x="94288" y="65805"/>
                  <a:pt x="90550" y="58383"/>
                  <a:pt x="81238" y="58383"/>
                </a:cubicBezTo>
                <a:cubicBezTo>
                  <a:pt x="74138" y="58383"/>
                  <a:pt x="69927" y="63377"/>
                  <a:pt x="68072" y="68216"/>
                </a:cubicBezTo>
                <a:cubicBezTo>
                  <a:pt x="67383" y="69944"/>
                  <a:pt x="67205" y="72361"/>
                  <a:pt x="67205" y="74783"/>
                </a:cubicBezTo>
                <a:lnTo>
                  <a:pt x="67205" y="120000"/>
                </a:lnTo>
                <a:lnTo>
                  <a:pt x="41488" y="120000"/>
                </a:lnTo>
                <a:cubicBezTo>
                  <a:pt x="41488" y="120000"/>
                  <a:pt x="41822" y="46638"/>
                  <a:pt x="41488" y="39055"/>
                </a:cubicBezTo>
                <a:lnTo>
                  <a:pt x="67205" y="39055"/>
                </a:lnTo>
                <a:lnTo>
                  <a:pt x="67205" y="50516"/>
                </a:lnTo>
                <a:cubicBezTo>
                  <a:pt x="70622" y="45005"/>
                  <a:pt x="76727" y="37144"/>
                  <a:pt x="90394" y="37144"/>
                </a:cubicBezTo>
                <a:cubicBezTo>
                  <a:pt x="90394" y="37144"/>
                  <a:pt x="90394" y="37144"/>
                  <a:pt x="90394" y="37144"/>
                </a:cubicBezTo>
                <a:close/>
                <a:moveTo>
                  <a:pt x="14561" y="0"/>
                </a:moveTo>
                <a:cubicBezTo>
                  <a:pt x="23355" y="0"/>
                  <a:pt x="28783" y="6055"/>
                  <a:pt x="28944" y="14000"/>
                </a:cubicBezTo>
                <a:cubicBezTo>
                  <a:pt x="28944" y="21766"/>
                  <a:pt x="23344" y="27977"/>
                  <a:pt x="14383" y="27977"/>
                </a:cubicBezTo>
                <a:lnTo>
                  <a:pt x="14222" y="27977"/>
                </a:lnTo>
                <a:cubicBezTo>
                  <a:pt x="5594" y="27977"/>
                  <a:pt x="0" y="21766"/>
                  <a:pt x="0" y="14000"/>
                </a:cubicBezTo>
                <a:cubicBezTo>
                  <a:pt x="0" y="6055"/>
                  <a:pt x="5755" y="0"/>
                  <a:pt x="14561" y="0"/>
                </a:cubicBezTo>
                <a:cubicBezTo>
                  <a:pt x="14561" y="0"/>
                  <a:pt x="14561" y="0"/>
                  <a:pt x="14561" y="0"/>
                </a:cubicBezTo>
                <a:close/>
                <a:moveTo>
                  <a:pt x="14561"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20" name="Shape 820"/>
          <p:cNvSpPr/>
          <p:nvPr/>
        </p:nvSpPr>
        <p:spPr>
          <a:xfrm>
            <a:off x="1966945" y="3845668"/>
            <a:ext cx="638106" cy="407629"/>
          </a:xfrm>
          <a:custGeom>
            <a:pathLst>
              <a:path extrusionOk="0" h="120000" w="120000">
                <a:moveTo>
                  <a:pt x="117747" y="50941"/>
                </a:moveTo>
                <a:lnTo>
                  <a:pt x="108536" y="50941"/>
                </a:lnTo>
                <a:lnTo>
                  <a:pt x="108536" y="36548"/>
                </a:lnTo>
                <a:cubicBezTo>
                  <a:pt x="108536" y="34599"/>
                  <a:pt x="107523" y="33029"/>
                  <a:pt x="106283" y="33029"/>
                </a:cubicBezTo>
                <a:lnTo>
                  <a:pt x="98529" y="33029"/>
                </a:lnTo>
                <a:cubicBezTo>
                  <a:pt x="97289" y="33029"/>
                  <a:pt x="96277" y="34599"/>
                  <a:pt x="96277" y="36548"/>
                </a:cubicBezTo>
                <a:lnTo>
                  <a:pt x="96277" y="50941"/>
                </a:lnTo>
                <a:lnTo>
                  <a:pt x="87065" y="50941"/>
                </a:lnTo>
                <a:cubicBezTo>
                  <a:pt x="85814" y="50941"/>
                  <a:pt x="84807" y="52521"/>
                  <a:pt x="84807" y="54470"/>
                </a:cubicBezTo>
                <a:lnTo>
                  <a:pt x="84807" y="66579"/>
                </a:lnTo>
                <a:cubicBezTo>
                  <a:pt x="84807" y="68528"/>
                  <a:pt x="85814" y="70108"/>
                  <a:pt x="87065" y="70108"/>
                </a:cubicBezTo>
                <a:lnTo>
                  <a:pt x="96277" y="70108"/>
                </a:lnTo>
                <a:lnTo>
                  <a:pt x="96277" y="84501"/>
                </a:lnTo>
                <a:cubicBezTo>
                  <a:pt x="96277" y="86450"/>
                  <a:pt x="97289" y="88031"/>
                  <a:pt x="98529" y="88031"/>
                </a:cubicBezTo>
                <a:lnTo>
                  <a:pt x="106283" y="88031"/>
                </a:lnTo>
                <a:cubicBezTo>
                  <a:pt x="107523" y="88031"/>
                  <a:pt x="108536" y="86450"/>
                  <a:pt x="108536" y="84501"/>
                </a:cubicBezTo>
                <a:lnTo>
                  <a:pt x="108536" y="70108"/>
                </a:lnTo>
                <a:lnTo>
                  <a:pt x="117747" y="70108"/>
                </a:lnTo>
                <a:cubicBezTo>
                  <a:pt x="118993" y="70108"/>
                  <a:pt x="120000" y="68528"/>
                  <a:pt x="120000" y="66579"/>
                </a:cubicBezTo>
                <a:lnTo>
                  <a:pt x="120000" y="54470"/>
                </a:lnTo>
                <a:cubicBezTo>
                  <a:pt x="120000" y="52521"/>
                  <a:pt x="118993" y="50941"/>
                  <a:pt x="117747" y="50941"/>
                </a:cubicBezTo>
                <a:close/>
                <a:moveTo>
                  <a:pt x="39530" y="53633"/>
                </a:moveTo>
                <a:lnTo>
                  <a:pt x="39530" y="68366"/>
                </a:lnTo>
                <a:cubicBezTo>
                  <a:pt x="39530" y="70578"/>
                  <a:pt x="40682" y="72382"/>
                  <a:pt x="42100" y="72382"/>
                </a:cubicBezTo>
                <a:lnTo>
                  <a:pt x="60851" y="72382"/>
                </a:lnTo>
                <a:cubicBezTo>
                  <a:pt x="57563" y="86919"/>
                  <a:pt x="48647" y="97347"/>
                  <a:pt x="38212" y="97224"/>
                </a:cubicBezTo>
                <a:cubicBezTo>
                  <a:pt x="25552" y="97079"/>
                  <a:pt x="15084" y="81251"/>
                  <a:pt x="14589" y="61480"/>
                </a:cubicBezTo>
                <a:cubicBezTo>
                  <a:pt x="14066" y="40279"/>
                  <a:pt x="24946" y="22775"/>
                  <a:pt x="38390" y="22775"/>
                </a:cubicBezTo>
                <a:cubicBezTo>
                  <a:pt x="44536" y="22775"/>
                  <a:pt x="50149" y="26433"/>
                  <a:pt x="54376" y="32437"/>
                </a:cubicBezTo>
                <a:cubicBezTo>
                  <a:pt x="55383" y="33862"/>
                  <a:pt x="56907" y="33867"/>
                  <a:pt x="57897" y="32415"/>
                </a:cubicBezTo>
                <a:lnTo>
                  <a:pt x="64783" y="22289"/>
                </a:lnTo>
                <a:cubicBezTo>
                  <a:pt x="65857" y="20703"/>
                  <a:pt x="65857" y="18028"/>
                  <a:pt x="64789" y="16442"/>
                </a:cubicBezTo>
                <a:cubicBezTo>
                  <a:pt x="58081" y="6506"/>
                  <a:pt x="49081" y="318"/>
                  <a:pt x="39158" y="11"/>
                </a:cubicBezTo>
                <a:cubicBezTo>
                  <a:pt x="17993" y="-636"/>
                  <a:pt x="150" y="26489"/>
                  <a:pt x="0" y="59575"/>
                </a:cubicBezTo>
                <a:cubicBezTo>
                  <a:pt x="-144" y="92912"/>
                  <a:pt x="17098" y="120000"/>
                  <a:pt x="38390" y="120000"/>
                </a:cubicBezTo>
                <a:cubicBezTo>
                  <a:pt x="58870" y="120000"/>
                  <a:pt x="75596" y="94939"/>
                  <a:pt x="76720" y="63373"/>
                </a:cubicBezTo>
                <a:cubicBezTo>
                  <a:pt x="76747" y="62982"/>
                  <a:pt x="76770" y="49606"/>
                  <a:pt x="76770" y="49606"/>
                </a:cubicBezTo>
                <a:lnTo>
                  <a:pt x="42100" y="49606"/>
                </a:lnTo>
                <a:cubicBezTo>
                  <a:pt x="40682" y="49606"/>
                  <a:pt x="39530" y="51410"/>
                  <a:pt x="39530" y="53633"/>
                </a:cubicBezTo>
                <a:close/>
                <a:moveTo>
                  <a:pt x="39530" y="5363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21" name="Shape 821"/>
          <p:cNvSpPr txBox="1"/>
          <p:nvPr/>
        </p:nvSpPr>
        <p:spPr>
          <a:xfrm>
            <a:off x="4132644" y="1651130"/>
            <a:ext cx="878712" cy="559769"/>
          </a:xfrm>
          <a:prstGeom prst="rect">
            <a:avLst/>
          </a:prstGeom>
          <a:noFill/>
          <a:ln>
            <a:noFill/>
          </a:ln>
        </p:spPr>
        <p:txBody>
          <a:bodyPr anchorCtr="0" anchor="t" bIns="34275" lIns="68575" spcFirstLastPara="1" rIns="68575" wrap="square" tIns="34275">
            <a:noAutofit/>
          </a:bodyPr>
          <a:lstStyle/>
          <a:p>
            <a:pPr indent="0" lvl="0" marL="0" marR="0" rtl="0" algn="ctr">
              <a:lnSpc>
                <a:spcPct val="106250"/>
              </a:lnSpc>
              <a:spcBef>
                <a:spcPts val="0"/>
              </a:spcBef>
              <a:spcAft>
                <a:spcPts val="0"/>
              </a:spcAft>
              <a:buNone/>
            </a:pPr>
            <a:r>
              <a:rPr lang="en" sz="1200">
                <a:solidFill>
                  <a:schemeClr val="lt1"/>
                </a:solidFill>
                <a:latin typeface="Open Sans SemiBold"/>
                <a:ea typeface="Open Sans SemiBold"/>
                <a:cs typeface="Open Sans SemiBold"/>
                <a:sym typeface="Open Sans SemiBold"/>
              </a:rPr>
              <a:t>Process</a:t>
            </a:r>
            <a:endParaRPr sz="1100">
              <a:latin typeface="Open Sans SemiBold"/>
              <a:ea typeface="Open Sans SemiBold"/>
              <a:cs typeface="Open Sans SemiBold"/>
              <a:sym typeface="Open Sans SemiBold"/>
            </a:endParaRPr>
          </a:p>
          <a:p>
            <a:pPr indent="0" lvl="0" marL="0" marR="0" rtl="0" algn="ctr">
              <a:lnSpc>
                <a:spcPct val="106250"/>
              </a:lnSpc>
              <a:spcBef>
                <a:spcPts val="0"/>
              </a:spcBef>
              <a:spcAft>
                <a:spcPts val="0"/>
              </a:spcAft>
              <a:buNone/>
            </a:pPr>
            <a:r>
              <a:rPr lang="en" sz="1200">
                <a:solidFill>
                  <a:schemeClr val="lt1"/>
                </a:solidFill>
                <a:latin typeface="Open Sans SemiBold"/>
                <a:ea typeface="Open Sans SemiBold"/>
                <a:cs typeface="Open Sans SemiBold"/>
                <a:sym typeface="Open Sans SemiBold"/>
              </a:rPr>
              <a:t>Slides are</a:t>
            </a:r>
            <a:endParaRPr sz="1100">
              <a:latin typeface="Open Sans SemiBold"/>
              <a:ea typeface="Open Sans SemiBold"/>
              <a:cs typeface="Open Sans SemiBold"/>
              <a:sym typeface="Open Sans SemiBold"/>
            </a:endParaRPr>
          </a:p>
          <a:p>
            <a:pPr indent="0" lvl="0" marL="0" marR="0" rtl="0" algn="ctr">
              <a:lnSpc>
                <a:spcPct val="106250"/>
              </a:lnSpc>
              <a:spcBef>
                <a:spcPts val="0"/>
              </a:spcBef>
              <a:spcAft>
                <a:spcPts val="0"/>
              </a:spcAft>
              <a:buNone/>
            </a:pPr>
            <a:r>
              <a:rPr lang="en" sz="1200">
                <a:solidFill>
                  <a:schemeClr val="lt1"/>
                </a:solidFill>
                <a:latin typeface="Open Sans SemiBold"/>
                <a:ea typeface="Open Sans SemiBold"/>
                <a:cs typeface="Open Sans SemiBold"/>
                <a:sym typeface="Open Sans SemiBold"/>
              </a:rPr>
              <a:t>here</a:t>
            </a:r>
            <a:endParaRPr sz="1100">
              <a:latin typeface="Open Sans SemiBold"/>
              <a:ea typeface="Open Sans SemiBold"/>
              <a:cs typeface="Open Sans SemiBold"/>
              <a:sym typeface="Open Sans SemiBold"/>
            </a:endParaRPr>
          </a:p>
        </p:txBody>
      </p:sp>
    </p:spTree>
  </p:cSld>
  <p:clrMapOvr>
    <a:masterClrMapping/>
  </p:clrMapOvr>
  <p:transition spd="slow">
    <p:fade/>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6" name="Shape 826"/>
        <p:cNvGrpSpPr/>
        <p:nvPr/>
      </p:nvGrpSpPr>
      <p:grpSpPr>
        <a:xfrm>
          <a:off x="0" y="0"/>
          <a:ext cx="0" cy="0"/>
          <a:chOff x="0" y="0"/>
          <a:chExt cx="0" cy="0"/>
        </a:xfrm>
      </p:grpSpPr>
      <p:sp>
        <p:nvSpPr>
          <p:cNvPr id="827" name="Shape 827"/>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28" name="Shape 828"/>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Open Sans"/>
                <a:ea typeface="Open Sans"/>
                <a:cs typeface="Open Sans"/>
                <a:sym typeface="Open Sans"/>
              </a:rPr>
              <a:t>‹#›</a:t>
            </a:fld>
            <a:endParaRPr b="0" i="0" sz="800">
              <a:solidFill>
                <a:schemeClr val="lt1"/>
              </a:solidFill>
              <a:latin typeface="Open Sans"/>
              <a:ea typeface="Open Sans"/>
              <a:cs typeface="Open Sans"/>
              <a:sym typeface="Open Sans"/>
            </a:endParaRPr>
          </a:p>
        </p:txBody>
      </p:sp>
      <p:sp>
        <p:nvSpPr>
          <p:cNvPr id="829" name="Shape 829"/>
          <p:cNvSpPr txBox="1"/>
          <p:nvPr>
            <p:ph type="title"/>
          </p:nvPr>
        </p:nvSpPr>
        <p:spPr>
          <a:xfrm>
            <a:off x="628650" y="366206"/>
            <a:ext cx="7886700" cy="4611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Open Sans"/>
              <a:buNone/>
            </a:pPr>
            <a:r>
              <a:rPr b="1" i="0" lang="en" sz="2400" u="none" cap="none" strike="noStrike">
                <a:solidFill>
                  <a:srgbClr val="3F3F3F"/>
                </a:solidFill>
                <a:latin typeface="Open Sans"/>
                <a:ea typeface="Open Sans"/>
                <a:cs typeface="Open Sans"/>
                <a:sym typeface="Open Sans"/>
              </a:rPr>
              <a:t>Project Location</a:t>
            </a:r>
            <a:endParaRPr b="1" sz="1100">
              <a:latin typeface="Open Sans"/>
              <a:ea typeface="Open Sans"/>
              <a:cs typeface="Open Sans"/>
              <a:sym typeface="Open Sans"/>
            </a:endParaRPr>
          </a:p>
        </p:txBody>
      </p:sp>
      <p:sp>
        <p:nvSpPr>
          <p:cNvPr id="830" name="Shape 830"/>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831" name="Shape 831"/>
          <p:cNvSpPr txBox="1"/>
          <p:nvPr>
            <p:ph idx="1" type="body"/>
          </p:nvPr>
        </p:nvSpPr>
        <p:spPr>
          <a:xfrm>
            <a:off x="628649" y="829250"/>
            <a:ext cx="7886701" cy="19400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900"/>
              <a:buFont typeface="Arial"/>
              <a:buNone/>
            </a:pPr>
            <a:r>
              <a:rPr b="0" i="0" lang="en" sz="900" u="none" cap="none" strike="noStrike">
                <a:solidFill>
                  <a:srgbClr val="595959"/>
                </a:solidFill>
                <a:latin typeface="Open Sans Light"/>
                <a:ea typeface="Open Sans Light"/>
                <a:cs typeface="Open Sans Light"/>
                <a:sym typeface="Open Sans Light"/>
              </a:rPr>
              <a:t>Lorem ipsum dolor sit amet agam facer modo data lorem ipsum dolor sit amet agam facer modo data text standard dummy.</a:t>
            </a:r>
            <a:endParaRPr sz="1100"/>
          </a:p>
          <a:p>
            <a:pPr indent="0" lvl="0" marL="0" marR="0" rtl="0" algn="ctr">
              <a:lnSpc>
                <a:spcPct val="90000"/>
              </a:lnSpc>
              <a:spcBef>
                <a:spcPts val="800"/>
              </a:spcBef>
              <a:spcAft>
                <a:spcPts val="0"/>
              </a:spcAft>
              <a:buClr>
                <a:srgbClr val="3F3F3F"/>
              </a:buClr>
              <a:buSzPts val="900"/>
              <a:buFont typeface="Arial"/>
              <a:buNone/>
            </a:pPr>
            <a:r>
              <a:t/>
            </a:r>
            <a:endParaRPr b="0" i="0" sz="900" u="none" cap="none" strike="noStrike">
              <a:solidFill>
                <a:srgbClr val="3F3F3F"/>
              </a:solidFill>
              <a:latin typeface="Open Sans Light"/>
              <a:ea typeface="Open Sans Light"/>
              <a:cs typeface="Open Sans Light"/>
              <a:sym typeface="Open Sans Light"/>
            </a:endParaRPr>
          </a:p>
        </p:txBody>
      </p:sp>
      <p:grpSp>
        <p:nvGrpSpPr>
          <p:cNvPr id="832" name="Shape 832"/>
          <p:cNvGrpSpPr/>
          <p:nvPr/>
        </p:nvGrpSpPr>
        <p:grpSpPr>
          <a:xfrm>
            <a:off x="7286645" y="4818844"/>
            <a:ext cx="850568" cy="182166"/>
            <a:chOff x="9804709" y="6451931"/>
            <a:chExt cx="645495" cy="138245"/>
          </a:xfrm>
        </p:grpSpPr>
        <p:sp>
          <p:nvSpPr>
            <p:cNvPr id="833" name="Shape 833"/>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834" name="Shape 834"/>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cxnSp>
        <p:nvCxnSpPr>
          <p:cNvPr id="835" name="Shape 835"/>
          <p:cNvCxnSpPr/>
          <p:nvPr/>
        </p:nvCxnSpPr>
        <p:spPr>
          <a:xfrm rot="10800000">
            <a:off x="-13605" y="1682105"/>
            <a:ext cx="1270905" cy="0"/>
          </a:xfrm>
          <a:prstGeom prst="straightConnector1">
            <a:avLst/>
          </a:prstGeom>
          <a:noFill/>
          <a:ln cap="flat" cmpd="sng" w="28575">
            <a:solidFill>
              <a:srgbClr val="7F7F7F"/>
            </a:solidFill>
            <a:prstDash val="dot"/>
            <a:miter lim="800000"/>
            <a:headEnd len="med" w="med" type="none"/>
            <a:tailEnd len="med" w="med" type="none"/>
          </a:ln>
        </p:spPr>
      </p:cxnSp>
      <p:sp>
        <p:nvSpPr>
          <p:cNvPr id="836" name="Shape 836"/>
          <p:cNvSpPr/>
          <p:nvPr/>
        </p:nvSpPr>
        <p:spPr>
          <a:xfrm>
            <a:off x="3780900" y="1457700"/>
            <a:ext cx="1988400" cy="2811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800">
                <a:solidFill>
                  <a:srgbClr val="3F3F3F"/>
                </a:solidFill>
                <a:latin typeface="Open Sans Light"/>
                <a:ea typeface="Open Sans Light"/>
                <a:cs typeface="Open Sans Light"/>
                <a:sym typeface="Open Sans Light"/>
              </a:rPr>
              <a:t>This letterhead design is meant to project an image of profession and reliability.</a:t>
            </a:r>
            <a:endParaRPr sz="1100"/>
          </a:p>
        </p:txBody>
      </p:sp>
      <p:sp>
        <p:nvSpPr>
          <p:cNvPr id="837" name="Shape 837"/>
          <p:cNvSpPr/>
          <p:nvPr/>
        </p:nvSpPr>
        <p:spPr>
          <a:xfrm>
            <a:off x="3412155" y="1469701"/>
            <a:ext cx="257121" cy="257121"/>
          </a:xfrm>
          <a:custGeom>
            <a:pathLst>
              <a:path extrusionOk="0" h="120000" w="120000">
                <a:moveTo>
                  <a:pt x="42056" y="30591"/>
                </a:moveTo>
                <a:lnTo>
                  <a:pt x="61207" y="30591"/>
                </a:lnTo>
                <a:lnTo>
                  <a:pt x="87073" y="60139"/>
                </a:lnTo>
                <a:lnTo>
                  <a:pt x="61207" y="89687"/>
                </a:lnTo>
                <a:lnTo>
                  <a:pt x="42056" y="89687"/>
                </a:lnTo>
                <a:lnTo>
                  <a:pt x="67921" y="60139"/>
                </a:lnTo>
                <a:close/>
                <a:moveTo>
                  <a:pt x="60000" y="11758"/>
                </a:moveTo>
                <a:cubicBezTo>
                  <a:pt x="33357" y="11758"/>
                  <a:pt x="11758" y="33357"/>
                  <a:pt x="11758" y="60000"/>
                </a:cubicBezTo>
                <a:cubicBezTo>
                  <a:pt x="11758" y="86642"/>
                  <a:pt x="33357" y="108241"/>
                  <a:pt x="60000" y="108241"/>
                </a:cubicBezTo>
                <a:cubicBezTo>
                  <a:pt x="86642" y="108241"/>
                  <a:pt x="108241" y="86642"/>
                  <a:pt x="108241" y="60000"/>
                </a:cubicBezTo>
                <a:cubicBezTo>
                  <a:pt x="108241" y="33357"/>
                  <a:pt x="86642" y="11758"/>
                  <a:pt x="60000" y="11758"/>
                </a:cubicBezTo>
                <a:close/>
                <a:moveTo>
                  <a:pt x="60000" y="0"/>
                </a:moveTo>
                <a:cubicBezTo>
                  <a:pt x="93137" y="0"/>
                  <a:pt x="120000" y="26862"/>
                  <a:pt x="120000" y="60000"/>
                </a:cubicBezTo>
                <a:cubicBezTo>
                  <a:pt x="120000" y="93137"/>
                  <a:pt x="93137" y="120000"/>
                  <a:pt x="60000" y="120000"/>
                </a:cubicBezTo>
                <a:cubicBezTo>
                  <a:pt x="26862" y="120000"/>
                  <a:pt x="0" y="93137"/>
                  <a:pt x="0" y="60000"/>
                </a:cubicBezTo>
                <a:cubicBezTo>
                  <a:pt x="0" y="26862"/>
                  <a:pt x="26862" y="0"/>
                  <a:pt x="60000" y="0"/>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sp>
        <p:nvSpPr>
          <p:cNvPr id="838" name="Shape 838"/>
          <p:cNvSpPr/>
          <p:nvPr/>
        </p:nvSpPr>
        <p:spPr>
          <a:xfrm>
            <a:off x="6137924" y="1457700"/>
            <a:ext cx="1988400" cy="2811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800">
                <a:solidFill>
                  <a:srgbClr val="3F3F3F"/>
                </a:solidFill>
                <a:latin typeface="Open Sans Light"/>
                <a:ea typeface="Open Sans Light"/>
                <a:cs typeface="Open Sans Light"/>
                <a:sym typeface="Open Sans Light"/>
              </a:rPr>
              <a:t>This letterhead design is meant to project an image of profession and reliability.</a:t>
            </a:r>
            <a:endParaRPr sz="1100"/>
          </a:p>
        </p:txBody>
      </p:sp>
      <p:sp>
        <p:nvSpPr>
          <p:cNvPr id="839" name="Shape 839"/>
          <p:cNvSpPr/>
          <p:nvPr/>
        </p:nvSpPr>
        <p:spPr>
          <a:xfrm>
            <a:off x="5769199" y="1469701"/>
            <a:ext cx="257121" cy="257121"/>
          </a:xfrm>
          <a:custGeom>
            <a:pathLst>
              <a:path extrusionOk="0" h="120000" w="120000">
                <a:moveTo>
                  <a:pt x="42056" y="30591"/>
                </a:moveTo>
                <a:lnTo>
                  <a:pt x="61207" y="30591"/>
                </a:lnTo>
                <a:lnTo>
                  <a:pt x="87073" y="60139"/>
                </a:lnTo>
                <a:lnTo>
                  <a:pt x="61207" y="89687"/>
                </a:lnTo>
                <a:lnTo>
                  <a:pt x="42056" y="89687"/>
                </a:lnTo>
                <a:lnTo>
                  <a:pt x="67921" y="60139"/>
                </a:lnTo>
                <a:close/>
                <a:moveTo>
                  <a:pt x="60000" y="11758"/>
                </a:moveTo>
                <a:cubicBezTo>
                  <a:pt x="33357" y="11758"/>
                  <a:pt x="11758" y="33357"/>
                  <a:pt x="11758" y="60000"/>
                </a:cubicBezTo>
                <a:cubicBezTo>
                  <a:pt x="11758" y="86642"/>
                  <a:pt x="33357" y="108241"/>
                  <a:pt x="60000" y="108241"/>
                </a:cubicBezTo>
                <a:cubicBezTo>
                  <a:pt x="86642" y="108241"/>
                  <a:pt x="108241" y="86642"/>
                  <a:pt x="108241" y="60000"/>
                </a:cubicBezTo>
                <a:cubicBezTo>
                  <a:pt x="108241" y="33357"/>
                  <a:pt x="86642" y="11758"/>
                  <a:pt x="60000" y="11758"/>
                </a:cubicBezTo>
                <a:close/>
                <a:moveTo>
                  <a:pt x="60000" y="0"/>
                </a:moveTo>
                <a:cubicBezTo>
                  <a:pt x="93137" y="0"/>
                  <a:pt x="120000" y="26862"/>
                  <a:pt x="120000" y="60000"/>
                </a:cubicBezTo>
                <a:cubicBezTo>
                  <a:pt x="120000" y="93137"/>
                  <a:pt x="93137" y="120000"/>
                  <a:pt x="60000" y="120000"/>
                </a:cubicBezTo>
                <a:cubicBezTo>
                  <a:pt x="26862" y="120000"/>
                  <a:pt x="0" y="93137"/>
                  <a:pt x="0" y="60000"/>
                </a:cubicBezTo>
                <a:cubicBezTo>
                  <a:pt x="0" y="26862"/>
                  <a:pt x="26862" y="0"/>
                  <a:pt x="60000" y="0"/>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pic>
        <p:nvPicPr>
          <p:cNvPr id="840" name="Shape 840"/>
          <p:cNvPicPr preferRelativeResize="0"/>
          <p:nvPr/>
        </p:nvPicPr>
        <p:blipFill rotWithShape="1">
          <a:blip r:embed="rId4">
            <a:alphaModFix/>
          </a:blip>
          <a:srcRect b="0" l="0" r="0" t="0"/>
          <a:stretch/>
        </p:blipFill>
        <p:spPr>
          <a:xfrm>
            <a:off x="1386760" y="1443136"/>
            <a:ext cx="1533525" cy="310253"/>
          </a:xfrm>
          <a:prstGeom prst="rect">
            <a:avLst/>
          </a:prstGeom>
          <a:noFill/>
          <a:ln>
            <a:noFill/>
          </a:ln>
        </p:spPr>
      </p:pic>
      <p:sp>
        <p:nvSpPr>
          <p:cNvPr id="841" name="Shape 841"/>
          <p:cNvSpPr/>
          <p:nvPr/>
        </p:nvSpPr>
        <p:spPr>
          <a:xfrm>
            <a:off x="1386760" y="1909010"/>
            <a:ext cx="6374632" cy="445441"/>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3F3F3F"/>
                </a:solidFill>
                <a:latin typeface="Open Sans Light"/>
                <a:ea typeface="Open Sans Light"/>
                <a:cs typeface="Open Sans Light"/>
                <a:sym typeface="Open Sans Light"/>
              </a:rPr>
              <a:t>This letterhead design is meant to project an image of professionalism and reliability. By using simple alignments we have created a very of the layout design is meant to the project an image and the lorem you ipsum and the best popularity then your powerpoint so beauty full and your your business flyer &amp; the flyer into</a:t>
            </a:r>
            <a:endParaRPr sz="1100"/>
          </a:p>
        </p:txBody>
      </p:sp>
      <p:sp>
        <p:nvSpPr>
          <p:cNvPr id="842" name="Shape 842"/>
          <p:cNvSpPr/>
          <p:nvPr>
            <p:ph idx="2" type="pic"/>
          </p:nvPr>
        </p:nvSpPr>
        <p:spPr>
          <a:xfrm>
            <a:off x="1386760" y="2654936"/>
            <a:ext cx="6374632" cy="248856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med">
    <p:push/>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6" name="Shape 846"/>
        <p:cNvGrpSpPr/>
        <p:nvPr/>
      </p:nvGrpSpPr>
      <p:grpSpPr>
        <a:xfrm>
          <a:off x="0" y="0"/>
          <a:ext cx="0" cy="0"/>
          <a:chOff x="0" y="0"/>
          <a:chExt cx="0" cy="0"/>
        </a:xfrm>
      </p:grpSpPr>
      <p:sp>
        <p:nvSpPr>
          <p:cNvPr id="847" name="Shape 847"/>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848" name="Shape 848"/>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49" name="Shape 849"/>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Open Sans"/>
                <a:ea typeface="Open Sans"/>
                <a:cs typeface="Open Sans"/>
                <a:sym typeface="Open Sans"/>
              </a:rPr>
              <a:t>‹#›</a:t>
            </a:fld>
            <a:endParaRPr b="0" i="0" sz="800">
              <a:solidFill>
                <a:schemeClr val="lt1"/>
              </a:solidFill>
              <a:latin typeface="Open Sans"/>
              <a:ea typeface="Open Sans"/>
              <a:cs typeface="Open Sans"/>
              <a:sym typeface="Open Sans"/>
            </a:endParaRPr>
          </a:p>
        </p:txBody>
      </p:sp>
      <p:grpSp>
        <p:nvGrpSpPr>
          <p:cNvPr id="850" name="Shape 850"/>
          <p:cNvGrpSpPr/>
          <p:nvPr/>
        </p:nvGrpSpPr>
        <p:grpSpPr>
          <a:xfrm>
            <a:off x="7286645" y="4818844"/>
            <a:ext cx="850568" cy="182166"/>
            <a:chOff x="9804709" y="6451931"/>
            <a:chExt cx="645495" cy="138245"/>
          </a:xfrm>
        </p:grpSpPr>
        <p:sp>
          <p:nvSpPr>
            <p:cNvPr id="851" name="Shape 851"/>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852" name="Shape 852"/>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853" name="Shape 853"/>
          <p:cNvSpPr/>
          <p:nvPr/>
        </p:nvSpPr>
        <p:spPr>
          <a:xfrm>
            <a:off x="0" y="0"/>
            <a:ext cx="9143999" cy="5143499"/>
          </a:xfrm>
          <a:prstGeom prst="rect">
            <a:avLst/>
          </a:prstGeom>
          <a:solidFill>
            <a:srgbClr val="17161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54" name="Shape 854"/>
          <p:cNvSpPr txBox="1"/>
          <p:nvPr/>
        </p:nvSpPr>
        <p:spPr>
          <a:xfrm>
            <a:off x="3721900" y="2602425"/>
            <a:ext cx="2345100" cy="607800"/>
          </a:xfrm>
          <a:prstGeom prst="rect">
            <a:avLst/>
          </a:prstGeom>
          <a:noFill/>
          <a:ln>
            <a:noFill/>
          </a:ln>
        </p:spPr>
        <p:txBody>
          <a:bodyPr anchorCtr="0" anchor="t" bIns="34275" lIns="68575" spcFirstLastPara="1" rIns="68575" wrap="square" tIns="34275">
            <a:noAutofit/>
          </a:bodyPr>
          <a:lstStyle/>
          <a:p>
            <a:pPr indent="0" lvl="0" marL="0" marR="0" rtl="0" algn="l">
              <a:lnSpc>
                <a:spcPct val="107692"/>
              </a:lnSpc>
              <a:spcBef>
                <a:spcPts val="0"/>
              </a:spcBef>
              <a:spcAft>
                <a:spcPts val="0"/>
              </a:spcAft>
              <a:buNone/>
            </a:pPr>
            <a:r>
              <a:rPr lang="en" sz="2000">
                <a:solidFill>
                  <a:schemeClr val="lt1"/>
                </a:solidFill>
                <a:latin typeface="Open Sans SemiBold"/>
                <a:ea typeface="Open Sans SemiBold"/>
                <a:cs typeface="Open Sans SemiBold"/>
                <a:sym typeface="Open Sans SemiBold"/>
              </a:rPr>
              <a:t>Thanks For Your</a:t>
            </a:r>
            <a:endParaRPr sz="2000">
              <a:solidFill>
                <a:schemeClr val="lt1"/>
              </a:solidFill>
              <a:latin typeface="Open Sans SemiBold"/>
              <a:ea typeface="Open Sans SemiBold"/>
              <a:cs typeface="Open Sans SemiBold"/>
              <a:sym typeface="Open Sans SemiBold"/>
            </a:endParaRPr>
          </a:p>
          <a:p>
            <a:pPr indent="0" lvl="0" marL="0" marR="0" rtl="0" algn="l">
              <a:lnSpc>
                <a:spcPct val="107692"/>
              </a:lnSpc>
              <a:spcBef>
                <a:spcPts val="0"/>
              </a:spcBef>
              <a:spcAft>
                <a:spcPts val="0"/>
              </a:spcAft>
              <a:buNone/>
            </a:pPr>
            <a:r>
              <a:rPr lang="en" sz="2000">
                <a:solidFill>
                  <a:schemeClr val="accent4"/>
                </a:solidFill>
                <a:latin typeface="Open Sans SemiBold"/>
                <a:ea typeface="Open Sans SemiBold"/>
                <a:cs typeface="Open Sans SemiBold"/>
                <a:sym typeface="Open Sans SemiBold"/>
              </a:rPr>
              <a:t>Watching</a:t>
            </a:r>
            <a:endParaRPr sz="1100">
              <a:latin typeface="Open Sans SemiBold"/>
              <a:ea typeface="Open Sans SemiBold"/>
              <a:cs typeface="Open Sans SemiBold"/>
              <a:sym typeface="Open Sans SemiBold"/>
            </a:endParaRPr>
          </a:p>
        </p:txBody>
      </p:sp>
      <p:cxnSp>
        <p:nvCxnSpPr>
          <p:cNvPr id="855" name="Shape 855"/>
          <p:cNvCxnSpPr/>
          <p:nvPr/>
        </p:nvCxnSpPr>
        <p:spPr>
          <a:xfrm rot="10800000">
            <a:off x="5464969" y="2224294"/>
            <a:ext cx="3679031" cy="0"/>
          </a:xfrm>
          <a:prstGeom prst="straightConnector1">
            <a:avLst/>
          </a:prstGeom>
          <a:noFill/>
          <a:ln cap="flat" cmpd="sng" w="28575">
            <a:solidFill>
              <a:srgbClr val="BFBFBF"/>
            </a:solidFill>
            <a:prstDash val="dot"/>
            <a:miter lim="800000"/>
            <a:headEnd len="med" w="med" type="none"/>
            <a:tailEnd len="med" w="med" type="none"/>
          </a:ln>
        </p:spPr>
      </p:cxnSp>
      <p:grpSp>
        <p:nvGrpSpPr>
          <p:cNvPr id="856" name="Shape 856"/>
          <p:cNvGrpSpPr/>
          <p:nvPr/>
        </p:nvGrpSpPr>
        <p:grpSpPr>
          <a:xfrm>
            <a:off x="3804047" y="1990725"/>
            <a:ext cx="1534716" cy="310754"/>
            <a:chOff x="3195" y="1672"/>
            <a:chExt cx="1289" cy="261"/>
          </a:xfrm>
        </p:grpSpPr>
        <p:sp>
          <p:nvSpPr>
            <p:cNvPr id="857" name="Shape 857"/>
            <p:cNvSpPr/>
            <p:nvPr/>
          </p:nvSpPr>
          <p:spPr>
            <a:xfrm>
              <a:off x="3196" y="1672"/>
              <a:ext cx="1288" cy="26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58" name="Shape 858"/>
            <p:cNvSpPr/>
            <p:nvPr/>
          </p:nvSpPr>
          <p:spPr>
            <a:xfrm>
              <a:off x="3374" y="1687"/>
              <a:ext cx="179" cy="245"/>
            </a:xfrm>
            <a:custGeom>
              <a:pathLst>
                <a:path extrusionOk="0" h="120000" w="120000">
                  <a:moveTo>
                    <a:pt x="40000" y="44081"/>
                  </a:moveTo>
                  <a:cubicBezTo>
                    <a:pt x="80666" y="44081"/>
                    <a:pt x="80666" y="44081"/>
                    <a:pt x="80666" y="44081"/>
                  </a:cubicBezTo>
                  <a:cubicBezTo>
                    <a:pt x="89333" y="43591"/>
                    <a:pt x="91333" y="47510"/>
                    <a:pt x="85333" y="51918"/>
                  </a:cubicBezTo>
                  <a:cubicBezTo>
                    <a:pt x="63333" y="68081"/>
                    <a:pt x="63333" y="68081"/>
                    <a:pt x="63333" y="68081"/>
                  </a:cubicBezTo>
                  <a:cubicBezTo>
                    <a:pt x="60666" y="70530"/>
                    <a:pt x="55333" y="74448"/>
                    <a:pt x="52666" y="76408"/>
                  </a:cubicBezTo>
                  <a:cubicBezTo>
                    <a:pt x="0" y="115102"/>
                    <a:pt x="0" y="115102"/>
                    <a:pt x="0" y="115102"/>
                  </a:cubicBezTo>
                  <a:cubicBezTo>
                    <a:pt x="10000" y="118040"/>
                    <a:pt x="21333" y="120000"/>
                    <a:pt x="33333" y="120000"/>
                  </a:cubicBezTo>
                  <a:cubicBezTo>
                    <a:pt x="81333" y="120000"/>
                    <a:pt x="120000" y="91591"/>
                    <a:pt x="120000" y="56816"/>
                  </a:cubicBezTo>
                  <a:cubicBezTo>
                    <a:pt x="120000" y="31836"/>
                    <a:pt x="100000" y="10285"/>
                    <a:pt x="71333" y="0"/>
                  </a:cubicBezTo>
                  <a:cubicBezTo>
                    <a:pt x="36666" y="39183"/>
                    <a:pt x="36666" y="39183"/>
                    <a:pt x="36666" y="39183"/>
                  </a:cubicBezTo>
                  <a:cubicBezTo>
                    <a:pt x="34000" y="41632"/>
                    <a:pt x="35333" y="44081"/>
                    <a:pt x="40000" y="44081"/>
                  </a:cubicBezTo>
                  <a:close/>
                </a:path>
              </a:pathLst>
            </a:custGeom>
            <a:solidFill>
              <a:srgbClr val="BABCB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59" name="Shape 859"/>
            <p:cNvSpPr/>
            <p:nvPr/>
          </p:nvSpPr>
          <p:spPr>
            <a:xfrm>
              <a:off x="3296" y="1673"/>
              <a:ext cx="175" cy="244"/>
            </a:xfrm>
            <a:custGeom>
              <a:pathLst>
                <a:path extrusionOk="0" h="120000" w="120000">
                  <a:moveTo>
                    <a:pt x="73636" y="73770"/>
                  </a:moveTo>
                  <a:cubicBezTo>
                    <a:pt x="40227" y="74262"/>
                    <a:pt x="40227" y="74262"/>
                    <a:pt x="40227" y="74262"/>
                  </a:cubicBezTo>
                  <a:cubicBezTo>
                    <a:pt x="31363" y="74262"/>
                    <a:pt x="28636" y="70327"/>
                    <a:pt x="35454" y="65901"/>
                  </a:cubicBezTo>
                  <a:cubicBezTo>
                    <a:pt x="120000" y="4426"/>
                    <a:pt x="120000" y="4426"/>
                    <a:pt x="120000" y="4426"/>
                  </a:cubicBezTo>
                  <a:cubicBezTo>
                    <a:pt x="110454" y="1967"/>
                    <a:pt x="99545" y="0"/>
                    <a:pt x="87954" y="0"/>
                  </a:cubicBezTo>
                  <a:cubicBezTo>
                    <a:pt x="39545" y="0"/>
                    <a:pt x="0" y="28524"/>
                    <a:pt x="0" y="63934"/>
                  </a:cubicBezTo>
                  <a:cubicBezTo>
                    <a:pt x="0" y="88524"/>
                    <a:pt x="19772" y="109672"/>
                    <a:pt x="47727" y="120000"/>
                  </a:cubicBezTo>
                  <a:cubicBezTo>
                    <a:pt x="81136" y="83606"/>
                    <a:pt x="81136" y="83606"/>
                    <a:pt x="81136" y="83606"/>
                  </a:cubicBezTo>
                  <a:cubicBezTo>
                    <a:pt x="85909" y="78196"/>
                    <a:pt x="82500" y="73770"/>
                    <a:pt x="73636" y="73770"/>
                  </a:cubicBezTo>
                  <a:close/>
                </a:path>
              </a:pathLst>
            </a:custGeom>
            <a:solidFill>
              <a:srgbClr val="EDEDE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60" name="Shape 860"/>
            <p:cNvSpPr/>
            <p:nvPr/>
          </p:nvSpPr>
          <p:spPr>
            <a:xfrm>
              <a:off x="3338" y="1682"/>
              <a:ext cx="172" cy="240"/>
            </a:xfrm>
            <a:custGeom>
              <a:pathLst>
                <a:path extrusionOk="0" h="120000" w="120000">
                  <a:moveTo>
                    <a:pt x="6896" y="62500"/>
                  </a:moveTo>
                  <a:cubicBezTo>
                    <a:pt x="0" y="67000"/>
                    <a:pt x="2758" y="71000"/>
                    <a:pt x="11724" y="71000"/>
                  </a:cubicBezTo>
                  <a:cubicBezTo>
                    <a:pt x="45517" y="70500"/>
                    <a:pt x="45517" y="70500"/>
                    <a:pt x="45517" y="70500"/>
                  </a:cubicBezTo>
                  <a:cubicBezTo>
                    <a:pt x="54482" y="70500"/>
                    <a:pt x="57931" y="75000"/>
                    <a:pt x="53103" y="80500"/>
                  </a:cubicBezTo>
                  <a:cubicBezTo>
                    <a:pt x="19310" y="117500"/>
                    <a:pt x="19310" y="117500"/>
                    <a:pt x="19310" y="117500"/>
                  </a:cubicBezTo>
                  <a:cubicBezTo>
                    <a:pt x="21379" y="118500"/>
                    <a:pt x="23448" y="119000"/>
                    <a:pt x="25517" y="120000"/>
                  </a:cubicBezTo>
                  <a:cubicBezTo>
                    <a:pt x="80000" y="80500"/>
                    <a:pt x="80000" y="80500"/>
                    <a:pt x="80000" y="80500"/>
                  </a:cubicBezTo>
                  <a:cubicBezTo>
                    <a:pt x="82758" y="78500"/>
                    <a:pt x="88275" y="74500"/>
                    <a:pt x="91034" y="72000"/>
                  </a:cubicBezTo>
                  <a:cubicBezTo>
                    <a:pt x="113793" y="55500"/>
                    <a:pt x="113793" y="55500"/>
                    <a:pt x="113793" y="55500"/>
                  </a:cubicBezTo>
                  <a:cubicBezTo>
                    <a:pt x="120000" y="51000"/>
                    <a:pt x="117931" y="47000"/>
                    <a:pt x="108965" y="47500"/>
                  </a:cubicBezTo>
                  <a:cubicBezTo>
                    <a:pt x="66896" y="47500"/>
                    <a:pt x="66896" y="47500"/>
                    <a:pt x="66896" y="47500"/>
                  </a:cubicBezTo>
                  <a:cubicBezTo>
                    <a:pt x="62068" y="47500"/>
                    <a:pt x="60689" y="45000"/>
                    <a:pt x="63448" y="42500"/>
                  </a:cubicBezTo>
                  <a:cubicBezTo>
                    <a:pt x="99310" y="2500"/>
                    <a:pt x="99310" y="2500"/>
                    <a:pt x="99310" y="2500"/>
                  </a:cubicBezTo>
                  <a:cubicBezTo>
                    <a:pt x="97241" y="1500"/>
                    <a:pt x="95172" y="1000"/>
                    <a:pt x="92413" y="0"/>
                  </a:cubicBezTo>
                  <a:lnTo>
                    <a:pt x="6896" y="62500"/>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61" name="Shape 861"/>
            <p:cNvSpPr/>
            <p:nvPr/>
          </p:nvSpPr>
          <p:spPr>
            <a:xfrm>
              <a:off x="3579" y="1710"/>
              <a:ext cx="172" cy="185"/>
            </a:xfrm>
            <a:custGeom>
              <a:pathLst>
                <a:path extrusionOk="0" h="120000" w="120000">
                  <a:moveTo>
                    <a:pt x="92413" y="82378"/>
                  </a:moveTo>
                  <a:cubicBezTo>
                    <a:pt x="91034" y="90162"/>
                    <a:pt x="88965" y="99243"/>
                    <a:pt x="87586" y="110918"/>
                  </a:cubicBezTo>
                  <a:cubicBezTo>
                    <a:pt x="86896" y="105081"/>
                    <a:pt x="86896" y="105081"/>
                    <a:pt x="86896" y="105081"/>
                  </a:cubicBezTo>
                  <a:cubicBezTo>
                    <a:pt x="85517" y="99243"/>
                    <a:pt x="84827" y="91459"/>
                    <a:pt x="82758" y="82378"/>
                  </a:cubicBezTo>
                  <a:cubicBezTo>
                    <a:pt x="64827" y="0"/>
                    <a:pt x="64827" y="0"/>
                    <a:pt x="64827" y="0"/>
                  </a:cubicBezTo>
                  <a:cubicBezTo>
                    <a:pt x="55172" y="0"/>
                    <a:pt x="55172" y="0"/>
                    <a:pt x="55172" y="0"/>
                  </a:cubicBezTo>
                  <a:cubicBezTo>
                    <a:pt x="37241" y="83027"/>
                    <a:pt x="37241" y="83027"/>
                    <a:pt x="37241" y="83027"/>
                  </a:cubicBezTo>
                  <a:cubicBezTo>
                    <a:pt x="35172" y="92756"/>
                    <a:pt x="33793" y="101837"/>
                    <a:pt x="32413" y="110918"/>
                  </a:cubicBezTo>
                  <a:cubicBezTo>
                    <a:pt x="31724" y="105729"/>
                    <a:pt x="29655" y="96000"/>
                    <a:pt x="26896" y="82378"/>
                  </a:cubicBezTo>
                  <a:cubicBezTo>
                    <a:pt x="8965" y="0"/>
                    <a:pt x="8965" y="0"/>
                    <a:pt x="8965" y="0"/>
                  </a:cubicBezTo>
                  <a:cubicBezTo>
                    <a:pt x="0" y="0"/>
                    <a:pt x="0" y="0"/>
                    <a:pt x="0" y="0"/>
                  </a:cubicBezTo>
                  <a:cubicBezTo>
                    <a:pt x="27586" y="120000"/>
                    <a:pt x="27586" y="120000"/>
                    <a:pt x="27586" y="120000"/>
                  </a:cubicBezTo>
                  <a:cubicBezTo>
                    <a:pt x="37241" y="120000"/>
                    <a:pt x="37241" y="120000"/>
                    <a:pt x="37241" y="120000"/>
                  </a:cubicBezTo>
                  <a:cubicBezTo>
                    <a:pt x="56551" y="30486"/>
                    <a:pt x="56551" y="30486"/>
                    <a:pt x="56551" y="30486"/>
                  </a:cubicBezTo>
                  <a:cubicBezTo>
                    <a:pt x="58620" y="18810"/>
                    <a:pt x="58620" y="18810"/>
                    <a:pt x="58620" y="18810"/>
                  </a:cubicBezTo>
                  <a:cubicBezTo>
                    <a:pt x="60000" y="11027"/>
                    <a:pt x="60000" y="11027"/>
                    <a:pt x="60000" y="11027"/>
                  </a:cubicBezTo>
                  <a:cubicBezTo>
                    <a:pt x="61379" y="22702"/>
                    <a:pt x="62758" y="29189"/>
                    <a:pt x="62758" y="30486"/>
                  </a:cubicBezTo>
                  <a:cubicBezTo>
                    <a:pt x="82068" y="120000"/>
                    <a:pt x="82068" y="120000"/>
                    <a:pt x="82068" y="120000"/>
                  </a:cubicBezTo>
                  <a:cubicBezTo>
                    <a:pt x="92413" y="120000"/>
                    <a:pt x="92413" y="120000"/>
                    <a:pt x="92413" y="120000"/>
                  </a:cubicBezTo>
                  <a:cubicBezTo>
                    <a:pt x="120000" y="0"/>
                    <a:pt x="120000" y="0"/>
                    <a:pt x="120000" y="0"/>
                  </a:cubicBezTo>
                  <a:cubicBezTo>
                    <a:pt x="111034" y="0"/>
                    <a:pt x="111034" y="0"/>
                    <a:pt x="111034" y="0"/>
                  </a:cubicBezTo>
                  <a:lnTo>
                    <a:pt x="92413" y="82378"/>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62" name="Shape 862"/>
            <p:cNvSpPr/>
            <p:nvPr/>
          </p:nvSpPr>
          <p:spPr>
            <a:xfrm>
              <a:off x="3195" y="1710"/>
              <a:ext cx="76" cy="185"/>
            </a:xfrm>
            <a:custGeom>
              <a:pathLst>
                <a:path extrusionOk="0" h="120000" w="120000">
                  <a:moveTo>
                    <a:pt x="38961" y="0"/>
                  </a:moveTo>
                  <a:cubicBezTo>
                    <a:pt x="0" y="0"/>
                    <a:pt x="0" y="0"/>
                    <a:pt x="0" y="0"/>
                  </a:cubicBezTo>
                  <a:cubicBezTo>
                    <a:pt x="0" y="120000"/>
                    <a:pt x="0" y="120000"/>
                    <a:pt x="0" y="120000"/>
                  </a:cubicBezTo>
                  <a:cubicBezTo>
                    <a:pt x="20259" y="120000"/>
                    <a:pt x="20259" y="120000"/>
                    <a:pt x="20259" y="120000"/>
                  </a:cubicBezTo>
                  <a:cubicBezTo>
                    <a:pt x="20259" y="70702"/>
                    <a:pt x="20259" y="70702"/>
                    <a:pt x="20259" y="70702"/>
                  </a:cubicBezTo>
                  <a:cubicBezTo>
                    <a:pt x="40519" y="70702"/>
                    <a:pt x="40519" y="70702"/>
                    <a:pt x="40519" y="70702"/>
                  </a:cubicBezTo>
                  <a:cubicBezTo>
                    <a:pt x="67012" y="70702"/>
                    <a:pt x="87272" y="67459"/>
                    <a:pt x="99740" y="61621"/>
                  </a:cubicBezTo>
                  <a:cubicBezTo>
                    <a:pt x="113766" y="55783"/>
                    <a:pt x="120000" y="46702"/>
                    <a:pt x="120000" y="34378"/>
                  </a:cubicBezTo>
                  <a:cubicBezTo>
                    <a:pt x="120000" y="22702"/>
                    <a:pt x="113766" y="14270"/>
                    <a:pt x="101298" y="8432"/>
                  </a:cubicBezTo>
                  <a:cubicBezTo>
                    <a:pt x="88831" y="3243"/>
                    <a:pt x="67012" y="0"/>
                    <a:pt x="38961" y="0"/>
                  </a:cubicBezTo>
                  <a:close/>
                  <a:moveTo>
                    <a:pt x="87272" y="56432"/>
                  </a:moveTo>
                  <a:cubicBezTo>
                    <a:pt x="77922" y="60972"/>
                    <a:pt x="60779" y="62918"/>
                    <a:pt x="38961" y="62918"/>
                  </a:cubicBezTo>
                  <a:cubicBezTo>
                    <a:pt x="20259" y="62918"/>
                    <a:pt x="20259" y="62918"/>
                    <a:pt x="20259" y="62918"/>
                  </a:cubicBezTo>
                  <a:cubicBezTo>
                    <a:pt x="20259" y="7783"/>
                    <a:pt x="20259" y="7783"/>
                    <a:pt x="20259" y="7783"/>
                  </a:cubicBezTo>
                  <a:cubicBezTo>
                    <a:pt x="40519" y="7783"/>
                    <a:pt x="40519" y="7783"/>
                    <a:pt x="40519" y="7783"/>
                  </a:cubicBezTo>
                  <a:cubicBezTo>
                    <a:pt x="60779" y="7783"/>
                    <a:pt x="76363" y="9729"/>
                    <a:pt x="85714" y="13621"/>
                  </a:cubicBezTo>
                  <a:cubicBezTo>
                    <a:pt x="96623" y="18162"/>
                    <a:pt x="101298" y="24648"/>
                    <a:pt x="101298" y="34378"/>
                  </a:cubicBezTo>
                  <a:cubicBezTo>
                    <a:pt x="101298" y="44756"/>
                    <a:pt x="96623" y="51891"/>
                    <a:pt x="87272" y="56432"/>
                  </a:cubicBez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63" name="Shape 863"/>
            <p:cNvSpPr/>
            <p:nvPr/>
          </p:nvSpPr>
          <p:spPr>
            <a:xfrm>
              <a:off x="3794" y="1710"/>
              <a:ext cx="66" cy="185"/>
            </a:xfrm>
            <a:custGeom>
              <a:pathLst>
                <a:path extrusionOk="0" h="120000" w="120000">
                  <a:moveTo>
                    <a:pt x="0" y="120000"/>
                  </a:moveTo>
                  <a:lnTo>
                    <a:pt x="120000" y="120000"/>
                  </a:lnTo>
                  <a:lnTo>
                    <a:pt x="120000" y="112216"/>
                  </a:lnTo>
                  <a:lnTo>
                    <a:pt x="23636" y="112216"/>
                  </a:lnTo>
                  <a:lnTo>
                    <a:pt x="23636" y="60972"/>
                  </a:lnTo>
                  <a:lnTo>
                    <a:pt x="114545" y="60972"/>
                  </a:lnTo>
                  <a:lnTo>
                    <a:pt x="114545" y="53189"/>
                  </a:lnTo>
                  <a:lnTo>
                    <a:pt x="23636" y="53189"/>
                  </a:lnTo>
                  <a:lnTo>
                    <a:pt x="23636" y="7783"/>
                  </a:lnTo>
                  <a:lnTo>
                    <a:pt x="120000" y="7783"/>
                  </a:lnTo>
                  <a:lnTo>
                    <a:pt x="120000" y="0"/>
                  </a:lnTo>
                  <a:lnTo>
                    <a:pt x="0" y="0"/>
                  </a:lnTo>
                  <a:lnTo>
                    <a:pt x="0" y="120000"/>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64" name="Shape 864"/>
            <p:cNvSpPr/>
            <p:nvPr/>
          </p:nvSpPr>
          <p:spPr>
            <a:xfrm>
              <a:off x="4388" y="1710"/>
              <a:ext cx="96" cy="185"/>
            </a:xfrm>
            <a:custGeom>
              <a:pathLst>
                <a:path extrusionOk="0" h="120000" w="120000">
                  <a:moveTo>
                    <a:pt x="105154" y="83675"/>
                  </a:moveTo>
                  <a:cubicBezTo>
                    <a:pt x="105154" y="90162"/>
                    <a:pt x="105154" y="97297"/>
                    <a:pt x="106391" y="106378"/>
                  </a:cubicBezTo>
                  <a:cubicBezTo>
                    <a:pt x="105154" y="106378"/>
                    <a:pt x="105154" y="106378"/>
                    <a:pt x="105154" y="106378"/>
                  </a:cubicBezTo>
                  <a:cubicBezTo>
                    <a:pt x="19793" y="0"/>
                    <a:pt x="19793" y="0"/>
                    <a:pt x="19793" y="0"/>
                  </a:cubicBezTo>
                  <a:cubicBezTo>
                    <a:pt x="0" y="0"/>
                    <a:pt x="0" y="0"/>
                    <a:pt x="0" y="0"/>
                  </a:cubicBezTo>
                  <a:cubicBezTo>
                    <a:pt x="0" y="120000"/>
                    <a:pt x="0" y="120000"/>
                    <a:pt x="0" y="120000"/>
                  </a:cubicBezTo>
                  <a:cubicBezTo>
                    <a:pt x="14845" y="120000"/>
                    <a:pt x="14845" y="120000"/>
                    <a:pt x="14845" y="120000"/>
                  </a:cubicBezTo>
                  <a:cubicBezTo>
                    <a:pt x="14845" y="34378"/>
                    <a:pt x="14845" y="34378"/>
                    <a:pt x="14845" y="34378"/>
                  </a:cubicBezTo>
                  <a:cubicBezTo>
                    <a:pt x="14845" y="27243"/>
                    <a:pt x="14845" y="20108"/>
                    <a:pt x="13608" y="12324"/>
                  </a:cubicBezTo>
                  <a:cubicBezTo>
                    <a:pt x="14845" y="12324"/>
                    <a:pt x="14845" y="12324"/>
                    <a:pt x="14845" y="12324"/>
                  </a:cubicBezTo>
                  <a:cubicBezTo>
                    <a:pt x="100206" y="120000"/>
                    <a:pt x="100206" y="120000"/>
                    <a:pt x="100206" y="120000"/>
                  </a:cubicBezTo>
                  <a:cubicBezTo>
                    <a:pt x="120000" y="120000"/>
                    <a:pt x="120000" y="120000"/>
                    <a:pt x="120000" y="120000"/>
                  </a:cubicBezTo>
                  <a:cubicBezTo>
                    <a:pt x="120000" y="0"/>
                    <a:pt x="120000" y="0"/>
                    <a:pt x="120000" y="0"/>
                  </a:cubicBezTo>
                  <a:cubicBezTo>
                    <a:pt x="105154" y="0"/>
                    <a:pt x="105154" y="0"/>
                    <a:pt x="105154" y="0"/>
                  </a:cubicBezTo>
                  <a:lnTo>
                    <a:pt x="105154" y="83675"/>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65" name="Shape 865"/>
            <p:cNvSpPr/>
            <p:nvPr/>
          </p:nvSpPr>
          <p:spPr>
            <a:xfrm>
              <a:off x="4041" y="1710"/>
              <a:ext cx="76" cy="185"/>
            </a:xfrm>
            <a:custGeom>
              <a:pathLst>
                <a:path extrusionOk="0" h="120000" w="120000">
                  <a:moveTo>
                    <a:pt x="38961" y="0"/>
                  </a:moveTo>
                  <a:cubicBezTo>
                    <a:pt x="0" y="0"/>
                    <a:pt x="0" y="0"/>
                    <a:pt x="0" y="0"/>
                  </a:cubicBezTo>
                  <a:cubicBezTo>
                    <a:pt x="0" y="120000"/>
                    <a:pt x="0" y="120000"/>
                    <a:pt x="0" y="120000"/>
                  </a:cubicBezTo>
                  <a:cubicBezTo>
                    <a:pt x="18701" y="120000"/>
                    <a:pt x="18701" y="120000"/>
                    <a:pt x="18701" y="120000"/>
                  </a:cubicBezTo>
                  <a:cubicBezTo>
                    <a:pt x="18701" y="70702"/>
                    <a:pt x="18701" y="70702"/>
                    <a:pt x="18701" y="70702"/>
                  </a:cubicBezTo>
                  <a:cubicBezTo>
                    <a:pt x="40519" y="70702"/>
                    <a:pt x="40519" y="70702"/>
                    <a:pt x="40519" y="70702"/>
                  </a:cubicBezTo>
                  <a:cubicBezTo>
                    <a:pt x="67012" y="70702"/>
                    <a:pt x="85714" y="67459"/>
                    <a:pt x="99740" y="61621"/>
                  </a:cubicBezTo>
                  <a:cubicBezTo>
                    <a:pt x="113766" y="55783"/>
                    <a:pt x="120000" y="46702"/>
                    <a:pt x="120000" y="34378"/>
                  </a:cubicBezTo>
                  <a:cubicBezTo>
                    <a:pt x="120000" y="22702"/>
                    <a:pt x="113766" y="14270"/>
                    <a:pt x="101298" y="8432"/>
                  </a:cubicBezTo>
                  <a:cubicBezTo>
                    <a:pt x="87272" y="3243"/>
                    <a:pt x="67012" y="0"/>
                    <a:pt x="38961" y="0"/>
                  </a:cubicBezTo>
                  <a:close/>
                  <a:moveTo>
                    <a:pt x="87272" y="56432"/>
                  </a:moveTo>
                  <a:cubicBezTo>
                    <a:pt x="77922" y="60972"/>
                    <a:pt x="60779" y="62918"/>
                    <a:pt x="38961" y="62918"/>
                  </a:cubicBezTo>
                  <a:cubicBezTo>
                    <a:pt x="18701" y="62918"/>
                    <a:pt x="18701" y="62918"/>
                    <a:pt x="18701" y="62918"/>
                  </a:cubicBezTo>
                  <a:cubicBezTo>
                    <a:pt x="18701" y="7783"/>
                    <a:pt x="18701" y="7783"/>
                    <a:pt x="18701" y="7783"/>
                  </a:cubicBezTo>
                  <a:cubicBezTo>
                    <a:pt x="40519" y="7783"/>
                    <a:pt x="40519" y="7783"/>
                    <a:pt x="40519" y="7783"/>
                  </a:cubicBezTo>
                  <a:cubicBezTo>
                    <a:pt x="60779" y="7783"/>
                    <a:pt x="76363" y="9729"/>
                    <a:pt x="85714" y="13621"/>
                  </a:cubicBezTo>
                  <a:cubicBezTo>
                    <a:pt x="95064" y="18162"/>
                    <a:pt x="101298" y="24648"/>
                    <a:pt x="101298" y="34378"/>
                  </a:cubicBezTo>
                  <a:cubicBezTo>
                    <a:pt x="101298" y="44756"/>
                    <a:pt x="96623" y="51891"/>
                    <a:pt x="87272" y="56432"/>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66" name="Shape 866"/>
            <p:cNvSpPr/>
            <p:nvPr/>
          </p:nvSpPr>
          <p:spPr>
            <a:xfrm>
              <a:off x="4255" y="1710"/>
              <a:ext cx="101" cy="185"/>
            </a:xfrm>
            <a:custGeom>
              <a:pathLst>
                <a:path extrusionOk="0" h="120000" w="120000">
                  <a:moveTo>
                    <a:pt x="51764" y="0"/>
                  </a:moveTo>
                  <a:cubicBezTo>
                    <a:pt x="0" y="120000"/>
                    <a:pt x="0" y="120000"/>
                    <a:pt x="0" y="120000"/>
                  </a:cubicBezTo>
                  <a:cubicBezTo>
                    <a:pt x="15294" y="120000"/>
                    <a:pt x="15294" y="120000"/>
                    <a:pt x="15294" y="120000"/>
                  </a:cubicBezTo>
                  <a:cubicBezTo>
                    <a:pt x="34117" y="76540"/>
                    <a:pt x="34117" y="76540"/>
                    <a:pt x="34117" y="76540"/>
                  </a:cubicBezTo>
                  <a:cubicBezTo>
                    <a:pt x="85882" y="76540"/>
                    <a:pt x="85882" y="76540"/>
                    <a:pt x="85882" y="76540"/>
                  </a:cubicBezTo>
                  <a:cubicBezTo>
                    <a:pt x="105882" y="120000"/>
                    <a:pt x="105882" y="120000"/>
                    <a:pt x="105882" y="120000"/>
                  </a:cubicBezTo>
                  <a:cubicBezTo>
                    <a:pt x="120000" y="120000"/>
                    <a:pt x="120000" y="120000"/>
                    <a:pt x="120000" y="120000"/>
                  </a:cubicBezTo>
                  <a:cubicBezTo>
                    <a:pt x="67058" y="0"/>
                    <a:pt x="67058" y="0"/>
                    <a:pt x="67058" y="0"/>
                  </a:cubicBezTo>
                  <a:lnTo>
                    <a:pt x="51764" y="0"/>
                  </a:lnTo>
                  <a:close/>
                  <a:moveTo>
                    <a:pt x="36470" y="68756"/>
                  </a:moveTo>
                  <a:cubicBezTo>
                    <a:pt x="55294" y="24000"/>
                    <a:pt x="55294" y="24000"/>
                    <a:pt x="55294" y="24000"/>
                  </a:cubicBezTo>
                  <a:cubicBezTo>
                    <a:pt x="56470" y="18810"/>
                    <a:pt x="58823" y="14270"/>
                    <a:pt x="58823" y="9729"/>
                  </a:cubicBezTo>
                  <a:cubicBezTo>
                    <a:pt x="60000" y="14270"/>
                    <a:pt x="62352" y="18810"/>
                    <a:pt x="63529" y="24000"/>
                  </a:cubicBezTo>
                  <a:cubicBezTo>
                    <a:pt x="83529" y="68756"/>
                    <a:pt x="83529" y="68756"/>
                    <a:pt x="83529" y="68756"/>
                  </a:cubicBezTo>
                  <a:lnTo>
                    <a:pt x="36470" y="68756"/>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67" name="Shape 867"/>
            <p:cNvSpPr/>
            <p:nvPr/>
          </p:nvSpPr>
          <p:spPr>
            <a:xfrm>
              <a:off x="3913" y="1710"/>
              <a:ext cx="83" cy="185"/>
            </a:xfrm>
            <a:custGeom>
              <a:pathLst>
                <a:path extrusionOk="0" h="120000" w="120000">
                  <a:moveTo>
                    <a:pt x="100000" y="53837"/>
                  </a:moveTo>
                  <a:cubicBezTo>
                    <a:pt x="107142" y="48648"/>
                    <a:pt x="110000" y="41513"/>
                    <a:pt x="110000" y="33081"/>
                  </a:cubicBezTo>
                  <a:cubicBezTo>
                    <a:pt x="110000" y="22054"/>
                    <a:pt x="104285" y="14270"/>
                    <a:pt x="91428" y="8432"/>
                  </a:cubicBezTo>
                  <a:cubicBezTo>
                    <a:pt x="80000" y="3243"/>
                    <a:pt x="61428" y="0"/>
                    <a:pt x="35714" y="0"/>
                  </a:cubicBezTo>
                  <a:cubicBezTo>
                    <a:pt x="0" y="0"/>
                    <a:pt x="0" y="0"/>
                    <a:pt x="0" y="0"/>
                  </a:cubicBezTo>
                  <a:cubicBezTo>
                    <a:pt x="0" y="120000"/>
                    <a:pt x="0" y="120000"/>
                    <a:pt x="0" y="120000"/>
                  </a:cubicBezTo>
                  <a:cubicBezTo>
                    <a:pt x="17142" y="120000"/>
                    <a:pt x="17142" y="120000"/>
                    <a:pt x="17142" y="120000"/>
                  </a:cubicBezTo>
                  <a:cubicBezTo>
                    <a:pt x="17142" y="67459"/>
                    <a:pt x="17142" y="67459"/>
                    <a:pt x="17142" y="67459"/>
                  </a:cubicBezTo>
                  <a:cubicBezTo>
                    <a:pt x="51428" y="67459"/>
                    <a:pt x="51428" y="67459"/>
                    <a:pt x="51428" y="67459"/>
                  </a:cubicBezTo>
                  <a:cubicBezTo>
                    <a:pt x="100000" y="120000"/>
                    <a:pt x="100000" y="120000"/>
                    <a:pt x="100000" y="120000"/>
                  </a:cubicBezTo>
                  <a:cubicBezTo>
                    <a:pt x="120000" y="120000"/>
                    <a:pt x="120000" y="120000"/>
                    <a:pt x="120000" y="120000"/>
                  </a:cubicBezTo>
                  <a:cubicBezTo>
                    <a:pt x="67142" y="65513"/>
                    <a:pt x="67142" y="65513"/>
                    <a:pt x="67142" y="65513"/>
                  </a:cubicBezTo>
                  <a:cubicBezTo>
                    <a:pt x="82857" y="62918"/>
                    <a:pt x="94285" y="59027"/>
                    <a:pt x="100000" y="53837"/>
                  </a:cubicBezTo>
                  <a:close/>
                  <a:moveTo>
                    <a:pt x="41428" y="60324"/>
                  </a:moveTo>
                  <a:cubicBezTo>
                    <a:pt x="17142" y="60324"/>
                    <a:pt x="17142" y="60324"/>
                    <a:pt x="17142" y="60324"/>
                  </a:cubicBezTo>
                  <a:cubicBezTo>
                    <a:pt x="17142" y="7783"/>
                    <a:pt x="17142" y="7783"/>
                    <a:pt x="17142" y="7783"/>
                  </a:cubicBezTo>
                  <a:cubicBezTo>
                    <a:pt x="37142" y="7783"/>
                    <a:pt x="37142" y="7783"/>
                    <a:pt x="37142" y="7783"/>
                  </a:cubicBezTo>
                  <a:cubicBezTo>
                    <a:pt x="55714" y="7783"/>
                    <a:pt x="70000" y="10378"/>
                    <a:pt x="78571" y="14270"/>
                  </a:cubicBezTo>
                  <a:cubicBezTo>
                    <a:pt x="87142" y="18162"/>
                    <a:pt x="91428" y="24648"/>
                    <a:pt x="91428" y="33729"/>
                  </a:cubicBezTo>
                  <a:cubicBezTo>
                    <a:pt x="91428" y="42162"/>
                    <a:pt x="87142" y="49297"/>
                    <a:pt x="78571" y="53837"/>
                  </a:cubicBezTo>
                  <a:cubicBezTo>
                    <a:pt x="70000" y="57729"/>
                    <a:pt x="58571" y="60324"/>
                    <a:pt x="41428" y="60324"/>
                  </a:cubicBez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68" name="Shape 868"/>
            <p:cNvSpPr/>
            <p:nvPr/>
          </p:nvSpPr>
          <p:spPr>
            <a:xfrm>
              <a:off x="4152" y="1710"/>
              <a:ext cx="64" cy="185"/>
            </a:xfrm>
            <a:custGeom>
              <a:pathLst>
                <a:path extrusionOk="0" h="120000" w="120000">
                  <a:moveTo>
                    <a:pt x="24375" y="0"/>
                  </a:moveTo>
                  <a:lnTo>
                    <a:pt x="0" y="0"/>
                  </a:lnTo>
                  <a:lnTo>
                    <a:pt x="0" y="120000"/>
                  </a:lnTo>
                  <a:lnTo>
                    <a:pt x="120000" y="120000"/>
                  </a:lnTo>
                  <a:lnTo>
                    <a:pt x="120000" y="112216"/>
                  </a:lnTo>
                  <a:lnTo>
                    <a:pt x="24375" y="112216"/>
                  </a:lnTo>
                  <a:lnTo>
                    <a:pt x="24375" y="0"/>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6" name="Shape 206"/>
        <p:cNvGrpSpPr/>
        <p:nvPr/>
      </p:nvGrpSpPr>
      <p:grpSpPr>
        <a:xfrm>
          <a:off x="0" y="0"/>
          <a:ext cx="0" cy="0"/>
          <a:chOff x="0" y="0"/>
          <a:chExt cx="0" cy="0"/>
        </a:xfrm>
      </p:grpSpPr>
      <p:sp>
        <p:nvSpPr>
          <p:cNvPr id="207" name="Shape 207"/>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208" name="Shape 208"/>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9" name="Shape 209"/>
          <p:cNvSpPr/>
          <p:nvPr/>
        </p:nvSpPr>
        <p:spPr>
          <a:xfrm>
            <a:off x="5490500" y="2664975"/>
            <a:ext cx="2711400" cy="4116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595959"/>
                </a:solidFill>
                <a:latin typeface="Open Sans Light"/>
                <a:ea typeface="Open Sans Light"/>
                <a:cs typeface="Open Sans Light"/>
                <a:sym typeface="Open Sans Light"/>
              </a:rPr>
              <a:t>This letterhead design is meant to project an image of professionalism and reliability. By for  using simple alignments we have created a very of the layout</a:t>
            </a:r>
            <a:endParaRPr sz="1100"/>
          </a:p>
        </p:txBody>
      </p:sp>
      <p:grpSp>
        <p:nvGrpSpPr>
          <p:cNvPr id="210" name="Shape 210"/>
          <p:cNvGrpSpPr/>
          <p:nvPr/>
        </p:nvGrpSpPr>
        <p:grpSpPr>
          <a:xfrm>
            <a:off x="5490493" y="893515"/>
            <a:ext cx="437076" cy="398778"/>
            <a:chOff x="7320658" y="1132009"/>
            <a:chExt cx="582768" cy="531704"/>
          </a:xfrm>
        </p:grpSpPr>
        <p:sp>
          <p:nvSpPr>
            <p:cNvPr id="211" name="Shape 211"/>
            <p:cNvSpPr/>
            <p:nvPr/>
          </p:nvSpPr>
          <p:spPr>
            <a:xfrm>
              <a:off x="7320658" y="1132009"/>
              <a:ext cx="582768" cy="531704"/>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2" name="Shape 212"/>
            <p:cNvSpPr txBox="1"/>
            <p:nvPr/>
          </p:nvSpPr>
          <p:spPr>
            <a:xfrm>
              <a:off x="7384033" y="1197806"/>
              <a:ext cx="456019"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lt1"/>
                  </a:solidFill>
                  <a:latin typeface="Open Sans"/>
                  <a:ea typeface="Open Sans"/>
                  <a:cs typeface="Open Sans"/>
                  <a:sym typeface="Open Sans"/>
                </a:rPr>
                <a:t>1</a:t>
              </a:r>
              <a:endParaRPr sz="1100"/>
            </a:p>
          </p:txBody>
        </p:sp>
      </p:grpSp>
      <p:sp>
        <p:nvSpPr>
          <p:cNvPr id="213" name="Shape 213"/>
          <p:cNvSpPr txBox="1"/>
          <p:nvPr/>
        </p:nvSpPr>
        <p:spPr>
          <a:xfrm>
            <a:off x="6053102" y="842100"/>
            <a:ext cx="1156500" cy="501600"/>
          </a:xfrm>
          <a:prstGeom prst="rect">
            <a:avLst/>
          </a:prstGeom>
          <a:noFill/>
          <a:ln>
            <a:noFill/>
          </a:ln>
        </p:spPr>
        <p:txBody>
          <a:bodyPr anchorCtr="0" anchor="t" bIns="34275" lIns="68575" spcFirstLastPara="1" rIns="68575" wrap="square" tIns="34275">
            <a:noAutofit/>
          </a:bodyPr>
          <a:lstStyle/>
          <a:p>
            <a:pPr indent="0" lvl="0" marL="0" marR="0" rtl="0" algn="l">
              <a:lnSpc>
                <a:spcPct val="95652"/>
              </a:lnSpc>
              <a:spcBef>
                <a:spcPts val="0"/>
              </a:spcBef>
              <a:spcAft>
                <a:spcPts val="0"/>
              </a:spcAft>
              <a:buNone/>
            </a:pPr>
            <a:r>
              <a:rPr lang="en" sz="1700">
                <a:solidFill>
                  <a:srgbClr val="7F7F7F"/>
                </a:solidFill>
                <a:latin typeface="Open Sans"/>
                <a:ea typeface="Open Sans"/>
                <a:cs typeface="Open Sans"/>
                <a:sym typeface="Open Sans"/>
              </a:rPr>
              <a:t>Business</a:t>
            </a:r>
            <a:endParaRPr sz="1100"/>
          </a:p>
          <a:p>
            <a:pPr indent="0" lvl="0" marL="0" marR="0" rtl="0" algn="l">
              <a:lnSpc>
                <a:spcPct val="95652"/>
              </a:lnSpc>
              <a:spcBef>
                <a:spcPts val="0"/>
              </a:spcBef>
              <a:spcAft>
                <a:spcPts val="0"/>
              </a:spcAft>
              <a:buNone/>
            </a:pPr>
            <a:r>
              <a:rPr lang="en" sz="1700">
                <a:solidFill>
                  <a:schemeClr val="dk1"/>
                </a:solidFill>
                <a:latin typeface="Open Sans"/>
                <a:ea typeface="Open Sans"/>
                <a:cs typeface="Open Sans"/>
                <a:sym typeface="Open Sans"/>
              </a:rPr>
              <a:t>Goal</a:t>
            </a:r>
            <a:endParaRPr sz="1100"/>
          </a:p>
        </p:txBody>
      </p:sp>
      <p:sp>
        <p:nvSpPr>
          <p:cNvPr id="214" name="Shape 214"/>
          <p:cNvSpPr/>
          <p:nvPr/>
        </p:nvSpPr>
        <p:spPr>
          <a:xfrm>
            <a:off x="5494763" y="1409350"/>
            <a:ext cx="2711400" cy="4116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595959"/>
                </a:solidFill>
                <a:latin typeface="Open Sans Light"/>
                <a:ea typeface="Open Sans Light"/>
                <a:cs typeface="Open Sans Light"/>
                <a:sym typeface="Open Sans Light"/>
              </a:rPr>
              <a:t>This letterhead design is meant to project an image of professionalism and reliability. By for  using simple alignments we have created a very of the layout</a:t>
            </a:r>
            <a:endParaRPr sz="1100"/>
          </a:p>
        </p:txBody>
      </p:sp>
      <p:sp>
        <p:nvSpPr>
          <p:cNvPr id="215" name="Shape 215"/>
          <p:cNvSpPr/>
          <p:nvPr/>
        </p:nvSpPr>
        <p:spPr>
          <a:xfrm>
            <a:off x="5494763" y="3920600"/>
            <a:ext cx="2711400" cy="4116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595959"/>
                </a:solidFill>
                <a:latin typeface="Open Sans Light"/>
                <a:ea typeface="Open Sans Light"/>
                <a:cs typeface="Open Sans Light"/>
                <a:sym typeface="Open Sans Light"/>
              </a:rPr>
              <a:t>This letterhead design is meant to project an image of professionalism and reliability. By for  using simple alignments we have created a very of the layout</a:t>
            </a:r>
            <a:endParaRPr sz="1100"/>
          </a:p>
        </p:txBody>
      </p:sp>
      <p:sp>
        <p:nvSpPr>
          <p:cNvPr id="216" name="Shape 216"/>
          <p:cNvSpPr txBox="1"/>
          <p:nvPr/>
        </p:nvSpPr>
        <p:spPr>
          <a:xfrm>
            <a:off x="6053101" y="2018800"/>
            <a:ext cx="1233600" cy="492300"/>
          </a:xfrm>
          <a:prstGeom prst="rect">
            <a:avLst/>
          </a:prstGeom>
          <a:noFill/>
          <a:ln>
            <a:noFill/>
          </a:ln>
        </p:spPr>
        <p:txBody>
          <a:bodyPr anchorCtr="0" anchor="t" bIns="34275" lIns="68575" spcFirstLastPara="1" rIns="68575" wrap="square" tIns="34275">
            <a:noAutofit/>
          </a:bodyPr>
          <a:lstStyle/>
          <a:p>
            <a:pPr indent="0" lvl="0" marL="0" marR="0" rtl="0" algn="l">
              <a:lnSpc>
                <a:spcPct val="95652"/>
              </a:lnSpc>
              <a:spcBef>
                <a:spcPts val="0"/>
              </a:spcBef>
              <a:spcAft>
                <a:spcPts val="0"/>
              </a:spcAft>
              <a:buNone/>
            </a:pPr>
            <a:r>
              <a:rPr lang="en" sz="1700">
                <a:solidFill>
                  <a:schemeClr val="accent4"/>
                </a:solidFill>
                <a:latin typeface="Open Sans"/>
                <a:ea typeface="Open Sans"/>
                <a:cs typeface="Open Sans"/>
                <a:sym typeface="Open Sans"/>
              </a:rPr>
              <a:t>About</a:t>
            </a:r>
            <a:endParaRPr sz="1100"/>
          </a:p>
          <a:p>
            <a:pPr indent="0" lvl="0" marL="0" marR="0" rtl="0" algn="l">
              <a:lnSpc>
                <a:spcPct val="95652"/>
              </a:lnSpc>
              <a:spcBef>
                <a:spcPts val="0"/>
              </a:spcBef>
              <a:spcAft>
                <a:spcPts val="0"/>
              </a:spcAft>
              <a:buNone/>
            </a:pPr>
            <a:r>
              <a:rPr lang="en" sz="1700">
                <a:solidFill>
                  <a:schemeClr val="dk1"/>
                </a:solidFill>
                <a:latin typeface="Open Sans"/>
                <a:ea typeface="Open Sans"/>
                <a:cs typeface="Open Sans"/>
                <a:sym typeface="Open Sans"/>
              </a:rPr>
              <a:t>Powerplan</a:t>
            </a:r>
            <a:endParaRPr sz="1700">
              <a:solidFill>
                <a:schemeClr val="dk1"/>
              </a:solidFill>
              <a:latin typeface="Open Sans"/>
              <a:ea typeface="Open Sans"/>
              <a:cs typeface="Open Sans"/>
              <a:sym typeface="Open Sans"/>
            </a:endParaRPr>
          </a:p>
        </p:txBody>
      </p:sp>
      <p:grpSp>
        <p:nvGrpSpPr>
          <p:cNvPr id="217" name="Shape 217"/>
          <p:cNvGrpSpPr/>
          <p:nvPr/>
        </p:nvGrpSpPr>
        <p:grpSpPr>
          <a:xfrm>
            <a:off x="5490493" y="2065641"/>
            <a:ext cx="437076" cy="398778"/>
            <a:chOff x="7320658" y="2755926"/>
            <a:chExt cx="582768" cy="531704"/>
          </a:xfrm>
        </p:grpSpPr>
        <p:sp>
          <p:nvSpPr>
            <p:cNvPr id="218" name="Shape 218"/>
            <p:cNvSpPr/>
            <p:nvPr/>
          </p:nvSpPr>
          <p:spPr>
            <a:xfrm>
              <a:off x="7320658" y="2755926"/>
              <a:ext cx="582768" cy="531704"/>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9" name="Shape 219"/>
            <p:cNvSpPr txBox="1"/>
            <p:nvPr/>
          </p:nvSpPr>
          <p:spPr>
            <a:xfrm>
              <a:off x="7384033" y="2821723"/>
              <a:ext cx="456019"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lt1"/>
                  </a:solidFill>
                  <a:latin typeface="Open Sans"/>
                  <a:ea typeface="Open Sans"/>
                  <a:cs typeface="Open Sans"/>
                  <a:sym typeface="Open Sans"/>
                </a:rPr>
                <a:t>2</a:t>
              </a:r>
              <a:endParaRPr sz="1100"/>
            </a:p>
          </p:txBody>
        </p:sp>
      </p:grpSp>
      <p:grpSp>
        <p:nvGrpSpPr>
          <p:cNvPr id="220" name="Shape 220"/>
          <p:cNvGrpSpPr/>
          <p:nvPr/>
        </p:nvGrpSpPr>
        <p:grpSpPr>
          <a:xfrm>
            <a:off x="1446970" y="814488"/>
            <a:ext cx="466337" cy="470593"/>
            <a:chOff x="5341938" y="3081338"/>
            <a:chExt cx="695326" cy="701676"/>
          </a:xfrm>
        </p:grpSpPr>
        <p:sp>
          <p:nvSpPr>
            <p:cNvPr id="221" name="Shape 221"/>
            <p:cNvSpPr/>
            <p:nvPr/>
          </p:nvSpPr>
          <p:spPr>
            <a:xfrm>
              <a:off x="5921376" y="3209926"/>
              <a:ext cx="115888" cy="573088"/>
            </a:xfrm>
            <a:custGeom>
              <a:pathLst>
                <a:path extrusionOk="0" h="120000" w="120000">
                  <a:moveTo>
                    <a:pt x="0" y="5350"/>
                  </a:moveTo>
                  <a:cubicBezTo>
                    <a:pt x="0" y="96305"/>
                    <a:pt x="0" y="96305"/>
                    <a:pt x="0" y="96305"/>
                  </a:cubicBezTo>
                  <a:cubicBezTo>
                    <a:pt x="48750" y="113121"/>
                    <a:pt x="48750" y="113121"/>
                    <a:pt x="48750" y="113121"/>
                  </a:cubicBezTo>
                  <a:cubicBezTo>
                    <a:pt x="48750" y="117707"/>
                    <a:pt x="48750" y="117707"/>
                    <a:pt x="48750" y="117707"/>
                  </a:cubicBezTo>
                  <a:cubicBezTo>
                    <a:pt x="48750" y="119235"/>
                    <a:pt x="52500" y="120000"/>
                    <a:pt x="60000" y="120000"/>
                  </a:cubicBezTo>
                  <a:cubicBezTo>
                    <a:pt x="67500" y="120000"/>
                    <a:pt x="71250" y="119235"/>
                    <a:pt x="71250" y="117707"/>
                  </a:cubicBezTo>
                  <a:cubicBezTo>
                    <a:pt x="71250" y="113121"/>
                    <a:pt x="71250" y="113121"/>
                    <a:pt x="71250" y="113121"/>
                  </a:cubicBezTo>
                  <a:cubicBezTo>
                    <a:pt x="120000" y="96305"/>
                    <a:pt x="120000" y="96305"/>
                    <a:pt x="120000" y="96305"/>
                  </a:cubicBezTo>
                  <a:cubicBezTo>
                    <a:pt x="120000" y="0"/>
                    <a:pt x="120000" y="0"/>
                    <a:pt x="120000" y="0"/>
                  </a:cubicBezTo>
                  <a:cubicBezTo>
                    <a:pt x="0" y="0"/>
                    <a:pt x="0" y="0"/>
                    <a:pt x="0" y="0"/>
                  </a:cubicBezTo>
                  <a:lnTo>
                    <a:pt x="0" y="5350"/>
                  </a:lnTo>
                  <a:close/>
                  <a:moveTo>
                    <a:pt x="86250" y="97834"/>
                  </a:moveTo>
                  <a:cubicBezTo>
                    <a:pt x="60000" y="107770"/>
                    <a:pt x="60000" y="107770"/>
                    <a:pt x="60000" y="107770"/>
                  </a:cubicBezTo>
                  <a:cubicBezTo>
                    <a:pt x="33750" y="97834"/>
                    <a:pt x="33750" y="97834"/>
                    <a:pt x="33750" y="97834"/>
                  </a:cubicBezTo>
                  <a:lnTo>
                    <a:pt x="86250" y="97834"/>
                  </a:lnTo>
                  <a:close/>
                  <a:moveTo>
                    <a:pt x="86250" y="97834"/>
                  </a:moveTo>
                  <a:cubicBezTo>
                    <a:pt x="86250" y="97834"/>
                    <a:pt x="86250" y="97834"/>
                    <a:pt x="86250" y="97834"/>
                  </a:cubicBezTo>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7F7F7F"/>
                </a:solidFill>
                <a:latin typeface="Calibri"/>
                <a:ea typeface="Calibri"/>
                <a:cs typeface="Calibri"/>
                <a:sym typeface="Calibri"/>
              </a:endParaRPr>
            </a:p>
          </p:txBody>
        </p:sp>
        <p:sp>
          <p:nvSpPr>
            <p:cNvPr id="222" name="Shape 222"/>
            <p:cNvSpPr/>
            <p:nvPr/>
          </p:nvSpPr>
          <p:spPr>
            <a:xfrm>
              <a:off x="5921376" y="3081338"/>
              <a:ext cx="115888" cy="106363"/>
            </a:xfrm>
            <a:custGeom>
              <a:pathLst>
                <a:path extrusionOk="0" h="120000" w="120000">
                  <a:moveTo>
                    <a:pt x="82500" y="0"/>
                  </a:moveTo>
                  <a:cubicBezTo>
                    <a:pt x="37500" y="0"/>
                    <a:pt x="37500" y="0"/>
                    <a:pt x="37500" y="0"/>
                  </a:cubicBezTo>
                  <a:cubicBezTo>
                    <a:pt x="15000" y="0"/>
                    <a:pt x="0" y="16551"/>
                    <a:pt x="0" y="41379"/>
                  </a:cubicBezTo>
                  <a:cubicBezTo>
                    <a:pt x="0" y="120000"/>
                    <a:pt x="0" y="120000"/>
                    <a:pt x="0" y="120000"/>
                  </a:cubicBezTo>
                  <a:cubicBezTo>
                    <a:pt x="120000" y="120000"/>
                    <a:pt x="120000" y="120000"/>
                    <a:pt x="120000" y="120000"/>
                  </a:cubicBezTo>
                  <a:cubicBezTo>
                    <a:pt x="120000" y="41379"/>
                    <a:pt x="120000" y="41379"/>
                    <a:pt x="120000" y="41379"/>
                  </a:cubicBezTo>
                  <a:cubicBezTo>
                    <a:pt x="120000" y="16551"/>
                    <a:pt x="105000" y="0"/>
                    <a:pt x="82500" y="0"/>
                  </a:cubicBezTo>
                  <a:close/>
                  <a:moveTo>
                    <a:pt x="82500" y="0"/>
                  </a:moveTo>
                  <a:cubicBezTo>
                    <a:pt x="82500" y="0"/>
                    <a:pt x="82500" y="0"/>
                    <a:pt x="82500" y="0"/>
                  </a:cubicBezTo>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7F7F7F"/>
                </a:solidFill>
                <a:latin typeface="Calibri"/>
                <a:ea typeface="Calibri"/>
                <a:cs typeface="Calibri"/>
                <a:sym typeface="Calibri"/>
              </a:endParaRPr>
            </a:p>
          </p:txBody>
        </p:sp>
        <p:sp>
          <p:nvSpPr>
            <p:cNvPr id="223" name="Shape 223"/>
            <p:cNvSpPr/>
            <p:nvPr/>
          </p:nvSpPr>
          <p:spPr>
            <a:xfrm>
              <a:off x="5341938" y="3081338"/>
              <a:ext cx="533400" cy="701675"/>
            </a:xfrm>
            <a:custGeom>
              <a:pathLst>
                <a:path extrusionOk="0" h="120000" w="120000">
                  <a:moveTo>
                    <a:pt x="0" y="0"/>
                  </a:moveTo>
                  <a:lnTo>
                    <a:pt x="0" y="120000"/>
                  </a:lnTo>
                  <a:lnTo>
                    <a:pt x="120000" y="120000"/>
                  </a:lnTo>
                  <a:lnTo>
                    <a:pt x="120000" y="0"/>
                  </a:lnTo>
                  <a:lnTo>
                    <a:pt x="0" y="0"/>
                  </a:lnTo>
                  <a:close/>
                  <a:moveTo>
                    <a:pt x="115000" y="116470"/>
                  </a:moveTo>
                  <a:lnTo>
                    <a:pt x="26071" y="116470"/>
                  </a:lnTo>
                  <a:lnTo>
                    <a:pt x="26071" y="3800"/>
                  </a:lnTo>
                  <a:lnTo>
                    <a:pt x="115000" y="3800"/>
                  </a:lnTo>
                  <a:lnTo>
                    <a:pt x="115000" y="116470"/>
                  </a:lnTo>
                  <a:close/>
                  <a:moveTo>
                    <a:pt x="115000" y="116470"/>
                  </a:moveTo>
                  <a:lnTo>
                    <a:pt x="115000" y="116470"/>
                  </a:lnTo>
                  <a:close/>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7F7F7F"/>
                </a:solidFill>
                <a:latin typeface="Calibri"/>
                <a:ea typeface="Calibri"/>
                <a:cs typeface="Calibri"/>
                <a:sym typeface="Calibri"/>
              </a:endParaRPr>
            </a:p>
          </p:txBody>
        </p:sp>
        <p:sp>
          <p:nvSpPr>
            <p:cNvPr id="224" name="Shape 224"/>
            <p:cNvSpPr/>
            <p:nvPr/>
          </p:nvSpPr>
          <p:spPr>
            <a:xfrm>
              <a:off x="5341938" y="3081338"/>
              <a:ext cx="533400" cy="701675"/>
            </a:xfrm>
            <a:custGeom>
              <a:pathLst>
                <a:path extrusionOk="0" h="120000" w="120000">
                  <a:moveTo>
                    <a:pt x="0" y="0"/>
                  </a:moveTo>
                  <a:lnTo>
                    <a:pt x="0" y="120000"/>
                  </a:lnTo>
                  <a:lnTo>
                    <a:pt x="120000" y="120000"/>
                  </a:lnTo>
                  <a:lnTo>
                    <a:pt x="120000" y="0"/>
                  </a:lnTo>
                  <a:lnTo>
                    <a:pt x="0" y="0"/>
                  </a:lnTo>
                  <a:moveTo>
                    <a:pt x="115000" y="116470"/>
                  </a:moveTo>
                  <a:lnTo>
                    <a:pt x="26071" y="116470"/>
                  </a:lnTo>
                  <a:lnTo>
                    <a:pt x="26071" y="3800"/>
                  </a:lnTo>
                  <a:lnTo>
                    <a:pt x="115000" y="3800"/>
                  </a:lnTo>
                  <a:lnTo>
                    <a:pt x="115000" y="116470"/>
                  </a:lnTo>
                  <a:moveTo>
                    <a:pt x="115000" y="116470"/>
                  </a:moveTo>
                  <a:lnTo>
                    <a:pt x="115000" y="116470"/>
                  </a:lnTo>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7F7F7F"/>
                </a:solidFill>
                <a:latin typeface="Calibri"/>
                <a:ea typeface="Calibri"/>
                <a:cs typeface="Calibri"/>
                <a:sym typeface="Calibri"/>
              </a:endParaRPr>
            </a:p>
          </p:txBody>
        </p:sp>
        <p:sp>
          <p:nvSpPr>
            <p:cNvPr id="225" name="Shape 225"/>
            <p:cNvSpPr/>
            <p:nvPr/>
          </p:nvSpPr>
          <p:spPr>
            <a:xfrm>
              <a:off x="5514976" y="3198813"/>
              <a:ext cx="279400" cy="165100"/>
            </a:xfrm>
            <a:custGeom>
              <a:pathLst>
                <a:path extrusionOk="0" h="120000" w="120000">
                  <a:moveTo>
                    <a:pt x="120000" y="0"/>
                  </a:moveTo>
                  <a:lnTo>
                    <a:pt x="0" y="0"/>
                  </a:lnTo>
                  <a:lnTo>
                    <a:pt x="0" y="120000"/>
                  </a:lnTo>
                  <a:lnTo>
                    <a:pt x="120000" y="120000"/>
                  </a:lnTo>
                  <a:lnTo>
                    <a:pt x="120000" y="0"/>
                  </a:lnTo>
                  <a:close/>
                  <a:moveTo>
                    <a:pt x="95454" y="85384"/>
                  </a:moveTo>
                  <a:lnTo>
                    <a:pt x="25227" y="85384"/>
                  </a:lnTo>
                  <a:lnTo>
                    <a:pt x="25227" y="69230"/>
                  </a:lnTo>
                  <a:lnTo>
                    <a:pt x="95454" y="69230"/>
                  </a:lnTo>
                  <a:lnTo>
                    <a:pt x="95454" y="85384"/>
                  </a:lnTo>
                  <a:close/>
                  <a:moveTo>
                    <a:pt x="95454" y="50769"/>
                  </a:moveTo>
                  <a:lnTo>
                    <a:pt x="25227" y="50769"/>
                  </a:lnTo>
                  <a:lnTo>
                    <a:pt x="25227" y="34615"/>
                  </a:lnTo>
                  <a:lnTo>
                    <a:pt x="95454" y="34615"/>
                  </a:lnTo>
                  <a:lnTo>
                    <a:pt x="95454" y="50769"/>
                  </a:lnTo>
                  <a:close/>
                  <a:moveTo>
                    <a:pt x="95454" y="50769"/>
                  </a:moveTo>
                  <a:lnTo>
                    <a:pt x="95454" y="50769"/>
                  </a:lnTo>
                  <a:close/>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7F7F7F"/>
                </a:solidFill>
                <a:latin typeface="Calibri"/>
                <a:ea typeface="Calibri"/>
                <a:cs typeface="Calibri"/>
                <a:sym typeface="Calibri"/>
              </a:endParaRPr>
            </a:p>
          </p:txBody>
        </p:sp>
        <p:sp>
          <p:nvSpPr>
            <p:cNvPr id="226" name="Shape 226"/>
            <p:cNvSpPr/>
            <p:nvPr/>
          </p:nvSpPr>
          <p:spPr>
            <a:xfrm>
              <a:off x="5514976" y="3198813"/>
              <a:ext cx="279400" cy="165100"/>
            </a:xfrm>
            <a:custGeom>
              <a:pathLst>
                <a:path extrusionOk="0" h="120000" w="120000">
                  <a:moveTo>
                    <a:pt x="120000" y="0"/>
                  </a:moveTo>
                  <a:lnTo>
                    <a:pt x="0" y="0"/>
                  </a:lnTo>
                  <a:lnTo>
                    <a:pt x="0" y="120000"/>
                  </a:lnTo>
                  <a:lnTo>
                    <a:pt x="120000" y="120000"/>
                  </a:lnTo>
                  <a:lnTo>
                    <a:pt x="120000" y="0"/>
                  </a:lnTo>
                  <a:moveTo>
                    <a:pt x="95454" y="85384"/>
                  </a:moveTo>
                  <a:lnTo>
                    <a:pt x="25227" y="85384"/>
                  </a:lnTo>
                  <a:lnTo>
                    <a:pt x="25227" y="69230"/>
                  </a:lnTo>
                  <a:lnTo>
                    <a:pt x="95454" y="69230"/>
                  </a:lnTo>
                  <a:lnTo>
                    <a:pt x="95454" y="85384"/>
                  </a:lnTo>
                  <a:moveTo>
                    <a:pt x="95454" y="50769"/>
                  </a:moveTo>
                  <a:lnTo>
                    <a:pt x="25227" y="50769"/>
                  </a:lnTo>
                  <a:lnTo>
                    <a:pt x="25227" y="34615"/>
                  </a:lnTo>
                  <a:lnTo>
                    <a:pt x="95454" y="34615"/>
                  </a:lnTo>
                  <a:lnTo>
                    <a:pt x="95454" y="50769"/>
                  </a:lnTo>
                  <a:moveTo>
                    <a:pt x="95454" y="50769"/>
                  </a:moveTo>
                  <a:lnTo>
                    <a:pt x="95454" y="50769"/>
                  </a:lnTo>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7F7F7F"/>
                </a:solidFill>
                <a:latin typeface="Calibri"/>
                <a:ea typeface="Calibri"/>
                <a:cs typeface="Calibri"/>
                <a:sym typeface="Calibri"/>
              </a:endParaRPr>
            </a:p>
          </p:txBody>
        </p:sp>
      </p:grpSp>
      <p:sp>
        <p:nvSpPr>
          <p:cNvPr id="227" name="Shape 227"/>
          <p:cNvSpPr txBox="1"/>
          <p:nvPr/>
        </p:nvSpPr>
        <p:spPr>
          <a:xfrm>
            <a:off x="2002176" y="937350"/>
            <a:ext cx="1364400" cy="4386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400">
                <a:solidFill>
                  <a:srgbClr val="7F7F7F"/>
                </a:solidFill>
                <a:latin typeface="Open Sans"/>
                <a:ea typeface="Open Sans"/>
                <a:cs typeface="Open Sans"/>
                <a:sym typeface="Open Sans"/>
              </a:rPr>
              <a:t>Agenda</a:t>
            </a:r>
            <a:endParaRPr b="1" sz="1100"/>
          </a:p>
        </p:txBody>
      </p:sp>
      <p:sp>
        <p:nvSpPr>
          <p:cNvPr id="228" name="Shape 228"/>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9" name="Shape 229"/>
          <p:cNvSpPr/>
          <p:nvPr/>
        </p:nvSpPr>
        <p:spPr>
          <a:xfrm>
            <a:off x="1446970" y="1412613"/>
            <a:ext cx="3371543" cy="599817"/>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900">
                <a:solidFill>
                  <a:srgbClr val="595959"/>
                </a:solidFill>
                <a:latin typeface="Open Sans Light"/>
                <a:ea typeface="Open Sans Light"/>
                <a:cs typeface="Open Sans Light"/>
                <a:sym typeface="Open Sans Light"/>
              </a:rPr>
              <a:t>This letterhead design is meant to project an image of professionalism and reliability. By for  using simple alignments we have created a very of the layout</a:t>
            </a:r>
            <a:endParaRPr sz="1100"/>
          </a:p>
        </p:txBody>
      </p:sp>
      <p:sp>
        <p:nvSpPr>
          <p:cNvPr id="230" name="Shape 230"/>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Open Sans"/>
                <a:ea typeface="Open Sans"/>
                <a:cs typeface="Open Sans"/>
                <a:sym typeface="Open Sans"/>
              </a:rPr>
              <a:t>‹#›</a:t>
            </a:fld>
            <a:endParaRPr b="0" i="0" sz="800">
              <a:solidFill>
                <a:schemeClr val="lt1"/>
              </a:solidFill>
              <a:latin typeface="Open Sans"/>
              <a:ea typeface="Open Sans"/>
              <a:cs typeface="Open Sans"/>
              <a:sym typeface="Open Sans"/>
            </a:endParaRPr>
          </a:p>
        </p:txBody>
      </p:sp>
      <p:sp>
        <p:nvSpPr>
          <p:cNvPr id="231" name="Shape 231"/>
          <p:cNvSpPr txBox="1"/>
          <p:nvPr/>
        </p:nvSpPr>
        <p:spPr>
          <a:xfrm>
            <a:off x="6053088" y="3274022"/>
            <a:ext cx="1067000" cy="501628"/>
          </a:xfrm>
          <a:prstGeom prst="rect">
            <a:avLst/>
          </a:prstGeom>
          <a:noFill/>
          <a:ln>
            <a:noFill/>
          </a:ln>
        </p:spPr>
        <p:txBody>
          <a:bodyPr anchorCtr="0" anchor="t" bIns="34275" lIns="68575" spcFirstLastPara="1" rIns="68575" wrap="square" tIns="34275">
            <a:noAutofit/>
          </a:bodyPr>
          <a:lstStyle/>
          <a:p>
            <a:pPr indent="0" lvl="0" marL="0" marR="0" rtl="0" algn="l">
              <a:lnSpc>
                <a:spcPct val="95652"/>
              </a:lnSpc>
              <a:spcBef>
                <a:spcPts val="0"/>
              </a:spcBef>
              <a:spcAft>
                <a:spcPts val="0"/>
              </a:spcAft>
              <a:buNone/>
            </a:pPr>
            <a:r>
              <a:rPr lang="en" sz="1700">
                <a:solidFill>
                  <a:schemeClr val="accent5"/>
                </a:solidFill>
                <a:latin typeface="Open Sans"/>
                <a:ea typeface="Open Sans"/>
                <a:cs typeface="Open Sans"/>
                <a:sym typeface="Open Sans"/>
              </a:rPr>
              <a:t>Business</a:t>
            </a:r>
            <a:endParaRPr sz="1100"/>
          </a:p>
          <a:p>
            <a:pPr indent="0" lvl="0" marL="0" marR="0" rtl="0" algn="l">
              <a:lnSpc>
                <a:spcPct val="95652"/>
              </a:lnSpc>
              <a:spcBef>
                <a:spcPts val="0"/>
              </a:spcBef>
              <a:spcAft>
                <a:spcPts val="0"/>
              </a:spcAft>
              <a:buNone/>
            </a:pPr>
            <a:r>
              <a:rPr lang="en" sz="1700">
                <a:solidFill>
                  <a:schemeClr val="dk1"/>
                </a:solidFill>
                <a:latin typeface="Open Sans"/>
                <a:ea typeface="Open Sans"/>
                <a:cs typeface="Open Sans"/>
                <a:sym typeface="Open Sans"/>
              </a:rPr>
              <a:t>Field</a:t>
            </a:r>
            <a:endParaRPr sz="1100"/>
          </a:p>
        </p:txBody>
      </p:sp>
      <p:grpSp>
        <p:nvGrpSpPr>
          <p:cNvPr id="232" name="Shape 232"/>
          <p:cNvGrpSpPr/>
          <p:nvPr/>
        </p:nvGrpSpPr>
        <p:grpSpPr>
          <a:xfrm>
            <a:off x="5490493" y="3325447"/>
            <a:ext cx="437076" cy="398778"/>
            <a:chOff x="7325276" y="4432599"/>
            <a:chExt cx="582768" cy="531704"/>
          </a:xfrm>
        </p:grpSpPr>
        <p:sp>
          <p:nvSpPr>
            <p:cNvPr id="233" name="Shape 233"/>
            <p:cNvSpPr/>
            <p:nvPr/>
          </p:nvSpPr>
          <p:spPr>
            <a:xfrm>
              <a:off x="7325276" y="4432599"/>
              <a:ext cx="582768" cy="531704"/>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4" name="Shape 234"/>
            <p:cNvSpPr txBox="1"/>
            <p:nvPr/>
          </p:nvSpPr>
          <p:spPr>
            <a:xfrm>
              <a:off x="7388651" y="4498396"/>
              <a:ext cx="456019"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lt1"/>
                  </a:solidFill>
                  <a:latin typeface="Open Sans"/>
                  <a:ea typeface="Open Sans"/>
                  <a:cs typeface="Open Sans"/>
                  <a:sym typeface="Open Sans"/>
                </a:rPr>
                <a:t>3</a:t>
              </a:r>
              <a:endParaRPr sz="1100"/>
            </a:p>
          </p:txBody>
        </p:sp>
      </p:grpSp>
      <p:grpSp>
        <p:nvGrpSpPr>
          <p:cNvPr id="235" name="Shape 235"/>
          <p:cNvGrpSpPr/>
          <p:nvPr/>
        </p:nvGrpSpPr>
        <p:grpSpPr>
          <a:xfrm>
            <a:off x="7286645" y="4818844"/>
            <a:ext cx="850568" cy="182166"/>
            <a:chOff x="9804709" y="6451931"/>
            <a:chExt cx="645495" cy="138245"/>
          </a:xfrm>
        </p:grpSpPr>
        <p:sp>
          <p:nvSpPr>
            <p:cNvPr id="236" name="Shape 236"/>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237" name="Shape 237"/>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238" name="Shape 238"/>
          <p:cNvSpPr/>
          <p:nvPr>
            <p:ph idx="2" type="pic"/>
          </p:nvPr>
        </p:nvSpPr>
        <p:spPr>
          <a:xfrm>
            <a:off x="1446970" y="2103280"/>
            <a:ext cx="3339889" cy="222899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 name="Shape 243"/>
        <p:cNvGrpSpPr/>
        <p:nvPr/>
      </p:nvGrpSpPr>
      <p:grpSpPr>
        <a:xfrm>
          <a:off x="0" y="0"/>
          <a:ext cx="0" cy="0"/>
          <a:chOff x="0" y="0"/>
          <a:chExt cx="0" cy="0"/>
        </a:xfrm>
      </p:grpSpPr>
      <p:sp>
        <p:nvSpPr>
          <p:cNvPr id="244" name="Shape 244"/>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Open Sans"/>
                <a:ea typeface="Open Sans"/>
                <a:cs typeface="Open Sans"/>
                <a:sym typeface="Open Sans"/>
              </a:rPr>
              <a:t>‹#›</a:t>
            </a:fld>
            <a:endParaRPr b="0" i="0" sz="800">
              <a:solidFill>
                <a:schemeClr val="lt1"/>
              </a:solidFill>
              <a:latin typeface="Open Sans"/>
              <a:ea typeface="Open Sans"/>
              <a:cs typeface="Open Sans"/>
              <a:sym typeface="Open Sans"/>
            </a:endParaRPr>
          </a:p>
        </p:txBody>
      </p:sp>
      <p:sp>
        <p:nvSpPr>
          <p:cNvPr id="245" name="Shape 245"/>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b="0" i="0" sz="900">
              <a:solidFill>
                <a:srgbClr val="171616"/>
              </a:solidFill>
              <a:latin typeface="Open Sans Light"/>
              <a:ea typeface="Open Sans Light"/>
              <a:cs typeface="Open Sans Light"/>
              <a:sym typeface="Open Sans Light"/>
            </a:endParaRPr>
          </a:p>
        </p:txBody>
      </p:sp>
      <p:sp>
        <p:nvSpPr>
          <p:cNvPr id="246" name="Shape 246"/>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47" name="Shape 247"/>
          <p:cNvGrpSpPr/>
          <p:nvPr/>
        </p:nvGrpSpPr>
        <p:grpSpPr>
          <a:xfrm>
            <a:off x="7286645" y="4818844"/>
            <a:ext cx="850568" cy="182166"/>
            <a:chOff x="9804709" y="6451931"/>
            <a:chExt cx="645495" cy="138245"/>
          </a:xfrm>
        </p:grpSpPr>
        <p:sp>
          <p:nvSpPr>
            <p:cNvPr id="248" name="Shape 248"/>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249" name="Shape 249"/>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250" name="Shape 250"/>
          <p:cNvSpPr/>
          <p:nvPr/>
        </p:nvSpPr>
        <p:spPr>
          <a:xfrm>
            <a:off x="0" y="0"/>
            <a:ext cx="9144000" cy="514349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1" name="Shape 251"/>
          <p:cNvSpPr/>
          <p:nvPr/>
        </p:nvSpPr>
        <p:spPr>
          <a:xfrm>
            <a:off x="1257299" y="4023630"/>
            <a:ext cx="1828800" cy="5799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7F7F7F"/>
                </a:solidFill>
                <a:latin typeface="Open Sans Light"/>
                <a:ea typeface="Open Sans Light"/>
                <a:cs typeface="Open Sans Light"/>
                <a:sym typeface="Open Sans Light"/>
              </a:rPr>
              <a:t> professionalism and reliability By using simple lorem yours have created a very spacious feeling. The simplicity and the suggests strength and the spaciousn </a:t>
            </a:r>
            <a:endParaRPr sz="1100"/>
          </a:p>
        </p:txBody>
      </p:sp>
      <p:sp>
        <p:nvSpPr>
          <p:cNvPr id="252" name="Shape 252"/>
          <p:cNvSpPr/>
          <p:nvPr/>
        </p:nvSpPr>
        <p:spPr>
          <a:xfrm>
            <a:off x="3477986" y="4023630"/>
            <a:ext cx="1818000" cy="5799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7F7F7F"/>
                </a:solidFill>
                <a:latin typeface="Open Sans Light"/>
                <a:ea typeface="Open Sans Light"/>
                <a:cs typeface="Open Sans Light"/>
                <a:sym typeface="Open Sans Light"/>
              </a:rPr>
              <a:t>professionalism and reliability By using simple lorem yours have created a very spacious feeling. The simplicity and the suggests strength and the spaciousn </a:t>
            </a:r>
            <a:endParaRPr sz="1100"/>
          </a:p>
        </p:txBody>
      </p:sp>
      <p:sp>
        <p:nvSpPr>
          <p:cNvPr id="253" name="Shape 253"/>
          <p:cNvSpPr/>
          <p:nvPr/>
        </p:nvSpPr>
        <p:spPr>
          <a:xfrm>
            <a:off x="5698671" y="4023630"/>
            <a:ext cx="1930800" cy="5799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7F7F7F"/>
                </a:solidFill>
                <a:latin typeface="Open Sans Light"/>
                <a:ea typeface="Open Sans Light"/>
                <a:cs typeface="Open Sans Light"/>
                <a:sym typeface="Open Sans Light"/>
              </a:rPr>
              <a:t>This letterhead design is meant to project reliability By using simple lorem yours have created a very spacious feeling. The simplicity and the suggests strength and </a:t>
            </a:r>
            <a:endParaRPr sz="1100"/>
          </a:p>
        </p:txBody>
      </p:sp>
      <p:cxnSp>
        <p:nvCxnSpPr>
          <p:cNvPr id="254" name="Shape 254"/>
          <p:cNvCxnSpPr/>
          <p:nvPr/>
        </p:nvCxnSpPr>
        <p:spPr>
          <a:xfrm>
            <a:off x="1257299" y="3920417"/>
            <a:ext cx="6629400" cy="0"/>
          </a:xfrm>
          <a:prstGeom prst="straightConnector1">
            <a:avLst/>
          </a:prstGeom>
          <a:noFill/>
          <a:ln cap="flat" cmpd="sng" w="12700">
            <a:solidFill>
              <a:srgbClr val="D8D8D8"/>
            </a:solidFill>
            <a:prstDash val="solid"/>
            <a:miter lim="800000"/>
            <a:headEnd len="med" w="med" type="none"/>
            <a:tailEnd len="med" w="med" type="none"/>
          </a:ln>
        </p:spPr>
      </p:cxnSp>
      <p:sp>
        <p:nvSpPr>
          <p:cNvPr id="255" name="Shape 255"/>
          <p:cNvSpPr txBox="1"/>
          <p:nvPr/>
        </p:nvSpPr>
        <p:spPr>
          <a:xfrm>
            <a:off x="1178726" y="3300400"/>
            <a:ext cx="1743600" cy="4557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500">
                <a:solidFill>
                  <a:srgbClr val="7F7F7F"/>
                </a:solidFill>
                <a:latin typeface="Open Sans SemiBold"/>
                <a:ea typeface="Open Sans SemiBold"/>
                <a:cs typeface="Open Sans SemiBold"/>
                <a:sym typeface="Open Sans SemiBold"/>
              </a:rPr>
              <a:t>Design Isment To</a:t>
            </a:r>
            <a:endParaRPr sz="1100">
              <a:latin typeface="Open Sans SemiBold"/>
              <a:ea typeface="Open Sans SemiBold"/>
              <a:cs typeface="Open Sans SemiBold"/>
              <a:sym typeface="Open Sans SemiBold"/>
            </a:endParaRPr>
          </a:p>
          <a:p>
            <a:pPr indent="0" lvl="0" marL="0" marR="0" rtl="0" algn="l">
              <a:lnSpc>
                <a:spcPct val="100000"/>
              </a:lnSpc>
              <a:spcBef>
                <a:spcPts val="0"/>
              </a:spcBef>
              <a:spcAft>
                <a:spcPts val="0"/>
              </a:spcAft>
              <a:buNone/>
            </a:pPr>
            <a:r>
              <a:rPr lang="en" sz="1500">
                <a:solidFill>
                  <a:schemeClr val="accent4"/>
                </a:solidFill>
                <a:latin typeface="Open Sans SemiBold"/>
                <a:ea typeface="Open Sans SemiBold"/>
                <a:cs typeface="Open Sans SemiBold"/>
                <a:sym typeface="Open Sans SemiBold"/>
              </a:rPr>
              <a:t>Project An Image</a:t>
            </a:r>
            <a:endParaRPr sz="1100">
              <a:latin typeface="Open Sans SemiBold"/>
              <a:ea typeface="Open Sans SemiBold"/>
              <a:cs typeface="Open Sans SemiBold"/>
              <a:sym typeface="Open Sans SemiBold"/>
            </a:endParaRPr>
          </a:p>
        </p:txBody>
      </p:sp>
      <p:sp>
        <p:nvSpPr>
          <p:cNvPr id="256" name="Shape 256"/>
          <p:cNvSpPr txBox="1"/>
          <p:nvPr/>
        </p:nvSpPr>
        <p:spPr>
          <a:xfrm>
            <a:off x="3398549" y="3299450"/>
            <a:ext cx="1743600" cy="4557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500">
                <a:solidFill>
                  <a:srgbClr val="7F7F7F"/>
                </a:solidFill>
                <a:latin typeface="Open Sans SemiBold"/>
                <a:ea typeface="Open Sans SemiBold"/>
                <a:cs typeface="Open Sans SemiBold"/>
                <a:sym typeface="Open Sans SemiBold"/>
              </a:rPr>
              <a:t>Design Isment To</a:t>
            </a:r>
            <a:endParaRPr sz="1100">
              <a:latin typeface="Open Sans SemiBold"/>
              <a:ea typeface="Open Sans SemiBold"/>
              <a:cs typeface="Open Sans SemiBold"/>
              <a:sym typeface="Open Sans SemiBold"/>
            </a:endParaRPr>
          </a:p>
          <a:p>
            <a:pPr indent="0" lvl="0" marL="0" marR="0" rtl="0" algn="l">
              <a:lnSpc>
                <a:spcPct val="100000"/>
              </a:lnSpc>
              <a:spcBef>
                <a:spcPts val="0"/>
              </a:spcBef>
              <a:spcAft>
                <a:spcPts val="0"/>
              </a:spcAft>
              <a:buNone/>
            </a:pPr>
            <a:r>
              <a:rPr lang="en" sz="1500">
                <a:solidFill>
                  <a:schemeClr val="accent5"/>
                </a:solidFill>
                <a:latin typeface="Open Sans SemiBold"/>
                <a:ea typeface="Open Sans SemiBold"/>
                <a:cs typeface="Open Sans SemiBold"/>
                <a:sym typeface="Open Sans SemiBold"/>
              </a:rPr>
              <a:t>Project An Image</a:t>
            </a:r>
            <a:endParaRPr sz="1100">
              <a:latin typeface="Open Sans SemiBold"/>
              <a:ea typeface="Open Sans SemiBold"/>
              <a:cs typeface="Open Sans SemiBold"/>
              <a:sym typeface="Open Sans SemiBold"/>
            </a:endParaRPr>
          </a:p>
        </p:txBody>
      </p:sp>
      <p:sp>
        <p:nvSpPr>
          <p:cNvPr id="257" name="Shape 257"/>
          <p:cNvSpPr txBox="1"/>
          <p:nvPr/>
        </p:nvSpPr>
        <p:spPr>
          <a:xfrm>
            <a:off x="5623151" y="3300400"/>
            <a:ext cx="1818000" cy="4557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500">
                <a:solidFill>
                  <a:srgbClr val="7F7F7F"/>
                </a:solidFill>
                <a:latin typeface="Open Sans SemiBold"/>
                <a:ea typeface="Open Sans SemiBold"/>
                <a:cs typeface="Open Sans SemiBold"/>
                <a:sym typeface="Open Sans SemiBold"/>
              </a:rPr>
              <a:t>Design Isment To</a:t>
            </a:r>
            <a:endParaRPr sz="1100">
              <a:latin typeface="Open Sans SemiBold"/>
              <a:ea typeface="Open Sans SemiBold"/>
              <a:cs typeface="Open Sans SemiBold"/>
              <a:sym typeface="Open Sans SemiBold"/>
            </a:endParaRPr>
          </a:p>
          <a:p>
            <a:pPr indent="0" lvl="0" marL="0" marR="0" rtl="0" algn="l">
              <a:lnSpc>
                <a:spcPct val="100000"/>
              </a:lnSpc>
              <a:spcBef>
                <a:spcPts val="0"/>
              </a:spcBef>
              <a:spcAft>
                <a:spcPts val="0"/>
              </a:spcAft>
              <a:buNone/>
            </a:pPr>
            <a:r>
              <a:rPr lang="en" sz="1500">
                <a:solidFill>
                  <a:srgbClr val="3F3F3F"/>
                </a:solidFill>
                <a:latin typeface="Open Sans SemiBold"/>
                <a:ea typeface="Open Sans SemiBold"/>
                <a:cs typeface="Open Sans SemiBold"/>
                <a:sym typeface="Open Sans SemiBold"/>
              </a:rPr>
              <a:t>Project An Image</a:t>
            </a:r>
            <a:endParaRPr sz="1100">
              <a:latin typeface="Open Sans SemiBold"/>
              <a:ea typeface="Open Sans SemiBold"/>
              <a:cs typeface="Open Sans SemiBold"/>
              <a:sym typeface="Open Sans SemiBold"/>
            </a:endParaRPr>
          </a:p>
        </p:txBody>
      </p:sp>
      <p:sp>
        <p:nvSpPr>
          <p:cNvPr id="258" name="Shape 258"/>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2400"/>
              <a:buFont typeface="Open Sans"/>
              <a:buNone/>
            </a:pPr>
            <a:r>
              <a:rPr b="1" i="0" lang="en" sz="2400" u="none" cap="none" strike="noStrike">
                <a:solidFill>
                  <a:srgbClr val="7F7F7F"/>
                </a:solidFill>
                <a:latin typeface="Open Sans"/>
                <a:ea typeface="Open Sans"/>
                <a:cs typeface="Open Sans"/>
                <a:sym typeface="Open Sans"/>
              </a:rPr>
              <a:t>About Us</a:t>
            </a:r>
            <a:endParaRPr b="1" sz="1100">
              <a:latin typeface="Open Sans"/>
              <a:ea typeface="Open Sans"/>
              <a:cs typeface="Open Sans"/>
              <a:sym typeface="Open Sans"/>
            </a:endParaRPr>
          </a:p>
        </p:txBody>
      </p:sp>
      <p:sp>
        <p:nvSpPr>
          <p:cNvPr id="259" name="Shape 259"/>
          <p:cNvSpPr txBox="1"/>
          <p:nvPr>
            <p:ph idx="1" type="body"/>
          </p:nvPr>
        </p:nvSpPr>
        <p:spPr>
          <a:xfrm>
            <a:off x="628649" y="829250"/>
            <a:ext cx="7886701" cy="19400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900"/>
              <a:buFont typeface="Arial"/>
              <a:buNone/>
            </a:pPr>
            <a:r>
              <a:rPr b="0" i="0" lang="en" sz="900" u="none" cap="none" strike="noStrike">
                <a:solidFill>
                  <a:srgbClr val="595959"/>
                </a:solidFill>
                <a:latin typeface="Open Sans Light"/>
                <a:ea typeface="Open Sans Light"/>
                <a:cs typeface="Open Sans Light"/>
                <a:sym typeface="Open Sans Light"/>
              </a:rPr>
              <a:t>Lorem ipsum dolor sit amet agam facer modo data lorem ipsum dolor sit amet agam facer modo data text standard dummy.</a:t>
            </a:r>
            <a:endParaRPr sz="1100"/>
          </a:p>
          <a:p>
            <a:pPr indent="0" lvl="0" marL="0" marR="0" rtl="0" algn="ctr">
              <a:lnSpc>
                <a:spcPct val="90000"/>
              </a:lnSpc>
              <a:spcBef>
                <a:spcPts val="800"/>
              </a:spcBef>
              <a:spcAft>
                <a:spcPts val="0"/>
              </a:spcAft>
              <a:buClr>
                <a:srgbClr val="3F3F3F"/>
              </a:buClr>
              <a:buSzPts val="900"/>
              <a:buFont typeface="Arial"/>
              <a:buNone/>
            </a:pPr>
            <a:r>
              <a:t/>
            </a:r>
            <a:endParaRPr b="0" i="0" sz="900" u="none" cap="none" strike="noStrike">
              <a:solidFill>
                <a:srgbClr val="3F3F3F"/>
              </a:solidFill>
              <a:latin typeface="Open Sans Light"/>
              <a:ea typeface="Open Sans Light"/>
              <a:cs typeface="Open Sans Light"/>
              <a:sym typeface="Open Sans Light"/>
            </a:endParaRPr>
          </a:p>
        </p:txBody>
      </p:sp>
      <p:sp>
        <p:nvSpPr>
          <p:cNvPr id="260" name="Shape 260"/>
          <p:cNvSpPr/>
          <p:nvPr>
            <p:ph idx="2" type="pic"/>
          </p:nvPr>
        </p:nvSpPr>
        <p:spPr>
          <a:xfrm>
            <a:off x="1257300" y="1312132"/>
            <a:ext cx="2188028" cy="179585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61" name="Shape 261"/>
          <p:cNvSpPr/>
          <p:nvPr>
            <p:ph idx="3" type="pic"/>
          </p:nvPr>
        </p:nvSpPr>
        <p:spPr>
          <a:xfrm>
            <a:off x="3477986" y="1312132"/>
            <a:ext cx="2188028" cy="179585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62" name="Shape 262"/>
          <p:cNvSpPr/>
          <p:nvPr>
            <p:ph idx="4" type="pic"/>
          </p:nvPr>
        </p:nvSpPr>
        <p:spPr>
          <a:xfrm>
            <a:off x="5698671" y="1312132"/>
            <a:ext cx="2188028" cy="179585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7" name="Shape 267"/>
        <p:cNvGrpSpPr/>
        <p:nvPr/>
      </p:nvGrpSpPr>
      <p:grpSpPr>
        <a:xfrm>
          <a:off x="0" y="0"/>
          <a:ext cx="0" cy="0"/>
          <a:chOff x="0" y="0"/>
          <a:chExt cx="0" cy="0"/>
        </a:xfrm>
      </p:grpSpPr>
      <p:sp>
        <p:nvSpPr>
          <p:cNvPr id="268" name="Shape 268"/>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269" name="Shape 269"/>
          <p:cNvSpPr/>
          <p:nvPr/>
        </p:nvSpPr>
        <p:spPr>
          <a:xfrm>
            <a:off x="0" y="0"/>
            <a:ext cx="9144000" cy="514349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70" name="Shape 270"/>
          <p:cNvSpPr/>
          <p:nvPr/>
        </p:nvSpPr>
        <p:spPr>
          <a:xfrm>
            <a:off x="1603873" y="2322364"/>
            <a:ext cx="1534713" cy="2821136"/>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71" name="Shape 271"/>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2400"/>
              <a:buFont typeface="Open Sans"/>
              <a:buNone/>
            </a:pPr>
            <a:r>
              <a:rPr b="1" i="0" lang="en" sz="2400" u="none" cap="none" strike="noStrike">
                <a:solidFill>
                  <a:srgbClr val="7F7F7F"/>
                </a:solidFill>
                <a:latin typeface="Open Sans"/>
                <a:ea typeface="Open Sans"/>
                <a:cs typeface="Open Sans"/>
                <a:sym typeface="Open Sans"/>
              </a:rPr>
              <a:t>About Us</a:t>
            </a:r>
            <a:endParaRPr b="1" sz="1100">
              <a:latin typeface="Open Sans"/>
              <a:ea typeface="Open Sans"/>
              <a:cs typeface="Open Sans"/>
              <a:sym typeface="Open Sans"/>
            </a:endParaRPr>
          </a:p>
        </p:txBody>
      </p:sp>
      <p:sp>
        <p:nvSpPr>
          <p:cNvPr id="272" name="Shape 272"/>
          <p:cNvSpPr txBox="1"/>
          <p:nvPr>
            <p:ph idx="1" type="body"/>
          </p:nvPr>
        </p:nvSpPr>
        <p:spPr>
          <a:xfrm>
            <a:off x="628649" y="829250"/>
            <a:ext cx="7886701" cy="19400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900"/>
              <a:buFont typeface="Arial"/>
              <a:buNone/>
            </a:pPr>
            <a:r>
              <a:rPr b="0" i="0" lang="en" sz="900" u="none" cap="none" strike="noStrike">
                <a:solidFill>
                  <a:srgbClr val="595959"/>
                </a:solidFill>
                <a:latin typeface="Open Sans Light"/>
                <a:ea typeface="Open Sans Light"/>
                <a:cs typeface="Open Sans Light"/>
                <a:sym typeface="Open Sans Light"/>
              </a:rPr>
              <a:t>Lorem ipsum dolor sit amet agam facer modo data lorem ipsum dolor sit amet agam facer modo data text standard dummy.</a:t>
            </a:r>
            <a:endParaRPr sz="1100"/>
          </a:p>
          <a:p>
            <a:pPr indent="0" lvl="0" marL="0" marR="0" rtl="0" algn="ctr">
              <a:lnSpc>
                <a:spcPct val="90000"/>
              </a:lnSpc>
              <a:spcBef>
                <a:spcPts val="800"/>
              </a:spcBef>
              <a:spcAft>
                <a:spcPts val="0"/>
              </a:spcAft>
              <a:buClr>
                <a:srgbClr val="3F3F3F"/>
              </a:buClr>
              <a:buSzPts val="900"/>
              <a:buFont typeface="Arial"/>
              <a:buNone/>
            </a:pPr>
            <a:r>
              <a:t/>
            </a:r>
            <a:endParaRPr b="0" i="0" sz="900" u="none" cap="none" strike="noStrike">
              <a:solidFill>
                <a:srgbClr val="3F3F3F"/>
              </a:solidFill>
              <a:latin typeface="Open Sans Light"/>
              <a:ea typeface="Open Sans Light"/>
              <a:cs typeface="Open Sans Light"/>
              <a:sym typeface="Open Sans Light"/>
            </a:endParaRPr>
          </a:p>
        </p:txBody>
      </p:sp>
      <p:pic>
        <p:nvPicPr>
          <p:cNvPr id="273" name="Shape 273"/>
          <p:cNvPicPr preferRelativeResize="0"/>
          <p:nvPr/>
        </p:nvPicPr>
        <p:blipFill rotWithShape="1">
          <a:blip r:embed="rId3">
            <a:alphaModFix/>
          </a:blip>
          <a:srcRect b="0" l="0" r="0" t="0"/>
          <a:stretch/>
        </p:blipFill>
        <p:spPr>
          <a:xfrm>
            <a:off x="1603873" y="1611086"/>
            <a:ext cx="1533525" cy="310253"/>
          </a:xfrm>
          <a:prstGeom prst="rect">
            <a:avLst/>
          </a:prstGeom>
          <a:noFill/>
          <a:ln>
            <a:noFill/>
          </a:ln>
        </p:spPr>
      </p:pic>
      <p:cxnSp>
        <p:nvCxnSpPr>
          <p:cNvPr id="274" name="Shape 274"/>
          <p:cNvCxnSpPr/>
          <p:nvPr/>
        </p:nvCxnSpPr>
        <p:spPr>
          <a:xfrm rot="10800000">
            <a:off x="-13606" y="1861962"/>
            <a:ext cx="1423849" cy="0"/>
          </a:xfrm>
          <a:prstGeom prst="straightConnector1">
            <a:avLst/>
          </a:prstGeom>
          <a:noFill/>
          <a:ln cap="flat" cmpd="sng" w="28575">
            <a:solidFill>
              <a:srgbClr val="7F7F7F"/>
            </a:solidFill>
            <a:prstDash val="dot"/>
            <a:miter lim="800000"/>
            <a:headEnd len="med" w="med" type="none"/>
            <a:tailEnd len="med" w="med" type="none"/>
          </a:ln>
        </p:spPr>
      </p:cxnSp>
      <p:cxnSp>
        <p:nvCxnSpPr>
          <p:cNvPr id="275" name="Shape 275"/>
          <p:cNvCxnSpPr/>
          <p:nvPr/>
        </p:nvCxnSpPr>
        <p:spPr>
          <a:xfrm rot="10800000">
            <a:off x="3331028" y="1861962"/>
            <a:ext cx="5812972" cy="0"/>
          </a:xfrm>
          <a:prstGeom prst="straightConnector1">
            <a:avLst/>
          </a:prstGeom>
          <a:noFill/>
          <a:ln cap="flat" cmpd="sng" w="28575">
            <a:solidFill>
              <a:srgbClr val="7F7F7F"/>
            </a:solidFill>
            <a:prstDash val="dot"/>
            <a:miter lim="800000"/>
            <a:headEnd len="med" w="med" type="none"/>
            <a:tailEnd len="med" w="med" type="none"/>
          </a:ln>
        </p:spPr>
      </p:cxnSp>
      <p:sp>
        <p:nvSpPr>
          <p:cNvPr id="276" name="Shape 276"/>
          <p:cNvSpPr/>
          <p:nvPr/>
        </p:nvSpPr>
        <p:spPr>
          <a:xfrm>
            <a:off x="3728853" y="2322364"/>
            <a:ext cx="595744" cy="595744"/>
          </a:xfrm>
          <a:custGeom>
            <a:pathLst>
              <a:path extrusionOk="0" h="120000" w="120000">
                <a:moveTo>
                  <a:pt x="89998" y="56518"/>
                </a:moveTo>
                <a:lnTo>
                  <a:pt x="89998" y="105002"/>
                </a:lnTo>
                <a:lnTo>
                  <a:pt x="15003" y="105002"/>
                </a:lnTo>
                <a:lnTo>
                  <a:pt x="15003" y="30000"/>
                </a:lnTo>
                <a:lnTo>
                  <a:pt x="63484" y="30000"/>
                </a:lnTo>
                <a:lnTo>
                  <a:pt x="78482" y="14997"/>
                </a:lnTo>
                <a:lnTo>
                  <a:pt x="0" y="14997"/>
                </a:lnTo>
                <a:lnTo>
                  <a:pt x="0" y="120000"/>
                </a:lnTo>
                <a:lnTo>
                  <a:pt x="105002" y="120000"/>
                </a:lnTo>
                <a:lnTo>
                  <a:pt x="105002" y="41521"/>
                </a:lnTo>
                <a:cubicBezTo>
                  <a:pt x="105002" y="41521"/>
                  <a:pt x="89998" y="56518"/>
                  <a:pt x="89998" y="56518"/>
                </a:cubicBezTo>
                <a:close/>
                <a:moveTo>
                  <a:pt x="37155" y="66935"/>
                </a:moveTo>
                <a:lnTo>
                  <a:pt x="31857" y="88149"/>
                </a:lnTo>
                <a:lnTo>
                  <a:pt x="53067" y="82846"/>
                </a:lnTo>
                <a:lnTo>
                  <a:pt x="106101" y="29814"/>
                </a:lnTo>
                <a:lnTo>
                  <a:pt x="90183" y="13898"/>
                </a:lnTo>
                <a:cubicBezTo>
                  <a:pt x="90183" y="13898"/>
                  <a:pt x="37155" y="66935"/>
                  <a:pt x="37155" y="66935"/>
                </a:cubicBezTo>
                <a:close/>
                <a:moveTo>
                  <a:pt x="116708" y="3290"/>
                </a:moveTo>
                <a:cubicBezTo>
                  <a:pt x="121104" y="7686"/>
                  <a:pt x="121093" y="14812"/>
                  <a:pt x="116708" y="19207"/>
                </a:cubicBezTo>
                <a:lnTo>
                  <a:pt x="111404" y="24511"/>
                </a:lnTo>
                <a:lnTo>
                  <a:pt x="95487" y="8594"/>
                </a:lnTo>
                <a:lnTo>
                  <a:pt x="100791" y="3290"/>
                </a:lnTo>
                <a:cubicBezTo>
                  <a:pt x="105187" y="-1093"/>
                  <a:pt x="112313" y="-1098"/>
                  <a:pt x="116708" y="3290"/>
                </a:cubicBezTo>
                <a:cubicBezTo>
                  <a:pt x="116708" y="3290"/>
                  <a:pt x="116708" y="3290"/>
                  <a:pt x="116708" y="3290"/>
                </a:cubicBezTo>
                <a:close/>
                <a:moveTo>
                  <a:pt x="116708" y="3290"/>
                </a:moveTo>
              </a:path>
            </a:pathLst>
          </a:custGeom>
          <a:solidFill>
            <a:srgbClr val="595959"/>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7" name="Shape 277"/>
          <p:cNvSpPr txBox="1"/>
          <p:nvPr/>
        </p:nvSpPr>
        <p:spPr>
          <a:xfrm>
            <a:off x="4324600" y="2510050"/>
            <a:ext cx="2962200" cy="5310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rgbClr val="3F3F3F"/>
                </a:solidFill>
                <a:latin typeface="Open Sans"/>
                <a:ea typeface="Open Sans"/>
                <a:cs typeface="Open Sans"/>
                <a:sym typeface="Open Sans"/>
              </a:rPr>
              <a:t>The Company</a:t>
            </a:r>
            <a:endParaRPr b="1" sz="1100"/>
          </a:p>
        </p:txBody>
      </p:sp>
      <p:sp>
        <p:nvSpPr>
          <p:cNvPr id="278" name="Shape 278"/>
          <p:cNvSpPr/>
          <p:nvPr/>
        </p:nvSpPr>
        <p:spPr>
          <a:xfrm>
            <a:off x="3728853" y="3127559"/>
            <a:ext cx="4130632" cy="1365044"/>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1000">
                <a:solidFill>
                  <a:srgbClr val="7F7F7F"/>
                </a:solidFill>
                <a:latin typeface="Open Sans Light"/>
                <a:ea typeface="Open Sans Light"/>
                <a:cs typeface="Open Sans Light"/>
                <a:sym typeface="Open Sans Light"/>
              </a:rPr>
              <a:t>This letterhead design is meant to project an image of professionalism and reliability. By using simple alignments we have created a very of the layout design is meant to the project an image and the lorem ipsum and business flyer &amp; the flyer into powerpoin</a:t>
            </a:r>
            <a:endParaRPr sz="1000">
              <a:solidFill>
                <a:srgbClr val="7F7F7F"/>
              </a:solidFill>
              <a:latin typeface="Open Sans Light"/>
              <a:ea typeface="Open Sans Light"/>
              <a:cs typeface="Open Sans Light"/>
              <a:sym typeface="Open Sans Light"/>
            </a:endParaRPr>
          </a:p>
          <a:p>
            <a:pPr indent="0" lvl="0" marL="0" marR="0" rtl="0" algn="l">
              <a:lnSpc>
                <a:spcPct val="120000"/>
              </a:lnSpc>
              <a:spcBef>
                <a:spcPts val="0"/>
              </a:spcBef>
              <a:spcAft>
                <a:spcPts val="0"/>
              </a:spcAft>
              <a:buNone/>
            </a:pPr>
            <a:r>
              <a:t/>
            </a:r>
            <a:endParaRPr sz="1000">
              <a:solidFill>
                <a:srgbClr val="7F7F7F"/>
              </a:solidFill>
              <a:latin typeface="Open Sans Light"/>
              <a:ea typeface="Open Sans Light"/>
              <a:cs typeface="Open Sans Light"/>
              <a:sym typeface="Open Sans Light"/>
            </a:endParaRPr>
          </a:p>
          <a:p>
            <a:pPr indent="0" lvl="0" marL="0" marR="0" rtl="0" algn="l">
              <a:lnSpc>
                <a:spcPct val="120000"/>
              </a:lnSpc>
              <a:spcBef>
                <a:spcPts val="0"/>
              </a:spcBef>
              <a:spcAft>
                <a:spcPts val="0"/>
              </a:spcAft>
              <a:buNone/>
            </a:pPr>
            <a:r>
              <a:rPr lang="en" sz="1000">
                <a:solidFill>
                  <a:schemeClr val="accent5"/>
                </a:solidFill>
                <a:latin typeface="Open Sans Light"/>
                <a:ea typeface="Open Sans Light"/>
                <a:cs typeface="Open Sans Light"/>
                <a:sym typeface="Open Sans Light"/>
              </a:rPr>
              <a:t>This letterhead design is meant to project an image of professionalism and reliability. By using simple alignments we have created a very of the spaciousy and you</a:t>
            </a:r>
            <a:endParaRPr sz="1100"/>
          </a:p>
        </p:txBody>
      </p:sp>
      <p:sp>
        <p:nvSpPr>
          <p:cNvPr id="279" name="Shape 279"/>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0" name="Shape 280"/>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Open Sans"/>
                <a:ea typeface="Open Sans"/>
                <a:cs typeface="Open Sans"/>
                <a:sym typeface="Open Sans"/>
              </a:rPr>
              <a:t>‹#›</a:t>
            </a:fld>
            <a:endParaRPr b="0" i="0" sz="800">
              <a:solidFill>
                <a:schemeClr val="lt1"/>
              </a:solidFill>
              <a:latin typeface="Open Sans"/>
              <a:ea typeface="Open Sans"/>
              <a:cs typeface="Open Sans"/>
              <a:sym typeface="Open Sans"/>
            </a:endParaRPr>
          </a:p>
        </p:txBody>
      </p:sp>
      <p:grpSp>
        <p:nvGrpSpPr>
          <p:cNvPr id="281" name="Shape 281"/>
          <p:cNvGrpSpPr/>
          <p:nvPr/>
        </p:nvGrpSpPr>
        <p:grpSpPr>
          <a:xfrm>
            <a:off x="7286645" y="4818844"/>
            <a:ext cx="850568" cy="182166"/>
            <a:chOff x="9804709" y="6451931"/>
            <a:chExt cx="645495" cy="138245"/>
          </a:xfrm>
        </p:grpSpPr>
        <p:sp>
          <p:nvSpPr>
            <p:cNvPr id="282" name="Shape 282"/>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283" name="Shape 283"/>
            <p:cNvPicPr preferRelativeResize="0"/>
            <p:nvPr/>
          </p:nvPicPr>
          <p:blipFill rotWithShape="1">
            <a:blip r:embed="rId4">
              <a:alphaModFix/>
            </a:blip>
            <a:srcRect b="0" l="0" r="0" t="0"/>
            <a:stretch/>
          </p:blipFill>
          <p:spPr>
            <a:xfrm>
              <a:off x="9920440" y="6479647"/>
              <a:ext cx="414032" cy="82812"/>
            </a:xfrm>
            <a:prstGeom prst="rect">
              <a:avLst/>
            </a:prstGeom>
            <a:noFill/>
            <a:ln>
              <a:noFill/>
            </a:ln>
          </p:spPr>
        </p:pic>
      </p:grpSp>
      <p:sp>
        <p:nvSpPr>
          <p:cNvPr id="284" name="Shape 284"/>
          <p:cNvSpPr/>
          <p:nvPr>
            <p:ph idx="2" type="pic"/>
          </p:nvPr>
        </p:nvSpPr>
        <p:spPr>
          <a:xfrm>
            <a:off x="1603874" y="2322364"/>
            <a:ext cx="1534713" cy="282113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9" name="Shape 289"/>
        <p:cNvGrpSpPr/>
        <p:nvPr/>
      </p:nvGrpSpPr>
      <p:grpSpPr>
        <a:xfrm>
          <a:off x="0" y="0"/>
          <a:ext cx="0" cy="0"/>
          <a:chOff x="0" y="0"/>
          <a:chExt cx="0" cy="0"/>
        </a:xfrm>
      </p:grpSpPr>
      <p:cxnSp>
        <p:nvCxnSpPr>
          <p:cNvPr id="290" name="Shape 290"/>
          <p:cNvCxnSpPr/>
          <p:nvPr/>
        </p:nvCxnSpPr>
        <p:spPr>
          <a:xfrm rot="10800000">
            <a:off x="2468263" y="2074132"/>
            <a:ext cx="4207472" cy="0"/>
          </a:xfrm>
          <a:prstGeom prst="straightConnector1">
            <a:avLst/>
          </a:prstGeom>
          <a:noFill/>
          <a:ln cap="flat" cmpd="sng" w="28575">
            <a:solidFill>
              <a:srgbClr val="A5A5A5"/>
            </a:solidFill>
            <a:prstDash val="dot"/>
            <a:miter lim="800000"/>
            <a:headEnd len="med" w="med" type="none"/>
            <a:tailEnd len="med" w="med" type="none"/>
          </a:ln>
        </p:spPr>
      </p:cxnSp>
      <p:sp>
        <p:nvSpPr>
          <p:cNvPr id="291" name="Shape 291"/>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2" name="Shape 292"/>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Open Sans"/>
                <a:ea typeface="Open Sans"/>
                <a:cs typeface="Open Sans"/>
                <a:sym typeface="Open Sans"/>
              </a:rPr>
              <a:t>‹#›</a:t>
            </a:fld>
            <a:endParaRPr b="0" i="0" sz="800">
              <a:solidFill>
                <a:schemeClr val="lt1"/>
              </a:solidFill>
              <a:latin typeface="Open Sans"/>
              <a:ea typeface="Open Sans"/>
              <a:cs typeface="Open Sans"/>
              <a:sym typeface="Open Sans"/>
            </a:endParaRPr>
          </a:p>
        </p:txBody>
      </p:sp>
      <p:sp>
        <p:nvSpPr>
          <p:cNvPr id="293" name="Shape 293"/>
          <p:cNvSpPr txBox="1"/>
          <p:nvPr>
            <p:ph type="title"/>
          </p:nvPr>
        </p:nvSpPr>
        <p:spPr>
          <a:xfrm>
            <a:off x="628650" y="366206"/>
            <a:ext cx="7886700" cy="4611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2400"/>
              <a:buFont typeface="Open Sans"/>
              <a:buNone/>
            </a:pPr>
            <a:r>
              <a:rPr b="1" i="0" lang="en" sz="2400" u="none" cap="none" strike="noStrike">
                <a:solidFill>
                  <a:srgbClr val="7F7F7F"/>
                </a:solidFill>
                <a:latin typeface="Open Sans"/>
                <a:ea typeface="Open Sans"/>
                <a:cs typeface="Open Sans"/>
                <a:sym typeface="Open Sans"/>
              </a:rPr>
              <a:t>Our Team</a:t>
            </a:r>
            <a:endParaRPr b="1" sz="1100">
              <a:latin typeface="Open Sans"/>
              <a:ea typeface="Open Sans"/>
              <a:cs typeface="Open Sans"/>
              <a:sym typeface="Open Sans"/>
            </a:endParaRPr>
          </a:p>
        </p:txBody>
      </p:sp>
      <p:sp>
        <p:nvSpPr>
          <p:cNvPr id="294" name="Shape 294"/>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295" name="Shape 295"/>
          <p:cNvSpPr txBox="1"/>
          <p:nvPr>
            <p:ph idx="1" type="body"/>
          </p:nvPr>
        </p:nvSpPr>
        <p:spPr>
          <a:xfrm>
            <a:off x="628649" y="829250"/>
            <a:ext cx="7886701" cy="19400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900"/>
              <a:buFont typeface="Arial"/>
              <a:buNone/>
            </a:pPr>
            <a:r>
              <a:rPr b="0" i="0" lang="en" sz="900" u="none" cap="none" strike="noStrike">
                <a:solidFill>
                  <a:srgbClr val="595959"/>
                </a:solidFill>
                <a:latin typeface="Open Sans Light"/>
                <a:ea typeface="Open Sans Light"/>
                <a:cs typeface="Open Sans Light"/>
                <a:sym typeface="Open Sans Light"/>
              </a:rPr>
              <a:t>Lorem ipsum dolor sit amet agam facer modo data lorem ipsum dolor sit amet agam facer modo data text standard dummy.</a:t>
            </a:r>
            <a:endParaRPr sz="1100"/>
          </a:p>
          <a:p>
            <a:pPr indent="0" lvl="0" marL="0" marR="0" rtl="0" algn="ctr">
              <a:lnSpc>
                <a:spcPct val="90000"/>
              </a:lnSpc>
              <a:spcBef>
                <a:spcPts val="800"/>
              </a:spcBef>
              <a:spcAft>
                <a:spcPts val="0"/>
              </a:spcAft>
              <a:buClr>
                <a:srgbClr val="3F3F3F"/>
              </a:buClr>
              <a:buSzPts val="900"/>
              <a:buFont typeface="Arial"/>
              <a:buNone/>
            </a:pPr>
            <a:r>
              <a:t/>
            </a:r>
            <a:endParaRPr b="0" i="0" sz="900" u="none" cap="none" strike="noStrike">
              <a:solidFill>
                <a:srgbClr val="3F3F3F"/>
              </a:solidFill>
              <a:latin typeface="Open Sans Light"/>
              <a:ea typeface="Open Sans Light"/>
              <a:cs typeface="Open Sans Light"/>
              <a:sym typeface="Open Sans Light"/>
            </a:endParaRPr>
          </a:p>
        </p:txBody>
      </p:sp>
      <p:grpSp>
        <p:nvGrpSpPr>
          <p:cNvPr id="296" name="Shape 296"/>
          <p:cNvGrpSpPr/>
          <p:nvPr/>
        </p:nvGrpSpPr>
        <p:grpSpPr>
          <a:xfrm>
            <a:off x="7286645" y="4818844"/>
            <a:ext cx="850568" cy="182166"/>
            <a:chOff x="9804709" y="6451931"/>
            <a:chExt cx="645495" cy="138245"/>
          </a:xfrm>
        </p:grpSpPr>
        <p:sp>
          <p:nvSpPr>
            <p:cNvPr id="297" name="Shape 297"/>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298" name="Shape 298"/>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299" name="Shape 299"/>
          <p:cNvSpPr/>
          <p:nvPr/>
        </p:nvSpPr>
        <p:spPr>
          <a:xfrm>
            <a:off x="1159305" y="3669785"/>
            <a:ext cx="1355173"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3F3F3F"/>
                </a:solidFill>
                <a:latin typeface="Open Sans Light"/>
                <a:ea typeface="Open Sans Light"/>
                <a:cs typeface="Open Sans Light"/>
                <a:sym typeface="Open Sans Light"/>
              </a:rPr>
              <a:t>This letterhead design is meant to your project an professional and reliability. By using simple lorem </a:t>
            </a:r>
            <a:endParaRPr sz="1100"/>
          </a:p>
        </p:txBody>
      </p:sp>
      <p:sp>
        <p:nvSpPr>
          <p:cNvPr id="300" name="Shape 300"/>
          <p:cNvSpPr txBox="1"/>
          <p:nvPr/>
        </p:nvSpPr>
        <p:spPr>
          <a:xfrm>
            <a:off x="1205499" y="3058750"/>
            <a:ext cx="1262700" cy="47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Light"/>
                <a:ea typeface="Open Sans Light"/>
                <a:cs typeface="Open Sans Light"/>
                <a:sym typeface="Open Sans Light"/>
              </a:rPr>
              <a:t>JOHN DEO</a:t>
            </a:r>
            <a:endParaRPr sz="1100"/>
          </a:p>
          <a:p>
            <a:pPr indent="0" lvl="0" marL="0" marR="0" rtl="0" algn="ctr">
              <a:spcBef>
                <a:spcPts val="0"/>
              </a:spcBef>
              <a:spcAft>
                <a:spcPts val="0"/>
              </a:spcAft>
              <a:buNone/>
            </a:pPr>
            <a:r>
              <a:rPr lang="en" sz="1500">
                <a:solidFill>
                  <a:srgbClr val="7F7F7F"/>
                </a:solidFill>
                <a:latin typeface="Open Sans SemiBold"/>
                <a:ea typeface="Open Sans SemiBold"/>
                <a:cs typeface="Open Sans SemiBold"/>
                <a:sym typeface="Open Sans SemiBold"/>
              </a:rPr>
              <a:t>POST TITLE</a:t>
            </a:r>
            <a:endParaRPr sz="1100">
              <a:latin typeface="Open Sans SemiBold"/>
              <a:ea typeface="Open Sans SemiBold"/>
              <a:cs typeface="Open Sans SemiBold"/>
              <a:sym typeface="Open Sans SemiBold"/>
            </a:endParaRPr>
          </a:p>
        </p:txBody>
      </p:sp>
      <p:cxnSp>
        <p:nvCxnSpPr>
          <p:cNvPr id="301" name="Shape 301"/>
          <p:cNvCxnSpPr/>
          <p:nvPr/>
        </p:nvCxnSpPr>
        <p:spPr>
          <a:xfrm rot="10800000">
            <a:off x="1657106" y="3595235"/>
            <a:ext cx="359569" cy="0"/>
          </a:xfrm>
          <a:prstGeom prst="straightConnector1">
            <a:avLst/>
          </a:prstGeom>
          <a:noFill/>
          <a:ln cap="flat" cmpd="sng" w="28575">
            <a:solidFill>
              <a:srgbClr val="262626"/>
            </a:solidFill>
            <a:prstDash val="solid"/>
            <a:miter lim="800000"/>
            <a:headEnd len="med" w="med" type="none"/>
            <a:tailEnd len="med" w="med" type="none"/>
          </a:ln>
        </p:spPr>
      </p:cxnSp>
      <p:sp>
        <p:nvSpPr>
          <p:cNvPr id="302" name="Shape 302"/>
          <p:cNvSpPr/>
          <p:nvPr/>
        </p:nvSpPr>
        <p:spPr>
          <a:xfrm>
            <a:off x="4806114" y="3669785"/>
            <a:ext cx="1355173"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3F3F3F"/>
                </a:solidFill>
                <a:latin typeface="Open Sans Light"/>
                <a:ea typeface="Open Sans Light"/>
                <a:cs typeface="Open Sans Light"/>
                <a:sym typeface="Open Sans Light"/>
              </a:rPr>
              <a:t>This letterhead design is meant to your project an professional and reliability. By using simple lorem </a:t>
            </a:r>
            <a:endParaRPr sz="1100"/>
          </a:p>
        </p:txBody>
      </p:sp>
      <p:sp>
        <p:nvSpPr>
          <p:cNvPr id="303" name="Shape 303"/>
          <p:cNvSpPr txBox="1"/>
          <p:nvPr/>
        </p:nvSpPr>
        <p:spPr>
          <a:xfrm>
            <a:off x="4852325" y="3058750"/>
            <a:ext cx="1262700" cy="47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Light"/>
                <a:ea typeface="Open Sans Light"/>
                <a:cs typeface="Open Sans Light"/>
                <a:sym typeface="Open Sans Light"/>
              </a:rPr>
              <a:t>JOHN DEO</a:t>
            </a:r>
            <a:endParaRPr sz="1100"/>
          </a:p>
          <a:p>
            <a:pPr indent="0" lvl="0" marL="0" marR="0" rtl="0" algn="ctr">
              <a:spcBef>
                <a:spcPts val="0"/>
              </a:spcBef>
              <a:spcAft>
                <a:spcPts val="0"/>
              </a:spcAft>
              <a:buNone/>
            </a:pPr>
            <a:r>
              <a:rPr lang="en" sz="1500">
                <a:solidFill>
                  <a:srgbClr val="7F7F7F"/>
                </a:solidFill>
                <a:latin typeface="Open Sans SemiBold"/>
                <a:ea typeface="Open Sans SemiBold"/>
                <a:cs typeface="Open Sans SemiBold"/>
                <a:sym typeface="Open Sans SemiBold"/>
              </a:rPr>
              <a:t>POST TITLE</a:t>
            </a:r>
            <a:endParaRPr sz="1100">
              <a:latin typeface="Open Sans SemiBold"/>
              <a:ea typeface="Open Sans SemiBold"/>
              <a:cs typeface="Open Sans SemiBold"/>
              <a:sym typeface="Open Sans SemiBold"/>
            </a:endParaRPr>
          </a:p>
        </p:txBody>
      </p:sp>
      <p:cxnSp>
        <p:nvCxnSpPr>
          <p:cNvPr id="304" name="Shape 304"/>
          <p:cNvCxnSpPr/>
          <p:nvPr/>
        </p:nvCxnSpPr>
        <p:spPr>
          <a:xfrm rot="10800000">
            <a:off x="5303915" y="3595235"/>
            <a:ext cx="359569" cy="0"/>
          </a:xfrm>
          <a:prstGeom prst="straightConnector1">
            <a:avLst/>
          </a:prstGeom>
          <a:noFill/>
          <a:ln cap="flat" cmpd="sng" w="28575">
            <a:solidFill>
              <a:schemeClr val="accent5"/>
            </a:solidFill>
            <a:prstDash val="solid"/>
            <a:miter lim="800000"/>
            <a:headEnd len="med" w="med" type="none"/>
            <a:tailEnd len="med" w="med" type="none"/>
          </a:ln>
        </p:spPr>
      </p:cxnSp>
      <p:sp>
        <p:nvSpPr>
          <p:cNvPr id="305" name="Shape 305"/>
          <p:cNvSpPr/>
          <p:nvPr/>
        </p:nvSpPr>
        <p:spPr>
          <a:xfrm>
            <a:off x="2926383" y="3669785"/>
            <a:ext cx="1467827"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3F3F3F"/>
                </a:solidFill>
                <a:latin typeface="Open Sans Light"/>
                <a:ea typeface="Open Sans Light"/>
                <a:cs typeface="Open Sans Light"/>
                <a:sym typeface="Open Sans Light"/>
              </a:rPr>
              <a:t>This letterhead design is meant to your project an simple image of professional simple lorem alignments.</a:t>
            </a:r>
            <a:endParaRPr sz="1100"/>
          </a:p>
        </p:txBody>
      </p:sp>
      <p:sp>
        <p:nvSpPr>
          <p:cNvPr id="306" name="Shape 306"/>
          <p:cNvSpPr txBox="1"/>
          <p:nvPr/>
        </p:nvSpPr>
        <p:spPr>
          <a:xfrm>
            <a:off x="3082000" y="3058750"/>
            <a:ext cx="1156500" cy="47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Light"/>
                <a:ea typeface="Open Sans Light"/>
                <a:cs typeface="Open Sans Light"/>
                <a:sym typeface="Open Sans Light"/>
              </a:rPr>
              <a:t>MIKE JOHN</a:t>
            </a:r>
            <a:endParaRPr sz="1100"/>
          </a:p>
          <a:p>
            <a:pPr indent="0" lvl="0" marL="0" marR="0" rtl="0" algn="ctr">
              <a:spcBef>
                <a:spcPts val="0"/>
              </a:spcBef>
              <a:spcAft>
                <a:spcPts val="0"/>
              </a:spcAft>
              <a:buNone/>
            </a:pPr>
            <a:r>
              <a:rPr lang="en" sz="1500">
                <a:solidFill>
                  <a:srgbClr val="7F7F7F"/>
                </a:solidFill>
                <a:latin typeface="Open Sans SemiBold"/>
                <a:ea typeface="Open Sans SemiBold"/>
                <a:cs typeface="Open Sans SemiBold"/>
                <a:sym typeface="Open Sans SemiBold"/>
              </a:rPr>
              <a:t>POST TITLE</a:t>
            </a:r>
            <a:endParaRPr sz="1100">
              <a:latin typeface="Open Sans SemiBold"/>
              <a:ea typeface="Open Sans SemiBold"/>
              <a:cs typeface="Open Sans SemiBold"/>
              <a:sym typeface="Open Sans SemiBold"/>
            </a:endParaRPr>
          </a:p>
        </p:txBody>
      </p:sp>
      <p:cxnSp>
        <p:nvCxnSpPr>
          <p:cNvPr id="307" name="Shape 307"/>
          <p:cNvCxnSpPr/>
          <p:nvPr/>
        </p:nvCxnSpPr>
        <p:spPr>
          <a:xfrm rot="10800000">
            <a:off x="3480511" y="3595235"/>
            <a:ext cx="359569" cy="0"/>
          </a:xfrm>
          <a:prstGeom prst="straightConnector1">
            <a:avLst/>
          </a:prstGeom>
          <a:noFill/>
          <a:ln cap="flat" cmpd="sng" w="28575">
            <a:solidFill>
              <a:schemeClr val="accent6"/>
            </a:solidFill>
            <a:prstDash val="solid"/>
            <a:miter lim="800000"/>
            <a:headEnd len="med" w="med" type="none"/>
            <a:tailEnd len="med" w="med" type="none"/>
          </a:ln>
        </p:spPr>
      </p:cxnSp>
      <p:sp>
        <p:nvSpPr>
          <p:cNvPr id="308" name="Shape 308"/>
          <p:cNvSpPr/>
          <p:nvPr/>
        </p:nvSpPr>
        <p:spPr>
          <a:xfrm>
            <a:off x="6573194" y="3669785"/>
            <a:ext cx="1467827"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3F3F3F"/>
                </a:solidFill>
                <a:latin typeface="Open Sans Light"/>
                <a:ea typeface="Open Sans Light"/>
                <a:cs typeface="Open Sans Light"/>
                <a:sym typeface="Open Sans Light"/>
              </a:rPr>
              <a:t>This letterhead design is meant to your project an simple image of professional simple lorem alignments.</a:t>
            </a:r>
            <a:endParaRPr sz="1100"/>
          </a:p>
        </p:txBody>
      </p:sp>
      <p:sp>
        <p:nvSpPr>
          <p:cNvPr id="309" name="Shape 309"/>
          <p:cNvSpPr txBox="1"/>
          <p:nvPr/>
        </p:nvSpPr>
        <p:spPr>
          <a:xfrm>
            <a:off x="6629526" y="3058750"/>
            <a:ext cx="1355100" cy="47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Light"/>
                <a:ea typeface="Open Sans Light"/>
                <a:cs typeface="Open Sans Light"/>
                <a:sym typeface="Open Sans Light"/>
              </a:rPr>
              <a:t>MIKE JOHN</a:t>
            </a:r>
            <a:endParaRPr sz="1100"/>
          </a:p>
          <a:p>
            <a:pPr indent="0" lvl="0" marL="0" marR="0" rtl="0" algn="ctr">
              <a:spcBef>
                <a:spcPts val="0"/>
              </a:spcBef>
              <a:spcAft>
                <a:spcPts val="0"/>
              </a:spcAft>
              <a:buNone/>
            </a:pPr>
            <a:r>
              <a:rPr lang="en" sz="1500">
                <a:solidFill>
                  <a:srgbClr val="7F7F7F"/>
                </a:solidFill>
                <a:latin typeface="Open Sans SemiBold"/>
                <a:ea typeface="Open Sans SemiBold"/>
                <a:cs typeface="Open Sans SemiBold"/>
                <a:sym typeface="Open Sans SemiBold"/>
              </a:rPr>
              <a:t>POST TITLE</a:t>
            </a:r>
            <a:endParaRPr sz="1100">
              <a:latin typeface="Open Sans SemiBold"/>
              <a:ea typeface="Open Sans SemiBold"/>
              <a:cs typeface="Open Sans SemiBold"/>
              <a:sym typeface="Open Sans SemiBold"/>
            </a:endParaRPr>
          </a:p>
        </p:txBody>
      </p:sp>
      <p:cxnSp>
        <p:nvCxnSpPr>
          <p:cNvPr id="310" name="Shape 310"/>
          <p:cNvCxnSpPr/>
          <p:nvPr/>
        </p:nvCxnSpPr>
        <p:spPr>
          <a:xfrm rot="10800000">
            <a:off x="7127321" y="3595235"/>
            <a:ext cx="359569" cy="0"/>
          </a:xfrm>
          <a:prstGeom prst="straightConnector1">
            <a:avLst/>
          </a:prstGeom>
          <a:noFill/>
          <a:ln cap="flat" cmpd="sng" w="28575">
            <a:solidFill>
              <a:schemeClr val="accent4"/>
            </a:solidFill>
            <a:prstDash val="solid"/>
            <a:miter lim="800000"/>
            <a:headEnd len="med" w="med" type="none"/>
            <a:tailEnd len="med" w="med" type="none"/>
          </a:ln>
        </p:spPr>
      </p:cxnSp>
      <p:sp>
        <p:nvSpPr>
          <p:cNvPr id="311" name="Shape 311"/>
          <p:cNvSpPr/>
          <p:nvPr>
            <p:ph idx="2" type="pic"/>
          </p:nvPr>
        </p:nvSpPr>
        <p:spPr>
          <a:xfrm>
            <a:off x="1205521" y="1442761"/>
            <a:ext cx="1262743" cy="126274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12" name="Shape 312"/>
          <p:cNvSpPr/>
          <p:nvPr>
            <p:ph idx="3" type="pic"/>
          </p:nvPr>
        </p:nvSpPr>
        <p:spPr>
          <a:xfrm>
            <a:off x="3028925" y="1442761"/>
            <a:ext cx="1262743" cy="126274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13" name="Shape 313"/>
          <p:cNvSpPr/>
          <p:nvPr>
            <p:ph idx="4" type="pic"/>
          </p:nvPr>
        </p:nvSpPr>
        <p:spPr>
          <a:xfrm>
            <a:off x="4852329" y="1442761"/>
            <a:ext cx="1262743" cy="126274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14" name="Shape 314"/>
          <p:cNvSpPr/>
          <p:nvPr>
            <p:ph idx="5" type="pic"/>
          </p:nvPr>
        </p:nvSpPr>
        <p:spPr>
          <a:xfrm>
            <a:off x="6675734" y="1442761"/>
            <a:ext cx="1262743" cy="126274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 name="Shape 318"/>
        <p:cNvGrpSpPr/>
        <p:nvPr/>
      </p:nvGrpSpPr>
      <p:grpSpPr>
        <a:xfrm>
          <a:off x="0" y="0"/>
          <a:ext cx="0" cy="0"/>
          <a:chOff x="0" y="0"/>
          <a:chExt cx="0" cy="0"/>
        </a:xfrm>
      </p:grpSpPr>
      <p:sp>
        <p:nvSpPr>
          <p:cNvPr id="319" name="Shape 319"/>
          <p:cNvSpPr/>
          <p:nvPr/>
        </p:nvSpPr>
        <p:spPr>
          <a:xfrm>
            <a:off x="1380078" y="1346489"/>
            <a:ext cx="1663159" cy="1600024"/>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0" name="Shape 320"/>
          <p:cNvSpPr/>
          <p:nvPr/>
        </p:nvSpPr>
        <p:spPr>
          <a:xfrm>
            <a:off x="3740420" y="1346489"/>
            <a:ext cx="1663159" cy="1600024"/>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1" name="Shape 321"/>
          <p:cNvSpPr/>
          <p:nvPr/>
        </p:nvSpPr>
        <p:spPr>
          <a:xfrm>
            <a:off x="6100760" y="1346489"/>
            <a:ext cx="1663159" cy="1600024"/>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2" name="Shape 322"/>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323" name="Shape 323"/>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4" name="Shape 324"/>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Open Sans"/>
                <a:ea typeface="Open Sans"/>
                <a:cs typeface="Open Sans"/>
                <a:sym typeface="Open Sans"/>
              </a:rPr>
              <a:t>‹#›</a:t>
            </a:fld>
            <a:endParaRPr b="0" i="0" sz="800">
              <a:solidFill>
                <a:schemeClr val="lt1"/>
              </a:solidFill>
              <a:latin typeface="Open Sans"/>
              <a:ea typeface="Open Sans"/>
              <a:cs typeface="Open Sans"/>
              <a:sym typeface="Open Sans"/>
            </a:endParaRPr>
          </a:p>
        </p:txBody>
      </p:sp>
      <p:grpSp>
        <p:nvGrpSpPr>
          <p:cNvPr id="325" name="Shape 325"/>
          <p:cNvGrpSpPr/>
          <p:nvPr/>
        </p:nvGrpSpPr>
        <p:grpSpPr>
          <a:xfrm>
            <a:off x="7286645" y="4818844"/>
            <a:ext cx="850568" cy="182166"/>
            <a:chOff x="9804709" y="6451931"/>
            <a:chExt cx="645495" cy="138245"/>
          </a:xfrm>
        </p:grpSpPr>
        <p:sp>
          <p:nvSpPr>
            <p:cNvPr id="326" name="Shape 326"/>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327" name="Shape 327"/>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328" name="Shape 328"/>
          <p:cNvSpPr/>
          <p:nvPr/>
        </p:nvSpPr>
        <p:spPr>
          <a:xfrm>
            <a:off x="1273257" y="3902452"/>
            <a:ext cx="1876801" cy="646330"/>
          </a:xfrm>
          <a:prstGeom prst="rect">
            <a:avLst/>
          </a:prstGeom>
          <a:noFill/>
          <a:ln>
            <a:noFill/>
          </a:ln>
        </p:spPr>
        <p:txBody>
          <a:bodyPr anchorCtr="0" anchor="t" bIns="34275" lIns="68575" spcFirstLastPara="1" rIns="68575" wrap="square" tIns="34275">
            <a:noAutofit/>
          </a:bodyPr>
          <a:lstStyle/>
          <a:p>
            <a:pPr indent="0" lvl="0" marL="0" marR="0" rtl="0" algn="ctr">
              <a:lnSpc>
                <a:spcPct val="115384"/>
              </a:lnSpc>
              <a:spcBef>
                <a:spcPts val="0"/>
              </a:spcBef>
              <a:spcAft>
                <a:spcPts val="0"/>
              </a:spcAft>
              <a:buNone/>
            </a:pPr>
            <a:r>
              <a:rPr lang="en" sz="1000">
                <a:solidFill>
                  <a:srgbClr val="595959"/>
                </a:solidFill>
                <a:latin typeface="Open Sans Light"/>
                <a:ea typeface="Open Sans Light"/>
                <a:cs typeface="Open Sans Light"/>
                <a:sym typeface="Open Sans Light"/>
              </a:rPr>
              <a:t>This letterhead design is simple image of professional and reliability. By using simple lorem alignments.</a:t>
            </a:r>
            <a:endParaRPr sz="1100"/>
          </a:p>
        </p:txBody>
      </p:sp>
      <p:sp>
        <p:nvSpPr>
          <p:cNvPr id="329" name="Shape 329"/>
          <p:cNvSpPr txBox="1"/>
          <p:nvPr/>
        </p:nvSpPr>
        <p:spPr>
          <a:xfrm>
            <a:off x="1474751" y="3177100"/>
            <a:ext cx="1473900" cy="5886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Open Sans Light"/>
                <a:ea typeface="Open Sans Light"/>
                <a:cs typeface="Open Sans Light"/>
                <a:sym typeface="Open Sans Light"/>
              </a:rPr>
              <a:t>JOHN DEO</a:t>
            </a:r>
            <a:endParaRPr sz="1100"/>
          </a:p>
          <a:p>
            <a:pPr indent="0" lvl="0" marL="0" marR="0" rtl="0" algn="ctr">
              <a:spcBef>
                <a:spcPts val="0"/>
              </a:spcBef>
              <a:spcAft>
                <a:spcPts val="0"/>
              </a:spcAft>
              <a:buNone/>
            </a:pPr>
            <a:r>
              <a:rPr lang="en" sz="1900">
                <a:solidFill>
                  <a:srgbClr val="262626"/>
                </a:solidFill>
                <a:latin typeface="Open Sans SemiBold"/>
                <a:ea typeface="Open Sans SemiBold"/>
                <a:cs typeface="Open Sans SemiBold"/>
                <a:sym typeface="Open Sans SemiBold"/>
              </a:rPr>
              <a:t>POST TITLE</a:t>
            </a:r>
            <a:endParaRPr sz="1100">
              <a:latin typeface="Open Sans SemiBold"/>
              <a:ea typeface="Open Sans SemiBold"/>
              <a:cs typeface="Open Sans SemiBold"/>
              <a:sym typeface="Open Sans SemiBold"/>
            </a:endParaRPr>
          </a:p>
        </p:txBody>
      </p:sp>
      <p:cxnSp>
        <p:nvCxnSpPr>
          <p:cNvPr id="330" name="Shape 330"/>
          <p:cNvCxnSpPr/>
          <p:nvPr/>
        </p:nvCxnSpPr>
        <p:spPr>
          <a:xfrm rot="10800000">
            <a:off x="2031872" y="3827902"/>
            <a:ext cx="359569" cy="0"/>
          </a:xfrm>
          <a:prstGeom prst="straightConnector1">
            <a:avLst/>
          </a:prstGeom>
          <a:noFill/>
          <a:ln cap="flat" cmpd="sng" w="28575">
            <a:solidFill>
              <a:srgbClr val="262626"/>
            </a:solidFill>
            <a:prstDash val="solid"/>
            <a:miter lim="800000"/>
            <a:headEnd len="med" w="med" type="none"/>
            <a:tailEnd len="med" w="med" type="none"/>
          </a:ln>
        </p:spPr>
      </p:cxnSp>
      <p:sp>
        <p:nvSpPr>
          <p:cNvPr id="331" name="Shape 331"/>
          <p:cNvSpPr txBox="1"/>
          <p:nvPr/>
        </p:nvSpPr>
        <p:spPr>
          <a:xfrm>
            <a:off x="6195387" y="3177100"/>
            <a:ext cx="1473900" cy="5886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Open Sans Light"/>
                <a:ea typeface="Open Sans Light"/>
                <a:cs typeface="Open Sans Light"/>
                <a:sym typeface="Open Sans Light"/>
              </a:rPr>
              <a:t>JOHN DEO</a:t>
            </a:r>
            <a:endParaRPr sz="1100"/>
          </a:p>
          <a:p>
            <a:pPr indent="0" lvl="0" marL="0" marR="0" rtl="0" algn="ctr">
              <a:spcBef>
                <a:spcPts val="0"/>
              </a:spcBef>
              <a:spcAft>
                <a:spcPts val="0"/>
              </a:spcAft>
              <a:buNone/>
            </a:pPr>
            <a:r>
              <a:rPr lang="en" sz="1900">
                <a:solidFill>
                  <a:schemeClr val="accent5"/>
                </a:solidFill>
                <a:latin typeface="Open Sans SemiBold"/>
                <a:ea typeface="Open Sans SemiBold"/>
                <a:cs typeface="Open Sans SemiBold"/>
                <a:sym typeface="Open Sans SemiBold"/>
              </a:rPr>
              <a:t>POST TITLE</a:t>
            </a:r>
            <a:endParaRPr sz="1100">
              <a:latin typeface="Open Sans SemiBold"/>
              <a:ea typeface="Open Sans SemiBold"/>
              <a:cs typeface="Open Sans SemiBold"/>
              <a:sym typeface="Open Sans SemiBold"/>
            </a:endParaRPr>
          </a:p>
        </p:txBody>
      </p:sp>
      <p:cxnSp>
        <p:nvCxnSpPr>
          <p:cNvPr id="332" name="Shape 332"/>
          <p:cNvCxnSpPr/>
          <p:nvPr/>
        </p:nvCxnSpPr>
        <p:spPr>
          <a:xfrm rot="10800000">
            <a:off x="6752555" y="3827902"/>
            <a:ext cx="359569" cy="0"/>
          </a:xfrm>
          <a:prstGeom prst="straightConnector1">
            <a:avLst/>
          </a:prstGeom>
          <a:noFill/>
          <a:ln cap="flat" cmpd="sng" w="28575">
            <a:solidFill>
              <a:schemeClr val="accent5"/>
            </a:solidFill>
            <a:prstDash val="solid"/>
            <a:miter lim="800000"/>
            <a:headEnd len="med" w="med" type="none"/>
            <a:tailEnd len="med" w="med" type="none"/>
          </a:ln>
        </p:spPr>
      </p:cxnSp>
      <p:sp>
        <p:nvSpPr>
          <p:cNvPr id="333" name="Shape 333"/>
          <p:cNvSpPr txBox="1"/>
          <p:nvPr/>
        </p:nvSpPr>
        <p:spPr>
          <a:xfrm>
            <a:off x="3838088" y="3177107"/>
            <a:ext cx="1467825" cy="58862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Open Sans Light"/>
                <a:ea typeface="Open Sans Light"/>
                <a:cs typeface="Open Sans Light"/>
                <a:sym typeface="Open Sans Light"/>
              </a:rPr>
              <a:t>MIKE JOHN</a:t>
            </a:r>
            <a:endParaRPr sz="1100"/>
          </a:p>
          <a:p>
            <a:pPr indent="0" lvl="0" marL="0" marR="0" rtl="0" algn="ctr">
              <a:spcBef>
                <a:spcPts val="0"/>
              </a:spcBef>
              <a:spcAft>
                <a:spcPts val="0"/>
              </a:spcAft>
              <a:buNone/>
            </a:pPr>
            <a:r>
              <a:rPr lang="en" sz="1900">
                <a:solidFill>
                  <a:schemeClr val="accent6"/>
                </a:solidFill>
                <a:latin typeface="Open Sans SemiBold"/>
                <a:ea typeface="Open Sans SemiBold"/>
                <a:cs typeface="Open Sans SemiBold"/>
                <a:sym typeface="Open Sans SemiBold"/>
              </a:rPr>
              <a:t>POST TITLE</a:t>
            </a:r>
            <a:endParaRPr sz="1100">
              <a:latin typeface="Open Sans SemiBold"/>
              <a:ea typeface="Open Sans SemiBold"/>
              <a:cs typeface="Open Sans SemiBold"/>
              <a:sym typeface="Open Sans SemiBold"/>
            </a:endParaRPr>
          </a:p>
        </p:txBody>
      </p:sp>
      <p:cxnSp>
        <p:nvCxnSpPr>
          <p:cNvPr id="334" name="Shape 334"/>
          <p:cNvCxnSpPr/>
          <p:nvPr/>
        </p:nvCxnSpPr>
        <p:spPr>
          <a:xfrm rot="10800000">
            <a:off x="4392215" y="3827902"/>
            <a:ext cx="359569" cy="0"/>
          </a:xfrm>
          <a:prstGeom prst="straightConnector1">
            <a:avLst/>
          </a:prstGeom>
          <a:noFill/>
          <a:ln cap="flat" cmpd="sng" w="28575">
            <a:solidFill>
              <a:schemeClr val="accent6"/>
            </a:solidFill>
            <a:prstDash val="solid"/>
            <a:miter lim="800000"/>
            <a:headEnd len="med" w="med" type="none"/>
            <a:tailEnd len="med" w="med" type="none"/>
          </a:ln>
        </p:spPr>
      </p:cxnSp>
      <p:sp>
        <p:nvSpPr>
          <p:cNvPr id="335" name="Shape 335"/>
          <p:cNvSpPr/>
          <p:nvPr/>
        </p:nvSpPr>
        <p:spPr>
          <a:xfrm>
            <a:off x="3633599" y="3902452"/>
            <a:ext cx="1876801" cy="646330"/>
          </a:xfrm>
          <a:prstGeom prst="rect">
            <a:avLst/>
          </a:prstGeom>
          <a:noFill/>
          <a:ln>
            <a:noFill/>
          </a:ln>
        </p:spPr>
        <p:txBody>
          <a:bodyPr anchorCtr="0" anchor="t" bIns="34275" lIns="68575" spcFirstLastPara="1" rIns="68575" wrap="square" tIns="34275">
            <a:noAutofit/>
          </a:bodyPr>
          <a:lstStyle/>
          <a:p>
            <a:pPr indent="0" lvl="0" marL="0" marR="0" rtl="0" algn="ctr">
              <a:lnSpc>
                <a:spcPct val="115384"/>
              </a:lnSpc>
              <a:spcBef>
                <a:spcPts val="0"/>
              </a:spcBef>
              <a:spcAft>
                <a:spcPts val="0"/>
              </a:spcAft>
              <a:buNone/>
            </a:pPr>
            <a:r>
              <a:rPr lang="en" sz="1000">
                <a:solidFill>
                  <a:srgbClr val="595959"/>
                </a:solidFill>
                <a:latin typeface="Open Sans Light"/>
                <a:ea typeface="Open Sans Light"/>
                <a:cs typeface="Open Sans Light"/>
                <a:sym typeface="Open Sans Light"/>
              </a:rPr>
              <a:t>meant to your project an simple image of professional and reliability. By using simple lorem alignments.</a:t>
            </a:r>
            <a:endParaRPr sz="1100"/>
          </a:p>
        </p:txBody>
      </p:sp>
      <p:sp>
        <p:nvSpPr>
          <p:cNvPr id="336" name="Shape 336"/>
          <p:cNvSpPr/>
          <p:nvPr/>
        </p:nvSpPr>
        <p:spPr>
          <a:xfrm>
            <a:off x="5993939" y="3902452"/>
            <a:ext cx="1876801" cy="646330"/>
          </a:xfrm>
          <a:prstGeom prst="rect">
            <a:avLst/>
          </a:prstGeom>
          <a:noFill/>
          <a:ln>
            <a:noFill/>
          </a:ln>
        </p:spPr>
        <p:txBody>
          <a:bodyPr anchorCtr="0" anchor="t" bIns="34275" lIns="68575" spcFirstLastPara="1" rIns="68575" wrap="square" tIns="34275">
            <a:noAutofit/>
          </a:bodyPr>
          <a:lstStyle/>
          <a:p>
            <a:pPr indent="0" lvl="0" marL="0" marR="0" rtl="0" algn="ctr">
              <a:lnSpc>
                <a:spcPct val="115384"/>
              </a:lnSpc>
              <a:spcBef>
                <a:spcPts val="0"/>
              </a:spcBef>
              <a:spcAft>
                <a:spcPts val="0"/>
              </a:spcAft>
              <a:buNone/>
            </a:pPr>
            <a:r>
              <a:rPr lang="en" sz="1000">
                <a:solidFill>
                  <a:srgbClr val="595959"/>
                </a:solidFill>
                <a:latin typeface="Open Sans Light"/>
                <a:ea typeface="Open Sans Light"/>
                <a:cs typeface="Open Sans Light"/>
                <a:sym typeface="Open Sans Light"/>
              </a:rPr>
              <a:t>This letterhead design is simple image of professional and reliability. By using simple lorem alignments.</a:t>
            </a:r>
            <a:endParaRPr sz="1100"/>
          </a:p>
        </p:txBody>
      </p:sp>
      <p:cxnSp>
        <p:nvCxnSpPr>
          <p:cNvPr id="337" name="Shape 337"/>
          <p:cNvCxnSpPr/>
          <p:nvPr/>
        </p:nvCxnSpPr>
        <p:spPr>
          <a:xfrm rot="10800000">
            <a:off x="2211658" y="0"/>
            <a:ext cx="0" cy="1031717"/>
          </a:xfrm>
          <a:prstGeom prst="straightConnector1">
            <a:avLst/>
          </a:prstGeom>
          <a:noFill/>
          <a:ln cap="flat" cmpd="sng" w="28575">
            <a:solidFill>
              <a:srgbClr val="7F7F7F"/>
            </a:solidFill>
            <a:prstDash val="dot"/>
            <a:miter lim="800000"/>
            <a:headEnd len="med" w="med" type="none"/>
            <a:tailEnd len="med" w="med" type="none"/>
          </a:ln>
        </p:spPr>
      </p:cxnSp>
      <p:cxnSp>
        <p:nvCxnSpPr>
          <p:cNvPr id="338" name="Shape 338"/>
          <p:cNvCxnSpPr/>
          <p:nvPr/>
        </p:nvCxnSpPr>
        <p:spPr>
          <a:xfrm rot="10800000">
            <a:off x="4572000" y="1"/>
            <a:ext cx="0" cy="1031715"/>
          </a:xfrm>
          <a:prstGeom prst="straightConnector1">
            <a:avLst/>
          </a:prstGeom>
          <a:noFill/>
          <a:ln cap="flat" cmpd="sng" w="28575">
            <a:solidFill>
              <a:srgbClr val="7F7F7F"/>
            </a:solidFill>
            <a:prstDash val="dot"/>
            <a:miter lim="800000"/>
            <a:headEnd len="med" w="med" type="none"/>
            <a:tailEnd len="med" w="med" type="none"/>
          </a:ln>
        </p:spPr>
      </p:cxnSp>
      <p:cxnSp>
        <p:nvCxnSpPr>
          <p:cNvPr id="339" name="Shape 339"/>
          <p:cNvCxnSpPr/>
          <p:nvPr/>
        </p:nvCxnSpPr>
        <p:spPr>
          <a:xfrm rot="10800000">
            <a:off x="6932340" y="1"/>
            <a:ext cx="0" cy="1031715"/>
          </a:xfrm>
          <a:prstGeom prst="straightConnector1">
            <a:avLst/>
          </a:prstGeom>
          <a:noFill/>
          <a:ln cap="flat" cmpd="sng" w="28575">
            <a:solidFill>
              <a:srgbClr val="7F7F7F"/>
            </a:solidFill>
            <a:prstDash val="dot"/>
            <a:miter lim="800000"/>
            <a:headEnd len="med" w="med" type="none"/>
            <a:tailEnd len="med" w="med" type="none"/>
          </a:ln>
        </p:spPr>
      </p:cxnSp>
      <p:sp>
        <p:nvSpPr>
          <p:cNvPr id="340" name="Shape 340"/>
          <p:cNvSpPr/>
          <p:nvPr/>
        </p:nvSpPr>
        <p:spPr>
          <a:xfrm>
            <a:off x="2078379" y="1031716"/>
            <a:ext cx="266557" cy="304038"/>
          </a:xfrm>
          <a:custGeom>
            <a:pathLst>
              <a:path extrusionOk="0" h="120000" w="120000">
                <a:moveTo>
                  <a:pt x="111380" y="67545"/>
                </a:moveTo>
                <a:cubicBezTo>
                  <a:pt x="88786" y="67545"/>
                  <a:pt x="88786" y="67545"/>
                  <a:pt x="88786" y="67545"/>
                </a:cubicBezTo>
                <a:cubicBezTo>
                  <a:pt x="73472" y="27252"/>
                  <a:pt x="73472" y="27252"/>
                  <a:pt x="73472" y="27252"/>
                </a:cubicBezTo>
                <a:cubicBezTo>
                  <a:pt x="80167" y="21391"/>
                  <a:pt x="80167" y="21391"/>
                  <a:pt x="80167" y="21391"/>
                </a:cubicBezTo>
                <a:cubicBezTo>
                  <a:pt x="80920" y="20732"/>
                  <a:pt x="81422" y="19780"/>
                  <a:pt x="81422" y="18754"/>
                </a:cubicBezTo>
                <a:cubicBezTo>
                  <a:pt x="81422" y="8424"/>
                  <a:pt x="71799" y="0"/>
                  <a:pt x="60000" y="0"/>
                </a:cubicBezTo>
                <a:cubicBezTo>
                  <a:pt x="48200" y="0"/>
                  <a:pt x="38577" y="8424"/>
                  <a:pt x="38577" y="18754"/>
                </a:cubicBezTo>
                <a:cubicBezTo>
                  <a:pt x="38577" y="19780"/>
                  <a:pt x="38995" y="20732"/>
                  <a:pt x="39832" y="21391"/>
                </a:cubicBezTo>
                <a:cubicBezTo>
                  <a:pt x="46527" y="27252"/>
                  <a:pt x="46527" y="27252"/>
                  <a:pt x="46527" y="27252"/>
                </a:cubicBezTo>
                <a:cubicBezTo>
                  <a:pt x="31213" y="67545"/>
                  <a:pt x="31213" y="67545"/>
                  <a:pt x="31213" y="67545"/>
                </a:cubicBezTo>
                <a:cubicBezTo>
                  <a:pt x="8535" y="67545"/>
                  <a:pt x="8535" y="67545"/>
                  <a:pt x="8535" y="67545"/>
                </a:cubicBezTo>
                <a:cubicBezTo>
                  <a:pt x="3849" y="67545"/>
                  <a:pt x="0" y="70842"/>
                  <a:pt x="0" y="75018"/>
                </a:cubicBezTo>
                <a:cubicBezTo>
                  <a:pt x="0" y="119999"/>
                  <a:pt x="0" y="119999"/>
                  <a:pt x="0" y="119999"/>
                </a:cubicBezTo>
                <a:cubicBezTo>
                  <a:pt x="120000" y="119999"/>
                  <a:pt x="120000" y="119999"/>
                  <a:pt x="120000" y="119999"/>
                </a:cubicBezTo>
                <a:cubicBezTo>
                  <a:pt x="120000" y="75018"/>
                  <a:pt x="120000" y="75018"/>
                  <a:pt x="120000" y="75018"/>
                </a:cubicBezTo>
                <a:cubicBezTo>
                  <a:pt x="120000" y="70842"/>
                  <a:pt x="116150" y="67545"/>
                  <a:pt x="111380" y="67545"/>
                </a:cubicBezTo>
                <a:close/>
                <a:moveTo>
                  <a:pt x="77154" y="75018"/>
                </a:moveTo>
                <a:cubicBezTo>
                  <a:pt x="72384" y="75018"/>
                  <a:pt x="68535" y="71648"/>
                  <a:pt x="68535" y="67545"/>
                </a:cubicBezTo>
                <a:cubicBezTo>
                  <a:pt x="51380" y="67545"/>
                  <a:pt x="51380" y="67545"/>
                  <a:pt x="51380" y="67545"/>
                </a:cubicBezTo>
                <a:cubicBezTo>
                  <a:pt x="51380" y="71648"/>
                  <a:pt x="47615" y="75018"/>
                  <a:pt x="42845" y="75018"/>
                </a:cubicBezTo>
                <a:cubicBezTo>
                  <a:pt x="34309" y="75018"/>
                  <a:pt x="34309" y="75018"/>
                  <a:pt x="34309" y="75018"/>
                </a:cubicBezTo>
                <a:cubicBezTo>
                  <a:pt x="36150" y="75018"/>
                  <a:pt x="37740" y="73992"/>
                  <a:pt x="38326" y="72454"/>
                </a:cubicBezTo>
                <a:cubicBezTo>
                  <a:pt x="55481" y="27472"/>
                  <a:pt x="55481" y="27472"/>
                  <a:pt x="55481" y="27472"/>
                </a:cubicBezTo>
                <a:cubicBezTo>
                  <a:pt x="55983" y="26080"/>
                  <a:pt x="55564" y="24615"/>
                  <a:pt x="54476" y="23589"/>
                </a:cubicBezTo>
                <a:cubicBezTo>
                  <a:pt x="47280" y="17289"/>
                  <a:pt x="47280" y="17289"/>
                  <a:pt x="47280" y="17289"/>
                </a:cubicBezTo>
                <a:cubicBezTo>
                  <a:pt x="48033" y="11794"/>
                  <a:pt x="53472" y="7472"/>
                  <a:pt x="60000" y="7472"/>
                </a:cubicBezTo>
                <a:cubicBezTo>
                  <a:pt x="66527" y="7472"/>
                  <a:pt x="71882" y="11794"/>
                  <a:pt x="72719" y="17289"/>
                </a:cubicBezTo>
                <a:cubicBezTo>
                  <a:pt x="65523" y="23589"/>
                  <a:pt x="65523" y="23589"/>
                  <a:pt x="65523" y="23589"/>
                </a:cubicBezTo>
                <a:cubicBezTo>
                  <a:pt x="64351" y="24615"/>
                  <a:pt x="64016" y="26080"/>
                  <a:pt x="64518" y="27472"/>
                </a:cubicBezTo>
                <a:cubicBezTo>
                  <a:pt x="81589" y="72454"/>
                  <a:pt x="81589" y="72454"/>
                  <a:pt x="81589" y="72454"/>
                </a:cubicBezTo>
                <a:cubicBezTo>
                  <a:pt x="82175" y="73992"/>
                  <a:pt x="83849" y="75018"/>
                  <a:pt x="85690" y="75018"/>
                </a:cubicBezTo>
                <a:lnTo>
                  <a:pt x="77154" y="75018"/>
                </a:lnTo>
                <a:close/>
                <a:moveTo>
                  <a:pt x="77154" y="75018"/>
                </a:moveTo>
                <a:cubicBezTo>
                  <a:pt x="77154" y="75018"/>
                  <a:pt x="77154" y="75018"/>
                  <a:pt x="77154" y="75018"/>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1" name="Shape 341"/>
          <p:cNvSpPr/>
          <p:nvPr/>
        </p:nvSpPr>
        <p:spPr>
          <a:xfrm>
            <a:off x="4438721" y="1031716"/>
            <a:ext cx="266557" cy="304038"/>
          </a:xfrm>
          <a:custGeom>
            <a:pathLst>
              <a:path extrusionOk="0" h="120000" w="120000">
                <a:moveTo>
                  <a:pt x="111380" y="67545"/>
                </a:moveTo>
                <a:cubicBezTo>
                  <a:pt x="88786" y="67545"/>
                  <a:pt x="88786" y="67545"/>
                  <a:pt x="88786" y="67545"/>
                </a:cubicBezTo>
                <a:cubicBezTo>
                  <a:pt x="73472" y="27252"/>
                  <a:pt x="73472" y="27252"/>
                  <a:pt x="73472" y="27252"/>
                </a:cubicBezTo>
                <a:cubicBezTo>
                  <a:pt x="80167" y="21391"/>
                  <a:pt x="80167" y="21391"/>
                  <a:pt x="80167" y="21391"/>
                </a:cubicBezTo>
                <a:cubicBezTo>
                  <a:pt x="80920" y="20732"/>
                  <a:pt x="81422" y="19780"/>
                  <a:pt x="81422" y="18754"/>
                </a:cubicBezTo>
                <a:cubicBezTo>
                  <a:pt x="81422" y="8424"/>
                  <a:pt x="71799" y="0"/>
                  <a:pt x="60000" y="0"/>
                </a:cubicBezTo>
                <a:cubicBezTo>
                  <a:pt x="48200" y="0"/>
                  <a:pt x="38577" y="8424"/>
                  <a:pt x="38577" y="18754"/>
                </a:cubicBezTo>
                <a:cubicBezTo>
                  <a:pt x="38577" y="19780"/>
                  <a:pt x="38995" y="20732"/>
                  <a:pt x="39832" y="21391"/>
                </a:cubicBezTo>
                <a:cubicBezTo>
                  <a:pt x="46527" y="27252"/>
                  <a:pt x="46527" y="27252"/>
                  <a:pt x="46527" y="27252"/>
                </a:cubicBezTo>
                <a:cubicBezTo>
                  <a:pt x="31213" y="67545"/>
                  <a:pt x="31213" y="67545"/>
                  <a:pt x="31213" y="67545"/>
                </a:cubicBezTo>
                <a:cubicBezTo>
                  <a:pt x="8535" y="67545"/>
                  <a:pt x="8535" y="67545"/>
                  <a:pt x="8535" y="67545"/>
                </a:cubicBezTo>
                <a:cubicBezTo>
                  <a:pt x="3849" y="67545"/>
                  <a:pt x="0" y="70842"/>
                  <a:pt x="0" y="75018"/>
                </a:cubicBezTo>
                <a:cubicBezTo>
                  <a:pt x="0" y="119999"/>
                  <a:pt x="0" y="119999"/>
                  <a:pt x="0" y="119999"/>
                </a:cubicBezTo>
                <a:cubicBezTo>
                  <a:pt x="120000" y="119999"/>
                  <a:pt x="120000" y="119999"/>
                  <a:pt x="120000" y="119999"/>
                </a:cubicBezTo>
                <a:cubicBezTo>
                  <a:pt x="120000" y="75018"/>
                  <a:pt x="120000" y="75018"/>
                  <a:pt x="120000" y="75018"/>
                </a:cubicBezTo>
                <a:cubicBezTo>
                  <a:pt x="120000" y="70842"/>
                  <a:pt x="116150" y="67545"/>
                  <a:pt x="111380" y="67545"/>
                </a:cubicBezTo>
                <a:close/>
                <a:moveTo>
                  <a:pt x="77154" y="75018"/>
                </a:moveTo>
                <a:cubicBezTo>
                  <a:pt x="72384" y="75018"/>
                  <a:pt x="68535" y="71648"/>
                  <a:pt x="68535" y="67545"/>
                </a:cubicBezTo>
                <a:cubicBezTo>
                  <a:pt x="51380" y="67545"/>
                  <a:pt x="51380" y="67545"/>
                  <a:pt x="51380" y="67545"/>
                </a:cubicBezTo>
                <a:cubicBezTo>
                  <a:pt x="51380" y="71648"/>
                  <a:pt x="47615" y="75018"/>
                  <a:pt x="42845" y="75018"/>
                </a:cubicBezTo>
                <a:cubicBezTo>
                  <a:pt x="34309" y="75018"/>
                  <a:pt x="34309" y="75018"/>
                  <a:pt x="34309" y="75018"/>
                </a:cubicBezTo>
                <a:cubicBezTo>
                  <a:pt x="36150" y="75018"/>
                  <a:pt x="37740" y="73992"/>
                  <a:pt x="38326" y="72454"/>
                </a:cubicBezTo>
                <a:cubicBezTo>
                  <a:pt x="55481" y="27472"/>
                  <a:pt x="55481" y="27472"/>
                  <a:pt x="55481" y="27472"/>
                </a:cubicBezTo>
                <a:cubicBezTo>
                  <a:pt x="55983" y="26080"/>
                  <a:pt x="55564" y="24615"/>
                  <a:pt x="54476" y="23589"/>
                </a:cubicBezTo>
                <a:cubicBezTo>
                  <a:pt x="47280" y="17289"/>
                  <a:pt x="47280" y="17289"/>
                  <a:pt x="47280" y="17289"/>
                </a:cubicBezTo>
                <a:cubicBezTo>
                  <a:pt x="48033" y="11794"/>
                  <a:pt x="53472" y="7472"/>
                  <a:pt x="60000" y="7472"/>
                </a:cubicBezTo>
                <a:cubicBezTo>
                  <a:pt x="66527" y="7472"/>
                  <a:pt x="71882" y="11794"/>
                  <a:pt x="72719" y="17289"/>
                </a:cubicBezTo>
                <a:cubicBezTo>
                  <a:pt x="65523" y="23589"/>
                  <a:pt x="65523" y="23589"/>
                  <a:pt x="65523" y="23589"/>
                </a:cubicBezTo>
                <a:cubicBezTo>
                  <a:pt x="64351" y="24615"/>
                  <a:pt x="64016" y="26080"/>
                  <a:pt x="64518" y="27472"/>
                </a:cubicBezTo>
                <a:cubicBezTo>
                  <a:pt x="81589" y="72454"/>
                  <a:pt x="81589" y="72454"/>
                  <a:pt x="81589" y="72454"/>
                </a:cubicBezTo>
                <a:cubicBezTo>
                  <a:pt x="82175" y="73992"/>
                  <a:pt x="83849" y="75018"/>
                  <a:pt x="85690" y="75018"/>
                </a:cubicBezTo>
                <a:lnTo>
                  <a:pt x="77154" y="75018"/>
                </a:lnTo>
                <a:close/>
                <a:moveTo>
                  <a:pt x="77154" y="75018"/>
                </a:moveTo>
                <a:cubicBezTo>
                  <a:pt x="77154" y="75018"/>
                  <a:pt x="77154" y="75018"/>
                  <a:pt x="77154" y="75018"/>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2" name="Shape 342"/>
          <p:cNvSpPr/>
          <p:nvPr/>
        </p:nvSpPr>
        <p:spPr>
          <a:xfrm>
            <a:off x="6799061" y="1031716"/>
            <a:ext cx="266557" cy="304038"/>
          </a:xfrm>
          <a:custGeom>
            <a:pathLst>
              <a:path extrusionOk="0" h="120000" w="120000">
                <a:moveTo>
                  <a:pt x="111380" y="67545"/>
                </a:moveTo>
                <a:cubicBezTo>
                  <a:pt x="88786" y="67545"/>
                  <a:pt x="88786" y="67545"/>
                  <a:pt x="88786" y="67545"/>
                </a:cubicBezTo>
                <a:cubicBezTo>
                  <a:pt x="73472" y="27252"/>
                  <a:pt x="73472" y="27252"/>
                  <a:pt x="73472" y="27252"/>
                </a:cubicBezTo>
                <a:cubicBezTo>
                  <a:pt x="80167" y="21391"/>
                  <a:pt x="80167" y="21391"/>
                  <a:pt x="80167" y="21391"/>
                </a:cubicBezTo>
                <a:cubicBezTo>
                  <a:pt x="80920" y="20732"/>
                  <a:pt x="81422" y="19780"/>
                  <a:pt x="81422" y="18754"/>
                </a:cubicBezTo>
                <a:cubicBezTo>
                  <a:pt x="81422" y="8424"/>
                  <a:pt x="71799" y="0"/>
                  <a:pt x="60000" y="0"/>
                </a:cubicBezTo>
                <a:cubicBezTo>
                  <a:pt x="48200" y="0"/>
                  <a:pt x="38577" y="8424"/>
                  <a:pt x="38577" y="18754"/>
                </a:cubicBezTo>
                <a:cubicBezTo>
                  <a:pt x="38577" y="19780"/>
                  <a:pt x="38995" y="20732"/>
                  <a:pt x="39832" y="21391"/>
                </a:cubicBezTo>
                <a:cubicBezTo>
                  <a:pt x="46527" y="27252"/>
                  <a:pt x="46527" y="27252"/>
                  <a:pt x="46527" y="27252"/>
                </a:cubicBezTo>
                <a:cubicBezTo>
                  <a:pt x="31213" y="67545"/>
                  <a:pt x="31213" y="67545"/>
                  <a:pt x="31213" y="67545"/>
                </a:cubicBezTo>
                <a:cubicBezTo>
                  <a:pt x="8535" y="67545"/>
                  <a:pt x="8535" y="67545"/>
                  <a:pt x="8535" y="67545"/>
                </a:cubicBezTo>
                <a:cubicBezTo>
                  <a:pt x="3849" y="67545"/>
                  <a:pt x="0" y="70842"/>
                  <a:pt x="0" y="75018"/>
                </a:cubicBezTo>
                <a:cubicBezTo>
                  <a:pt x="0" y="119999"/>
                  <a:pt x="0" y="119999"/>
                  <a:pt x="0" y="119999"/>
                </a:cubicBezTo>
                <a:cubicBezTo>
                  <a:pt x="120000" y="119999"/>
                  <a:pt x="120000" y="119999"/>
                  <a:pt x="120000" y="119999"/>
                </a:cubicBezTo>
                <a:cubicBezTo>
                  <a:pt x="120000" y="75018"/>
                  <a:pt x="120000" y="75018"/>
                  <a:pt x="120000" y="75018"/>
                </a:cubicBezTo>
                <a:cubicBezTo>
                  <a:pt x="120000" y="70842"/>
                  <a:pt x="116150" y="67545"/>
                  <a:pt x="111380" y="67545"/>
                </a:cubicBezTo>
                <a:close/>
                <a:moveTo>
                  <a:pt x="77154" y="75018"/>
                </a:moveTo>
                <a:cubicBezTo>
                  <a:pt x="72384" y="75018"/>
                  <a:pt x="68535" y="71648"/>
                  <a:pt x="68535" y="67545"/>
                </a:cubicBezTo>
                <a:cubicBezTo>
                  <a:pt x="51380" y="67545"/>
                  <a:pt x="51380" y="67545"/>
                  <a:pt x="51380" y="67545"/>
                </a:cubicBezTo>
                <a:cubicBezTo>
                  <a:pt x="51380" y="71648"/>
                  <a:pt x="47615" y="75018"/>
                  <a:pt x="42845" y="75018"/>
                </a:cubicBezTo>
                <a:cubicBezTo>
                  <a:pt x="34309" y="75018"/>
                  <a:pt x="34309" y="75018"/>
                  <a:pt x="34309" y="75018"/>
                </a:cubicBezTo>
                <a:cubicBezTo>
                  <a:pt x="36150" y="75018"/>
                  <a:pt x="37740" y="73992"/>
                  <a:pt x="38326" y="72454"/>
                </a:cubicBezTo>
                <a:cubicBezTo>
                  <a:pt x="55481" y="27472"/>
                  <a:pt x="55481" y="27472"/>
                  <a:pt x="55481" y="27472"/>
                </a:cubicBezTo>
                <a:cubicBezTo>
                  <a:pt x="55983" y="26080"/>
                  <a:pt x="55564" y="24615"/>
                  <a:pt x="54476" y="23589"/>
                </a:cubicBezTo>
                <a:cubicBezTo>
                  <a:pt x="47280" y="17289"/>
                  <a:pt x="47280" y="17289"/>
                  <a:pt x="47280" y="17289"/>
                </a:cubicBezTo>
                <a:cubicBezTo>
                  <a:pt x="48033" y="11794"/>
                  <a:pt x="53472" y="7472"/>
                  <a:pt x="60000" y="7472"/>
                </a:cubicBezTo>
                <a:cubicBezTo>
                  <a:pt x="66527" y="7472"/>
                  <a:pt x="71882" y="11794"/>
                  <a:pt x="72719" y="17289"/>
                </a:cubicBezTo>
                <a:cubicBezTo>
                  <a:pt x="65523" y="23589"/>
                  <a:pt x="65523" y="23589"/>
                  <a:pt x="65523" y="23589"/>
                </a:cubicBezTo>
                <a:cubicBezTo>
                  <a:pt x="64351" y="24615"/>
                  <a:pt x="64016" y="26080"/>
                  <a:pt x="64518" y="27472"/>
                </a:cubicBezTo>
                <a:cubicBezTo>
                  <a:pt x="81589" y="72454"/>
                  <a:pt x="81589" y="72454"/>
                  <a:pt x="81589" y="72454"/>
                </a:cubicBezTo>
                <a:cubicBezTo>
                  <a:pt x="82175" y="73992"/>
                  <a:pt x="83849" y="75018"/>
                  <a:pt x="85690" y="75018"/>
                </a:cubicBezTo>
                <a:lnTo>
                  <a:pt x="77154" y="75018"/>
                </a:lnTo>
                <a:close/>
                <a:moveTo>
                  <a:pt x="77154" y="75018"/>
                </a:moveTo>
                <a:cubicBezTo>
                  <a:pt x="77154" y="75018"/>
                  <a:pt x="77154" y="75018"/>
                  <a:pt x="77154" y="75018"/>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3" name="Shape 343"/>
          <p:cNvSpPr/>
          <p:nvPr>
            <p:ph idx="2" type="pic"/>
          </p:nvPr>
        </p:nvSpPr>
        <p:spPr>
          <a:xfrm>
            <a:off x="1474739" y="1437557"/>
            <a:ext cx="1473837" cy="141788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44" name="Shape 344"/>
          <p:cNvSpPr/>
          <p:nvPr>
            <p:ph idx="3" type="pic"/>
          </p:nvPr>
        </p:nvSpPr>
        <p:spPr>
          <a:xfrm>
            <a:off x="3835079" y="1437557"/>
            <a:ext cx="1473837" cy="141788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45" name="Shape 345"/>
          <p:cNvSpPr/>
          <p:nvPr>
            <p:ph idx="4" type="pic"/>
          </p:nvPr>
        </p:nvSpPr>
        <p:spPr>
          <a:xfrm>
            <a:off x="6195420" y="1437557"/>
            <a:ext cx="1473837" cy="141788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0" name="Shape 350"/>
        <p:cNvGrpSpPr/>
        <p:nvPr/>
      </p:nvGrpSpPr>
      <p:grpSpPr>
        <a:xfrm>
          <a:off x="0" y="0"/>
          <a:ext cx="0" cy="0"/>
          <a:chOff x="0" y="0"/>
          <a:chExt cx="0" cy="0"/>
        </a:xfrm>
      </p:grpSpPr>
      <p:sp>
        <p:nvSpPr>
          <p:cNvPr id="351" name="Shape 351"/>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2" name="Shape 352"/>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Open Sans"/>
                <a:ea typeface="Open Sans"/>
                <a:cs typeface="Open Sans"/>
                <a:sym typeface="Open Sans"/>
              </a:rPr>
              <a:t>‹#›</a:t>
            </a:fld>
            <a:endParaRPr b="0" i="0" sz="800">
              <a:solidFill>
                <a:schemeClr val="lt1"/>
              </a:solidFill>
              <a:latin typeface="Open Sans"/>
              <a:ea typeface="Open Sans"/>
              <a:cs typeface="Open Sans"/>
              <a:sym typeface="Open Sans"/>
            </a:endParaRPr>
          </a:p>
        </p:txBody>
      </p:sp>
      <p:sp>
        <p:nvSpPr>
          <p:cNvPr id="353" name="Shape 353"/>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grpSp>
        <p:nvGrpSpPr>
          <p:cNvPr id="354" name="Shape 354"/>
          <p:cNvGrpSpPr/>
          <p:nvPr/>
        </p:nvGrpSpPr>
        <p:grpSpPr>
          <a:xfrm>
            <a:off x="7286645" y="4818844"/>
            <a:ext cx="850568" cy="182166"/>
            <a:chOff x="9804709" y="6451931"/>
            <a:chExt cx="645495" cy="138245"/>
          </a:xfrm>
        </p:grpSpPr>
        <p:sp>
          <p:nvSpPr>
            <p:cNvPr id="355" name="Shape 355"/>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356" name="Shape 356"/>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357" name="Shape 357"/>
          <p:cNvSpPr/>
          <p:nvPr/>
        </p:nvSpPr>
        <p:spPr>
          <a:xfrm>
            <a:off x="0" y="1698177"/>
            <a:ext cx="9144000" cy="3445323"/>
          </a:xfrm>
          <a:prstGeom prst="rect">
            <a:avLst/>
          </a:prstGeom>
          <a:solidFill>
            <a:srgbClr val="37CA9D">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8" name="Shape 358"/>
          <p:cNvSpPr txBox="1"/>
          <p:nvPr>
            <p:ph type="title"/>
          </p:nvPr>
        </p:nvSpPr>
        <p:spPr>
          <a:xfrm>
            <a:off x="628650" y="366206"/>
            <a:ext cx="7886700" cy="4611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2400"/>
              <a:buFont typeface="Open Sans"/>
              <a:buNone/>
            </a:pPr>
            <a:r>
              <a:rPr b="1" i="0" lang="en" sz="2400" u="none" cap="none" strike="noStrike">
                <a:solidFill>
                  <a:srgbClr val="7F7F7F"/>
                </a:solidFill>
                <a:latin typeface="Open Sans"/>
                <a:ea typeface="Open Sans"/>
                <a:cs typeface="Open Sans"/>
                <a:sym typeface="Open Sans"/>
              </a:rPr>
              <a:t>Our Service</a:t>
            </a:r>
            <a:endParaRPr b="1" sz="1100">
              <a:latin typeface="Open Sans"/>
              <a:ea typeface="Open Sans"/>
              <a:cs typeface="Open Sans"/>
              <a:sym typeface="Open Sans"/>
            </a:endParaRPr>
          </a:p>
        </p:txBody>
      </p:sp>
      <p:sp>
        <p:nvSpPr>
          <p:cNvPr id="359" name="Shape 359"/>
          <p:cNvSpPr txBox="1"/>
          <p:nvPr>
            <p:ph idx="1" type="body"/>
          </p:nvPr>
        </p:nvSpPr>
        <p:spPr>
          <a:xfrm>
            <a:off x="628649" y="829250"/>
            <a:ext cx="7886701" cy="19400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900"/>
              <a:buFont typeface="Arial"/>
              <a:buNone/>
            </a:pPr>
            <a:r>
              <a:rPr b="0" i="0" lang="en" sz="900" u="none" cap="none" strike="noStrike">
                <a:solidFill>
                  <a:srgbClr val="595959"/>
                </a:solidFill>
                <a:latin typeface="Open Sans Light"/>
                <a:ea typeface="Open Sans Light"/>
                <a:cs typeface="Open Sans Light"/>
                <a:sym typeface="Open Sans Light"/>
              </a:rPr>
              <a:t>Lorem ipsum dolor sit amet agam facer modo data lorem ipsum dolor sit amet agam facer modo data text standard dummy.</a:t>
            </a:r>
            <a:endParaRPr sz="1100"/>
          </a:p>
          <a:p>
            <a:pPr indent="0" lvl="0" marL="0" marR="0" rtl="0" algn="ctr">
              <a:lnSpc>
                <a:spcPct val="90000"/>
              </a:lnSpc>
              <a:spcBef>
                <a:spcPts val="800"/>
              </a:spcBef>
              <a:spcAft>
                <a:spcPts val="0"/>
              </a:spcAft>
              <a:buClr>
                <a:srgbClr val="3F3F3F"/>
              </a:buClr>
              <a:buSzPts val="900"/>
              <a:buFont typeface="Arial"/>
              <a:buNone/>
            </a:pPr>
            <a:r>
              <a:t/>
            </a:r>
            <a:endParaRPr b="0" i="0" sz="900" u="none" cap="none" strike="noStrike">
              <a:solidFill>
                <a:srgbClr val="3F3F3F"/>
              </a:solidFill>
              <a:latin typeface="Open Sans Light"/>
              <a:ea typeface="Open Sans Light"/>
              <a:cs typeface="Open Sans Light"/>
              <a:sym typeface="Open Sans Light"/>
            </a:endParaRPr>
          </a:p>
        </p:txBody>
      </p:sp>
      <p:grpSp>
        <p:nvGrpSpPr>
          <p:cNvPr id="360" name="Shape 360"/>
          <p:cNvGrpSpPr/>
          <p:nvPr/>
        </p:nvGrpSpPr>
        <p:grpSpPr>
          <a:xfrm>
            <a:off x="3762969" y="1446055"/>
            <a:ext cx="1618061" cy="504245"/>
            <a:chOff x="4470398" y="2378302"/>
            <a:chExt cx="3251202" cy="816884"/>
          </a:xfrm>
        </p:grpSpPr>
        <p:sp>
          <p:nvSpPr>
            <p:cNvPr id="361" name="Shape 361"/>
            <p:cNvSpPr/>
            <p:nvPr/>
          </p:nvSpPr>
          <p:spPr>
            <a:xfrm>
              <a:off x="4470398" y="2378302"/>
              <a:ext cx="3251202" cy="816884"/>
            </a:xfrm>
            <a:prstGeom prst="roundRect">
              <a:avLst>
                <a:gd fmla="val 16667" name="adj"/>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2" name="Shape 362"/>
            <p:cNvSpPr/>
            <p:nvPr/>
          </p:nvSpPr>
          <p:spPr>
            <a:xfrm>
              <a:off x="4470398" y="2378302"/>
              <a:ext cx="3251202" cy="816884"/>
            </a:xfrm>
            <a:prstGeom prst="roundRect">
              <a:avLst>
                <a:gd fmla="val 16667" name="adj"/>
              </a:avLst>
            </a:prstGeom>
            <a:noFill/>
            <a:ln cap="flat" cmpd="sng" w="38100">
              <a:solidFill>
                <a:schemeClr val="accent4"/>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363" name="Shape 363"/>
          <p:cNvGrpSpPr/>
          <p:nvPr/>
        </p:nvGrpSpPr>
        <p:grpSpPr>
          <a:xfrm>
            <a:off x="3991880" y="1580713"/>
            <a:ext cx="1160238" cy="234927"/>
            <a:chOff x="13419650" y="1400227"/>
            <a:chExt cx="2046287" cy="414337"/>
          </a:xfrm>
        </p:grpSpPr>
        <p:sp>
          <p:nvSpPr>
            <p:cNvPr id="364" name="Shape 364"/>
            <p:cNvSpPr/>
            <p:nvPr/>
          </p:nvSpPr>
          <p:spPr>
            <a:xfrm>
              <a:off x="13421238" y="1400227"/>
              <a:ext cx="2044700" cy="41433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5" name="Shape 365"/>
            <p:cNvSpPr/>
            <p:nvPr/>
          </p:nvSpPr>
          <p:spPr>
            <a:xfrm>
              <a:off x="13703813" y="1424039"/>
              <a:ext cx="284163" cy="388937"/>
            </a:xfrm>
            <a:custGeom>
              <a:pathLst>
                <a:path extrusionOk="0" h="120000" w="120000">
                  <a:moveTo>
                    <a:pt x="40000" y="44081"/>
                  </a:moveTo>
                  <a:cubicBezTo>
                    <a:pt x="80666" y="44081"/>
                    <a:pt x="80666" y="44081"/>
                    <a:pt x="80666" y="44081"/>
                  </a:cubicBezTo>
                  <a:cubicBezTo>
                    <a:pt x="89333" y="43591"/>
                    <a:pt x="91333" y="47510"/>
                    <a:pt x="85333" y="51918"/>
                  </a:cubicBezTo>
                  <a:cubicBezTo>
                    <a:pt x="63333" y="68081"/>
                    <a:pt x="63333" y="68081"/>
                    <a:pt x="63333" y="68081"/>
                  </a:cubicBezTo>
                  <a:cubicBezTo>
                    <a:pt x="60666" y="70530"/>
                    <a:pt x="55333" y="74448"/>
                    <a:pt x="52666" y="76408"/>
                  </a:cubicBezTo>
                  <a:cubicBezTo>
                    <a:pt x="0" y="115102"/>
                    <a:pt x="0" y="115102"/>
                    <a:pt x="0" y="115102"/>
                  </a:cubicBezTo>
                  <a:cubicBezTo>
                    <a:pt x="10000" y="118040"/>
                    <a:pt x="21333" y="120000"/>
                    <a:pt x="33333" y="120000"/>
                  </a:cubicBezTo>
                  <a:cubicBezTo>
                    <a:pt x="81333" y="120000"/>
                    <a:pt x="120000" y="91591"/>
                    <a:pt x="120000" y="56816"/>
                  </a:cubicBezTo>
                  <a:cubicBezTo>
                    <a:pt x="120000" y="31836"/>
                    <a:pt x="100000" y="10285"/>
                    <a:pt x="71333" y="0"/>
                  </a:cubicBezTo>
                  <a:cubicBezTo>
                    <a:pt x="36666" y="39183"/>
                    <a:pt x="36666" y="39183"/>
                    <a:pt x="36666" y="39183"/>
                  </a:cubicBezTo>
                  <a:cubicBezTo>
                    <a:pt x="34000" y="41632"/>
                    <a:pt x="35333" y="44081"/>
                    <a:pt x="40000" y="44081"/>
                  </a:cubicBezTo>
                  <a:close/>
                </a:path>
              </a:pathLst>
            </a:custGeom>
            <a:solidFill>
              <a:srgbClr val="BABCB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6" name="Shape 366"/>
            <p:cNvSpPr/>
            <p:nvPr/>
          </p:nvSpPr>
          <p:spPr>
            <a:xfrm>
              <a:off x="13579988" y="1401814"/>
              <a:ext cx="277813" cy="387350"/>
            </a:xfrm>
            <a:custGeom>
              <a:pathLst>
                <a:path extrusionOk="0" h="120000" w="120000">
                  <a:moveTo>
                    <a:pt x="73636" y="73770"/>
                  </a:moveTo>
                  <a:cubicBezTo>
                    <a:pt x="40227" y="74262"/>
                    <a:pt x="40227" y="74262"/>
                    <a:pt x="40227" y="74262"/>
                  </a:cubicBezTo>
                  <a:cubicBezTo>
                    <a:pt x="31363" y="74262"/>
                    <a:pt x="28636" y="70327"/>
                    <a:pt x="35454" y="65901"/>
                  </a:cubicBezTo>
                  <a:cubicBezTo>
                    <a:pt x="120000" y="4426"/>
                    <a:pt x="120000" y="4426"/>
                    <a:pt x="120000" y="4426"/>
                  </a:cubicBezTo>
                  <a:cubicBezTo>
                    <a:pt x="110454" y="1967"/>
                    <a:pt x="99545" y="0"/>
                    <a:pt x="87954" y="0"/>
                  </a:cubicBezTo>
                  <a:cubicBezTo>
                    <a:pt x="39545" y="0"/>
                    <a:pt x="0" y="28524"/>
                    <a:pt x="0" y="63934"/>
                  </a:cubicBezTo>
                  <a:cubicBezTo>
                    <a:pt x="0" y="88524"/>
                    <a:pt x="19772" y="109672"/>
                    <a:pt x="47727" y="120000"/>
                  </a:cubicBezTo>
                  <a:cubicBezTo>
                    <a:pt x="81136" y="83606"/>
                    <a:pt x="81136" y="83606"/>
                    <a:pt x="81136" y="83606"/>
                  </a:cubicBezTo>
                  <a:cubicBezTo>
                    <a:pt x="85909" y="78196"/>
                    <a:pt x="82500" y="73770"/>
                    <a:pt x="73636" y="73770"/>
                  </a:cubicBezTo>
                  <a:close/>
                </a:path>
              </a:pathLst>
            </a:custGeom>
            <a:solidFill>
              <a:srgbClr val="EDEDE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7" name="Shape 367"/>
            <p:cNvSpPr/>
            <p:nvPr/>
          </p:nvSpPr>
          <p:spPr>
            <a:xfrm>
              <a:off x="13646663" y="1416102"/>
              <a:ext cx="273050" cy="381000"/>
            </a:xfrm>
            <a:custGeom>
              <a:pathLst>
                <a:path extrusionOk="0" h="120000" w="120000">
                  <a:moveTo>
                    <a:pt x="6896" y="62500"/>
                  </a:moveTo>
                  <a:cubicBezTo>
                    <a:pt x="0" y="67000"/>
                    <a:pt x="2758" y="71000"/>
                    <a:pt x="11724" y="71000"/>
                  </a:cubicBezTo>
                  <a:cubicBezTo>
                    <a:pt x="45517" y="70500"/>
                    <a:pt x="45517" y="70500"/>
                    <a:pt x="45517" y="70500"/>
                  </a:cubicBezTo>
                  <a:cubicBezTo>
                    <a:pt x="54482" y="70500"/>
                    <a:pt x="57931" y="75000"/>
                    <a:pt x="53103" y="80500"/>
                  </a:cubicBezTo>
                  <a:cubicBezTo>
                    <a:pt x="19310" y="117500"/>
                    <a:pt x="19310" y="117500"/>
                    <a:pt x="19310" y="117500"/>
                  </a:cubicBezTo>
                  <a:cubicBezTo>
                    <a:pt x="21379" y="118500"/>
                    <a:pt x="23448" y="119000"/>
                    <a:pt x="25517" y="120000"/>
                  </a:cubicBezTo>
                  <a:cubicBezTo>
                    <a:pt x="80000" y="80500"/>
                    <a:pt x="80000" y="80500"/>
                    <a:pt x="80000" y="80500"/>
                  </a:cubicBezTo>
                  <a:cubicBezTo>
                    <a:pt x="82758" y="78500"/>
                    <a:pt x="88275" y="74500"/>
                    <a:pt x="91034" y="72000"/>
                  </a:cubicBezTo>
                  <a:cubicBezTo>
                    <a:pt x="113793" y="55500"/>
                    <a:pt x="113793" y="55500"/>
                    <a:pt x="113793" y="55500"/>
                  </a:cubicBezTo>
                  <a:cubicBezTo>
                    <a:pt x="120000" y="51000"/>
                    <a:pt x="117931" y="47000"/>
                    <a:pt x="108965" y="47500"/>
                  </a:cubicBezTo>
                  <a:cubicBezTo>
                    <a:pt x="66896" y="47500"/>
                    <a:pt x="66896" y="47500"/>
                    <a:pt x="66896" y="47500"/>
                  </a:cubicBezTo>
                  <a:cubicBezTo>
                    <a:pt x="62068" y="47500"/>
                    <a:pt x="60689" y="45000"/>
                    <a:pt x="63448" y="42500"/>
                  </a:cubicBezTo>
                  <a:cubicBezTo>
                    <a:pt x="99310" y="2500"/>
                    <a:pt x="99310" y="2500"/>
                    <a:pt x="99310" y="2500"/>
                  </a:cubicBezTo>
                  <a:cubicBezTo>
                    <a:pt x="97241" y="1500"/>
                    <a:pt x="95172" y="1000"/>
                    <a:pt x="92413" y="0"/>
                  </a:cubicBezTo>
                  <a:lnTo>
                    <a:pt x="6896" y="62500"/>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8" name="Shape 368"/>
            <p:cNvSpPr/>
            <p:nvPr/>
          </p:nvSpPr>
          <p:spPr>
            <a:xfrm>
              <a:off x="14029250" y="1460552"/>
              <a:ext cx="273050" cy="293687"/>
            </a:xfrm>
            <a:custGeom>
              <a:pathLst>
                <a:path extrusionOk="0" h="120000" w="120000">
                  <a:moveTo>
                    <a:pt x="92413" y="82378"/>
                  </a:moveTo>
                  <a:cubicBezTo>
                    <a:pt x="91034" y="90162"/>
                    <a:pt x="88965" y="99243"/>
                    <a:pt x="87586" y="110918"/>
                  </a:cubicBezTo>
                  <a:cubicBezTo>
                    <a:pt x="86896" y="105081"/>
                    <a:pt x="86896" y="105081"/>
                    <a:pt x="86896" y="105081"/>
                  </a:cubicBezTo>
                  <a:cubicBezTo>
                    <a:pt x="85517" y="99243"/>
                    <a:pt x="84827" y="91459"/>
                    <a:pt x="82758" y="82378"/>
                  </a:cubicBezTo>
                  <a:cubicBezTo>
                    <a:pt x="64827" y="0"/>
                    <a:pt x="64827" y="0"/>
                    <a:pt x="64827" y="0"/>
                  </a:cubicBezTo>
                  <a:cubicBezTo>
                    <a:pt x="55172" y="0"/>
                    <a:pt x="55172" y="0"/>
                    <a:pt x="55172" y="0"/>
                  </a:cubicBezTo>
                  <a:cubicBezTo>
                    <a:pt x="37241" y="83027"/>
                    <a:pt x="37241" y="83027"/>
                    <a:pt x="37241" y="83027"/>
                  </a:cubicBezTo>
                  <a:cubicBezTo>
                    <a:pt x="35172" y="92756"/>
                    <a:pt x="33793" y="101837"/>
                    <a:pt x="32413" y="110918"/>
                  </a:cubicBezTo>
                  <a:cubicBezTo>
                    <a:pt x="31724" y="105729"/>
                    <a:pt x="29655" y="96000"/>
                    <a:pt x="26896" y="82378"/>
                  </a:cubicBezTo>
                  <a:cubicBezTo>
                    <a:pt x="8965" y="0"/>
                    <a:pt x="8965" y="0"/>
                    <a:pt x="8965" y="0"/>
                  </a:cubicBezTo>
                  <a:cubicBezTo>
                    <a:pt x="0" y="0"/>
                    <a:pt x="0" y="0"/>
                    <a:pt x="0" y="0"/>
                  </a:cubicBezTo>
                  <a:cubicBezTo>
                    <a:pt x="27586" y="120000"/>
                    <a:pt x="27586" y="120000"/>
                    <a:pt x="27586" y="120000"/>
                  </a:cubicBezTo>
                  <a:cubicBezTo>
                    <a:pt x="37241" y="120000"/>
                    <a:pt x="37241" y="120000"/>
                    <a:pt x="37241" y="120000"/>
                  </a:cubicBezTo>
                  <a:cubicBezTo>
                    <a:pt x="56551" y="30486"/>
                    <a:pt x="56551" y="30486"/>
                    <a:pt x="56551" y="30486"/>
                  </a:cubicBezTo>
                  <a:cubicBezTo>
                    <a:pt x="58620" y="18810"/>
                    <a:pt x="58620" y="18810"/>
                    <a:pt x="58620" y="18810"/>
                  </a:cubicBezTo>
                  <a:cubicBezTo>
                    <a:pt x="60000" y="11027"/>
                    <a:pt x="60000" y="11027"/>
                    <a:pt x="60000" y="11027"/>
                  </a:cubicBezTo>
                  <a:cubicBezTo>
                    <a:pt x="61379" y="22702"/>
                    <a:pt x="62758" y="29189"/>
                    <a:pt x="62758" y="30486"/>
                  </a:cubicBezTo>
                  <a:cubicBezTo>
                    <a:pt x="82068" y="120000"/>
                    <a:pt x="82068" y="120000"/>
                    <a:pt x="82068" y="120000"/>
                  </a:cubicBezTo>
                  <a:cubicBezTo>
                    <a:pt x="92413" y="120000"/>
                    <a:pt x="92413" y="120000"/>
                    <a:pt x="92413" y="120000"/>
                  </a:cubicBezTo>
                  <a:cubicBezTo>
                    <a:pt x="120000" y="0"/>
                    <a:pt x="120000" y="0"/>
                    <a:pt x="120000" y="0"/>
                  </a:cubicBezTo>
                  <a:cubicBezTo>
                    <a:pt x="111034" y="0"/>
                    <a:pt x="111034" y="0"/>
                    <a:pt x="111034" y="0"/>
                  </a:cubicBezTo>
                  <a:lnTo>
                    <a:pt x="92413" y="82378"/>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9" name="Shape 369"/>
            <p:cNvSpPr/>
            <p:nvPr/>
          </p:nvSpPr>
          <p:spPr>
            <a:xfrm>
              <a:off x="13419650" y="1460552"/>
              <a:ext cx="120650" cy="293687"/>
            </a:xfrm>
            <a:custGeom>
              <a:pathLst>
                <a:path extrusionOk="0" h="120000" w="120000">
                  <a:moveTo>
                    <a:pt x="38961" y="0"/>
                  </a:moveTo>
                  <a:cubicBezTo>
                    <a:pt x="0" y="0"/>
                    <a:pt x="0" y="0"/>
                    <a:pt x="0" y="0"/>
                  </a:cubicBezTo>
                  <a:cubicBezTo>
                    <a:pt x="0" y="120000"/>
                    <a:pt x="0" y="120000"/>
                    <a:pt x="0" y="120000"/>
                  </a:cubicBezTo>
                  <a:cubicBezTo>
                    <a:pt x="20259" y="120000"/>
                    <a:pt x="20259" y="120000"/>
                    <a:pt x="20259" y="120000"/>
                  </a:cubicBezTo>
                  <a:cubicBezTo>
                    <a:pt x="20259" y="70702"/>
                    <a:pt x="20259" y="70702"/>
                    <a:pt x="20259" y="70702"/>
                  </a:cubicBezTo>
                  <a:cubicBezTo>
                    <a:pt x="40519" y="70702"/>
                    <a:pt x="40519" y="70702"/>
                    <a:pt x="40519" y="70702"/>
                  </a:cubicBezTo>
                  <a:cubicBezTo>
                    <a:pt x="67012" y="70702"/>
                    <a:pt x="87272" y="67459"/>
                    <a:pt x="99740" y="61621"/>
                  </a:cubicBezTo>
                  <a:cubicBezTo>
                    <a:pt x="113766" y="55783"/>
                    <a:pt x="120000" y="46702"/>
                    <a:pt x="120000" y="34378"/>
                  </a:cubicBezTo>
                  <a:cubicBezTo>
                    <a:pt x="120000" y="22702"/>
                    <a:pt x="113766" y="14270"/>
                    <a:pt x="101298" y="8432"/>
                  </a:cubicBezTo>
                  <a:cubicBezTo>
                    <a:pt x="88831" y="3243"/>
                    <a:pt x="67012" y="0"/>
                    <a:pt x="38961" y="0"/>
                  </a:cubicBezTo>
                  <a:close/>
                  <a:moveTo>
                    <a:pt x="87272" y="56432"/>
                  </a:moveTo>
                  <a:cubicBezTo>
                    <a:pt x="77922" y="60972"/>
                    <a:pt x="60779" y="62918"/>
                    <a:pt x="38961" y="62918"/>
                  </a:cubicBezTo>
                  <a:cubicBezTo>
                    <a:pt x="20259" y="62918"/>
                    <a:pt x="20259" y="62918"/>
                    <a:pt x="20259" y="62918"/>
                  </a:cubicBezTo>
                  <a:cubicBezTo>
                    <a:pt x="20259" y="7783"/>
                    <a:pt x="20259" y="7783"/>
                    <a:pt x="20259" y="7783"/>
                  </a:cubicBezTo>
                  <a:cubicBezTo>
                    <a:pt x="40519" y="7783"/>
                    <a:pt x="40519" y="7783"/>
                    <a:pt x="40519" y="7783"/>
                  </a:cubicBezTo>
                  <a:cubicBezTo>
                    <a:pt x="60779" y="7783"/>
                    <a:pt x="76363" y="9729"/>
                    <a:pt x="85714" y="13621"/>
                  </a:cubicBezTo>
                  <a:cubicBezTo>
                    <a:pt x="96623" y="18162"/>
                    <a:pt x="101298" y="24648"/>
                    <a:pt x="101298" y="34378"/>
                  </a:cubicBezTo>
                  <a:cubicBezTo>
                    <a:pt x="101298" y="44756"/>
                    <a:pt x="96623" y="51891"/>
                    <a:pt x="87272" y="56432"/>
                  </a:cubicBez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0" name="Shape 370"/>
            <p:cNvSpPr/>
            <p:nvPr/>
          </p:nvSpPr>
          <p:spPr>
            <a:xfrm>
              <a:off x="14370563" y="1460552"/>
              <a:ext cx="104775" cy="293687"/>
            </a:xfrm>
            <a:custGeom>
              <a:pathLst>
                <a:path extrusionOk="0" h="120000" w="120000">
                  <a:moveTo>
                    <a:pt x="0" y="120000"/>
                  </a:moveTo>
                  <a:lnTo>
                    <a:pt x="120000" y="120000"/>
                  </a:lnTo>
                  <a:lnTo>
                    <a:pt x="120000" y="112216"/>
                  </a:lnTo>
                  <a:lnTo>
                    <a:pt x="23636" y="112216"/>
                  </a:lnTo>
                  <a:lnTo>
                    <a:pt x="23636" y="60972"/>
                  </a:lnTo>
                  <a:lnTo>
                    <a:pt x="114545" y="60972"/>
                  </a:lnTo>
                  <a:lnTo>
                    <a:pt x="114545" y="53189"/>
                  </a:lnTo>
                  <a:lnTo>
                    <a:pt x="23636" y="53189"/>
                  </a:lnTo>
                  <a:lnTo>
                    <a:pt x="23636" y="7783"/>
                  </a:lnTo>
                  <a:lnTo>
                    <a:pt x="120000" y="7783"/>
                  </a:lnTo>
                  <a:lnTo>
                    <a:pt x="120000" y="0"/>
                  </a:lnTo>
                  <a:lnTo>
                    <a:pt x="0" y="0"/>
                  </a:lnTo>
                  <a:lnTo>
                    <a:pt x="0" y="120000"/>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1" name="Shape 371"/>
            <p:cNvSpPr/>
            <p:nvPr/>
          </p:nvSpPr>
          <p:spPr>
            <a:xfrm>
              <a:off x="15313538" y="1460552"/>
              <a:ext cx="152400" cy="293687"/>
            </a:xfrm>
            <a:custGeom>
              <a:pathLst>
                <a:path extrusionOk="0" h="120000" w="120000">
                  <a:moveTo>
                    <a:pt x="105154" y="83675"/>
                  </a:moveTo>
                  <a:cubicBezTo>
                    <a:pt x="105154" y="90162"/>
                    <a:pt x="105154" y="97297"/>
                    <a:pt x="106391" y="106378"/>
                  </a:cubicBezTo>
                  <a:cubicBezTo>
                    <a:pt x="105154" y="106378"/>
                    <a:pt x="105154" y="106378"/>
                    <a:pt x="105154" y="106378"/>
                  </a:cubicBezTo>
                  <a:cubicBezTo>
                    <a:pt x="19793" y="0"/>
                    <a:pt x="19793" y="0"/>
                    <a:pt x="19793" y="0"/>
                  </a:cubicBezTo>
                  <a:cubicBezTo>
                    <a:pt x="0" y="0"/>
                    <a:pt x="0" y="0"/>
                    <a:pt x="0" y="0"/>
                  </a:cubicBezTo>
                  <a:cubicBezTo>
                    <a:pt x="0" y="120000"/>
                    <a:pt x="0" y="120000"/>
                    <a:pt x="0" y="120000"/>
                  </a:cubicBezTo>
                  <a:cubicBezTo>
                    <a:pt x="14845" y="120000"/>
                    <a:pt x="14845" y="120000"/>
                    <a:pt x="14845" y="120000"/>
                  </a:cubicBezTo>
                  <a:cubicBezTo>
                    <a:pt x="14845" y="34378"/>
                    <a:pt x="14845" y="34378"/>
                    <a:pt x="14845" y="34378"/>
                  </a:cubicBezTo>
                  <a:cubicBezTo>
                    <a:pt x="14845" y="27243"/>
                    <a:pt x="14845" y="20108"/>
                    <a:pt x="13608" y="12324"/>
                  </a:cubicBezTo>
                  <a:cubicBezTo>
                    <a:pt x="14845" y="12324"/>
                    <a:pt x="14845" y="12324"/>
                    <a:pt x="14845" y="12324"/>
                  </a:cubicBezTo>
                  <a:cubicBezTo>
                    <a:pt x="100206" y="120000"/>
                    <a:pt x="100206" y="120000"/>
                    <a:pt x="100206" y="120000"/>
                  </a:cubicBezTo>
                  <a:cubicBezTo>
                    <a:pt x="120000" y="120000"/>
                    <a:pt x="120000" y="120000"/>
                    <a:pt x="120000" y="120000"/>
                  </a:cubicBezTo>
                  <a:cubicBezTo>
                    <a:pt x="120000" y="0"/>
                    <a:pt x="120000" y="0"/>
                    <a:pt x="120000" y="0"/>
                  </a:cubicBezTo>
                  <a:cubicBezTo>
                    <a:pt x="105154" y="0"/>
                    <a:pt x="105154" y="0"/>
                    <a:pt x="105154" y="0"/>
                  </a:cubicBezTo>
                  <a:lnTo>
                    <a:pt x="105154" y="83675"/>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2" name="Shape 372"/>
            <p:cNvSpPr/>
            <p:nvPr/>
          </p:nvSpPr>
          <p:spPr>
            <a:xfrm>
              <a:off x="14762675" y="1460552"/>
              <a:ext cx="120650" cy="293687"/>
            </a:xfrm>
            <a:custGeom>
              <a:pathLst>
                <a:path extrusionOk="0" h="120000" w="120000">
                  <a:moveTo>
                    <a:pt x="38961" y="0"/>
                  </a:moveTo>
                  <a:cubicBezTo>
                    <a:pt x="0" y="0"/>
                    <a:pt x="0" y="0"/>
                    <a:pt x="0" y="0"/>
                  </a:cubicBezTo>
                  <a:cubicBezTo>
                    <a:pt x="0" y="120000"/>
                    <a:pt x="0" y="120000"/>
                    <a:pt x="0" y="120000"/>
                  </a:cubicBezTo>
                  <a:cubicBezTo>
                    <a:pt x="18701" y="120000"/>
                    <a:pt x="18701" y="120000"/>
                    <a:pt x="18701" y="120000"/>
                  </a:cubicBezTo>
                  <a:cubicBezTo>
                    <a:pt x="18701" y="70702"/>
                    <a:pt x="18701" y="70702"/>
                    <a:pt x="18701" y="70702"/>
                  </a:cubicBezTo>
                  <a:cubicBezTo>
                    <a:pt x="40519" y="70702"/>
                    <a:pt x="40519" y="70702"/>
                    <a:pt x="40519" y="70702"/>
                  </a:cubicBezTo>
                  <a:cubicBezTo>
                    <a:pt x="67012" y="70702"/>
                    <a:pt x="85714" y="67459"/>
                    <a:pt x="99740" y="61621"/>
                  </a:cubicBezTo>
                  <a:cubicBezTo>
                    <a:pt x="113766" y="55783"/>
                    <a:pt x="120000" y="46702"/>
                    <a:pt x="120000" y="34378"/>
                  </a:cubicBezTo>
                  <a:cubicBezTo>
                    <a:pt x="120000" y="22702"/>
                    <a:pt x="113766" y="14270"/>
                    <a:pt x="101298" y="8432"/>
                  </a:cubicBezTo>
                  <a:cubicBezTo>
                    <a:pt x="87272" y="3243"/>
                    <a:pt x="67012" y="0"/>
                    <a:pt x="38961" y="0"/>
                  </a:cubicBezTo>
                  <a:close/>
                  <a:moveTo>
                    <a:pt x="87272" y="56432"/>
                  </a:moveTo>
                  <a:cubicBezTo>
                    <a:pt x="77922" y="60972"/>
                    <a:pt x="60779" y="62918"/>
                    <a:pt x="38961" y="62918"/>
                  </a:cubicBezTo>
                  <a:cubicBezTo>
                    <a:pt x="18701" y="62918"/>
                    <a:pt x="18701" y="62918"/>
                    <a:pt x="18701" y="62918"/>
                  </a:cubicBezTo>
                  <a:cubicBezTo>
                    <a:pt x="18701" y="7783"/>
                    <a:pt x="18701" y="7783"/>
                    <a:pt x="18701" y="7783"/>
                  </a:cubicBezTo>
                  <a:cubicBezTo>
                    <a:pt x="40519" y="7783"/>
                    <a:pt x="40519" y="7783"/>
                    <a:pt x="40519" y="7783"/>
                  </a:cubicBezTo>
                  <a:cubicBezTo>
                    <a:pt x="60779" y="7783"/>
                    <a:pt x="76363" y="9729"/>
                    <a:pt x="85714" y="13621"/>
                  </a:cubicBezTo>
                  <a:cubicBezTo>
                    <a:pt x="95064" y="18162"/>
                    <a:pt x="101298" y="24648"/>
                    <a:pt x="101298" y="34378"/>
                  </a:cubicBezTo>
                  <a:cubicBezTo>
                    <a:pt x="101298" y="44756"/>
                    <a:pt x="96623" y="51891"/>
                    <a:pt x="87272" y="56432"/>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3" name="Shape 373"/>
            <p:cNvSpPr/>
            <p:nvPr/>
          </p:nvSpPr>
          <p:spPr>
            <a:xfrm>
              <a:off x="15102400" y="1460552"/>
              <a:ext cx="160338" cy="293687"/>
            </a:xfrm>
            <a:custGeom>
              <a:pathLst>
                <a:path extrusionOk="0" h="120000" w="120000">
                  <a:moveTo>
                    <a:pt x="51764" y="0"/>
                  </a:moveTo>
                  <a:cubicBezTo>
                    <a:pt x="0" y="120000"/>
                    <a:pt x="0" y="120000"/>
                    <a:pt x="0" y="120000"/>
                  </a:cubicBezTo>
                  <a:cubicBezTo>
                    <a:pt x="15294" y="120000"/>
                    <a:pt x="15294" y="120000"/>
                    <a:pt x="15294" y="120000"/>
                  </a:cubicBezTo>
                  <a:cubicBezTo>
                    <a:pt x="34117" y="76540"/>
                    <a:pt x="34117" y="76540"/>
                    <a:pt x="34117" y="76540"/>
                  </a:cubicBezTo>
                  <a:cubicBezTo>
                    <a:pt x="85882" y="76540"/>
                    <a:pt x="85882" y="76540"/>
                    <a:pt x="85882" y="76540"/>
                  </a:cubicBezTo>
                  <a:cubicBezTo>
                    <a:pt x="105882" y="120000"/>
                    <a:pt x="105882" y="120000"/>
                    <a:pt x="105882" y="120000"/>
                  </a:cubicBezTo>
                  <a:cubicBezTo>
                    <a:pt x="120000" y="120000"/>
                    <a:pt x="120000" y="120000"/>
                    <a:pt x="120000" y="120000"/>
                  </a:cubicBezTo>
                  <a:cubicBezTo>
                    <a:pt x="67058" y="0"/>
                    <a:pt x="67058" y="0"/>
                    <a:pt x="67058" y="0"/>
                  </a:cubicBezTo>
                  <a:lnTo>
                    <a:pt x="51764" y="0"/>
                  </a:lnTo>
                  <a:close/>
                  <a:moveTo>
                    <a:pt x="36470" y="68756"/>
                  </a:moveTo>
                  <a:cubicBezTo>
                    <a:pt x="55294" y="24000"/>
                    <a:pt x="55294" y="24000"/>
                    <a:pt x="55294" y="24000"/>
                  </a:cubicBezTo>
                  <a:cubicBezTo>
                    <a:pt x="56470" y="18810"/>
                    <a:pt x="58823" y="14270"/>
                    <a:pt x="58823" y="9729"/>
                  </a:cubicBezTo>
                  <a:cubicBezTo>
                    <a:pt x="60000" y="14270"/>
                    <a:pt x="62352" y="18810"/>
                    <a:pt x="63529" y="24000"/>
                  </a:cubicBezTo>
                  <a:cubicBezTo>
                    <a:pt x="83529" y="68756"/>
                    <a:pt x="83529" y="68756"/>
                    <a:pt x="83529" y="68756"/>
                  </a:cubicBezTo>
                  <a:lnTo>
                    <a:pt x="36470" y="68756"/>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4" name="Shape 374"/>
            <p:cNvSpPr/>
            <p:nvPr/>
          </p:nvSpPr>
          <p:spPr>
            <a:xfrm>
              <a:off x="14559475" y="1460552"/>
              <a:ext cx="131763" cy="293687"/>
            </a:xfrm>
            <a:custGeom>
              <a:pathLst>
                <a:path extrusionOk="0" h="120000" w="120000">
                  <a:moveTo>
                    <a:pt x="100000" y="53837"/>
                  </a:moveTo>
                  <a:cubicBezTo>
                    <a:pt x="107142" y="48648"/>
                    <a:pt x="110000" y="41513"/>
                    <a:pt x="110000" y="33081"/>
                  </a:cubicBezTo>
                  <a:cubicBezTo>
                    <a:pt x="110000" y="22054"/>
                    <a:pt x="104285" y="14270"/>
                    <a:pt x="91428" y="8432"/>
                  </a:cubicBezTo>
                  <a:cubicBezTo>
                    <a:pt x="80000" y="3243"/>
                    <a:pt x="61428" y="0"/>
                    <a:pt x="35714" y="0"/>
                  </a:cubicBezTo>
                  <a:cubicBezTo>
                    <a:pt x="0" y="0"/>
                    <a:pt x="0" y="0"/>
                    <a:pt x="0" y="0"/>
                  </a:cubicBezTo>
                  <a:cubicBezTo>
                    <a:pt x="0" y="120000"/>
                    <a:pt x="0" y="120000"/>
                    <a:pt x="0" y="120000"/>
                  </a:cubicBezTo>
                  <a:cubicBezTo>
                    <a:pt x="17142" y="120000"/>
                    <a:pt x="17142" y="120000"/>
                    <a:pt x="17142" y="120000"/>
                  </a:cubicBezTo>
                  <a:cubicBezTo>
                    <a:pt x="17142" y="67459"/>
                    <a:pt x="17142" y="67459"/>
                    <a:pt x="17142" y="67459"/>
                  </a:cubicBezTo>
                  <a:cubicBezTo>
                    <a:pt x="51428" y="67459"/>
                    <a:pt x="51428" y="67459"/>
                    <a:pt x="51428" y="67459"/>
                  </a:cubicBezTo>
                  <a:cubicBezTo>
                    <a:pt x="100000" y="120000"/>
                    <a:pt x="100000" y="120000"/>
                    <a:pt x="100000" y="120000"/>
                  </a:cubicBezTo>
                  <a:cubicBezTo>
                    <a:pt x="120000" y="120000"/>
                    <a:pt x="120000" y="120000"/>
                    <a:pt x="120000" y="120000"/>
                  </a:cubicBezTo>
                  <a:cubicBezTo>
                    <a:pt x="67142" y="65513"/>
                    <a:pt x="67142" y="65513"/>
                    <a:pt x="67142" y="65513"/>
                  </a:cubicBezTo>
                  <a:cubicBezTo>
                    <a:pt x="82857" y="62918"/>
                    <a:pt x="94285" y="59027"/>
                    <a:pt x="100000" y="53837"/>
                  </a:cubicBezTo>
                  <a:close/>
                  <a:moveTo>
                    <a:pt x="41428" y="60324"/>
                  </a:moveTo>
                  <a:cubicBezTo>
                    <a:pt x="17142" y="60324"/>
                    <a:pt x="17142" y="60324"/>
                    <a:pt x="17142" y="60324"/>
                  </a:cubicBezTo>
                  <a:cubicBezTo>
                    <a:pt x="17142" y="7783"/>
                    <a:pt x="17142" y="7783"/>
                    <a:pt x="17142" y="7783"/>
                  </a:cubicBezTo>
                  <a:cubicBezTo>
                    <a:pt x="37142" y="7783"/>
                    <a:pt x="37142" y="7783"/>
                    <a:pt x="37142" y="7783"/>
                  </a:cubicBezTo>
                  <a:cubicBezTo>
                    <a:pt x="55714" y="7783"/>
                    <a:pt x="70000" y="10378"/>
                    <a:pt x="78571" y="14270"/>
                  </a:cubicBezTo>
                  <a:cubicBezTo>
                    <a:pt x="87142" y="18162"/>
                    <a:pt x="91428" y="24648"/>
                    <a:pt x="91428" y="33729"/>
                  </a:cubicBezTo>
                  <a:cubicBezTo>
                    <a:pt x="91428" y="42162"/>
                    <a:pt x="87142" y="49297"/>
                    <a:pt x="78571" y="53837"/>
                  </a:cubicBezTo>
                  <a:cubicBezTo>
                    <a:pt x="70000" y="57729"/>
                    <a:pt x="58571" y="60324"/>
                    <a:pt x="41428" y="60324"/>
                  </a:cubicBez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5" name="Shape 375"/>
            <p:cNvSpPr/>
            <p:nvPr/>
          </p:nvSpPr>
          <p:spPr>
            <a:xfrm>
              <a:off x="14938888" y="1460552"/>
              <a:ext cx="101600" cy="293687"/>
            </a:xfrm>
            <a:custGeom>
              <a:pathLst>
                <a:path extrusionOk="0" h="120000" w="120000">
                  <a:moveTo>
                    <a:pt x="24375" y="0"/>
                  </a:moveTo>
                  <a:lnTo>
                    <a:pt x="0" y="0"/>
                  </a:lnTo>
                  <a:lnTo>
                    <a:pt x="0" y="120000"/>
                  </a:lnTo>
                  <a:lnTo>
                    <a:pt x="120000" y="120000"/>
                  </a:lnTo>
                  <a:lnTo>
                    <a:pt x="120000" y="112216"/>
                  </a:lnTo>
                  <a:lnTo>
                    <a:pt x="24375" y="112216"/>
                  </a:lnTo>
                  <a:lnTo>
                    <a:pt x="24375" y="0"/>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cxnSp>
        <p:nvCxnSpPr>
          <p:cNvPr id="376" name="Shape 376"/>
          <p:cNvCxnSpPr/>
          <p:nvPr/>
        </p:nvCxnSpPr>
        <p:spPr>
          <a:xfrm>
            <a:off x="4571999" y="1964531"/>
            <a:ext cx="0" cy="308227"/>
          </a:xfrm>
          <a:prstGeom prst="straightConnector1">
            <a:avLst/>
          </a:prstGeom>
          <a:noFill/>
          <a:ln cap="flat" cmpd="sng" w="28575">
            <a:solidFill>
              <a:schemeClr val="lt1"/>
            </a:solidFill>
            <a:prstDash val="dot"/>
            <a:miter lim="800000"/>
            <a:headEnd len="med" w="med" type="none"/>
            <a:tailEnd len="med" w="med" type="none"/>
          </a:ln>
        </p:spPr>
      </p:cxnSp>
      <p:cxnSp>
        <p:nvCxnSpPr>
          <p:cNvPr id="377" name="Shape 377"/>
          <p:cNvCxnSpPr/>
          <p:nvPr/>
        </p:nvCxnSpPr>
        <p:spPr>
          <a:xfrm rot="10800000">
            <a:off x="1735062" y="2260418"/>
            <a:ext cx="5673877" cy="0"/>
          </a:xfrm>
          <a:prstGeom prst="straightConnector1">
            <a:avLst/>
          </a:prstGeom>
          <a:noFill/>
          <a:ln cap="flat" cmpd="sng" w="28575">
            <a:solidFill>
              <a:schemeClr val="lt1"/>
            </a:solidFill>
            <a:prstDash val="dot"/>
            <a:miter lim="800000"/>
            <a:headEnd len="med" w="med" type="none"/>
            <a:tailEnd len="med" w="med" type="none"/>
          </a:ln>
        </p:spPr>
      </p:cxnSp>
      <p:grpSp>
        <p:nvGrpSpPr>
          <p:cNvPr id="378" name="Shape 378"/>
          <p:cNvGrpSpPr/>
          <p:nvPr/>
        </p:nvGrpSpPr>
        <p:grpSpPr>
          <a:xfrm>
            <a:off x="1351681" y="2272758"/>
            <a:ext cx="6440639" cy="1175195"/>
            <a:chOff x="1807798" y="3030344"/>
            <a:chExt cx="8587519" cy="1566927"/>
          </a:xfrm>
        </p:grpSpPr>
        <p:grpSp>
          <p:nvGrpSpPr>
            <p:cNvPr id="379" name="Shape 379"/>
            <p:cNvGrpSpPr/>
            <p:nvPr/>
          </p:nvGrpSpPr>
          <p:grpSpPr>
            <a:xfrm>
              <a:off x="1807798" y="3030344"/>
              <a:ext cx="1054657" cy="1566927"/>
              <a:chOff x="1437011" y="3030344"/>
              <a:chExt cx="1054657" cy="1566927"/>
            </a:xfrm>
          </p:grpSpPr>
          <p:grpSp>
            <p:nvGrpSpPr>
              <p:cNvPr id="380" name="Shape 380"/>
              <p:cNvGrpSpPr/>
              <p:nvPr/>
            </p:nvGrpSpPr>
            <p:grpSpPr>
              <a:xfrm>
                <a:off x="1437011" y="3542615"/>
                <a:ext cx="1054657" cy="1054656"/>
                <a:chOff x="3321077" y="4038600"/>
                <a:chExt cx="1054657" cy="1054656"/>
              </a:xfrm>
            </p:grpSpPr>
            <p:sp>
              <p:nvSpPr>
                <p:cNvPr id="381" name="Shape 381"/>
                <p:cNvSpPr/>
                <p:nvPr/>
              </p:nvSpPr>
              <p:spPr>
                <a:xfrm>
                  <a:off x="3375635" y="4093158"/>
                  <a:ext cx="945541" cy="945540"/>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2" name="Shape 382"/>
                <p:cNvSpPr/>
                <p:nvPr/>
              </p:nvSpPr>
              <p:spPr>
                <a:xfrm>
                  <a:off x="3321077" y="4038600"/>
                  <a:ext cx="1054657" cy="1054656"/>
                </a:xfrm>
                <a:prstGeom prst="ellipse">
                  <a:avLst/>
                </a:prstGeom>
                <a:noFill/>
                <a:ln cap="flat" cmpd="sng" w="28575">
                  <a:solidFill>
                    <a:schemeClr val="lt1"/>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3" name="Shape 383"/>
                <p:cNvSpPr/>
                <p:nvPr/>
              </p:nvSpPr>
              <p:spPr>
                <a:xfrm>
                  <a:off x="3636366" y="4393906"/>
                  <a:ext cx="424080" cy="344046"/>
                </a:xfrm>
                <a:custGeom>
                  <a:pathLst>
                    <a:path extrusionOk="0" h="120000" w="120000">
                      <a:moveTo>
                        <a:pt x="118669" y="1634"/>
                      </a:moveTo>
                      <a:cubicBezTo>
                        <a:pt x="117605" y="653"/>
                        <a:pt x="116541" y="0"/>
                        <a:pt x="115476" y="0"/>
                      </a:cubicBezTo>
                      <a:cubicBezTo>
                        <a:pt x="44434" y="0"/>
                        <a:pt x="44434" y="0"/>
                        <a:pt x="44434" y="0"/>
                      </a:cubicBezTo>
                      <a:cubicBezTo>
                        <a:pt x="43104" y="0"/>
                        <a:pt x="42039" y="653"/>
                        <a:pt x="41241" y="1634"/>
                      </a:cubicBezTo>
                      <a:cubicBezTo>
                        <a:pt x="40443" y="2615"/>
                        <a:pt x="39911" y="3923"/>
                        <a:pt x="39911" y="5558"/>
                      </a:cubicBezTo>
                      <a:cubicBezTo>
                        <a:pt x="39911" y="21907"/>
                        <a:pt x="39911" y="21907"/>
                        <a:pt x="39911" y="21907"/>
                      </a:cubicBezTo>
                      <a:cubicBezTo>
                        <a:pt x="28736" y="21907"/>
                        <a:pt x="28736" y="21907"/>
                        <a:pt x="28736" y="21907"/>
                      </a:cubicBezTo>
                      <a:cubicBezTo>
                        <a:pt x="27671" y="21907"/>
                        <a:pt x="26341" y="22234"/>
                        <a:pt x="24745" y="22888"/>
                      </a:cubicBezTo>
                      <a:cubicBezTo>
                        <a:pt x="23414" y="23542"/>
                        <a:pt x="22084" y="24523"/>
                        <a:pt x="21286" y="25504"/>
                      </a:cubicBezTo>
                      <a:cubicBezTo>
                        <a:pt x="7450" y="42506"/>
                        <a:pt x="7450" y="42506"/>
                        <a:pt x="7450" y="42506"/>
                      </a:cubicBezTo>
                      <a:cubicBezTo>
                        <a:pt x="6917" y="43160"/>
                        <a:pt x="6385" y="44141"/>
                        <a:pt x="6119" y="45122"/>
                      </a:cubicBezTo>
                      <a:cubicBezTo>
                        <a:pt x="5587" y="46103"/>
                        <a:pt x="5321" y="47084"/>
                        <a:pt x="5055" y="47738"/>
                      </a:cubicBezTo>
                      <a:cubicBezTo>
                        <a:pt x="4789" y="48392"/>
                        <a:pt x="4789" y="49373"/>
                        <a:pt x="4523" y="51008"/>
                      </a:cubicBezTo>
                      <a:cubicBezTo>
                        <a:pt x="4523" y="52316"/>
                        <a:pt x="4523" y="53297"/>
                        <a:pt x="4523" y="53950"/>
                      </a:cubicBezTo>
                      <a:cubicBezTo>
                        <a:pt x="4257" y="54277"/>
                        <a:pt x="4257" y="55585"/>
                        <a:pt x="4523" y="56893"/>
                      </a:cubicBezTo>
                      <a:cubicBezTo>
                        <a:pt x="4523" y="58528"/>
                        <a:pt x="4523" y="59509"/>
                        <a:pt x="4523" y="60163"/>
                      </a:cubicBezTo>
                      <a:cubicBezTo>
                        <a:pt x="4523" y="87302"/>
                        <a:pt x="4523" y="87302"/>
                        <a:pt x="4523" y="87302"/>
                      </a:cubicBezTo>
                      <a:cubicBezTo>
                        <a:pt x="3192" y="87302"/>
                        <a:pt x="2128" y="87956"/>
                        <a:pt x="1330" y="88937"/>
                      </a:cubicBezTo>
                      <a:cubicBezTo>
                        <a:pt x="532" y="89918"/>
                        <a:pt x="0" y="91226"/>
                        <a:pt x="0" y="92861"/>
                      </a:cubicBezTo>
                      <a:cubicBezTo>
                        <a:pt x="0" y="93514"/>
                        <a:pt x="0" y="94495"/>
                        <a:pt x="266" y="95149"/>
                      </a:cubicBezTo>
                      <a:cubicBezTo>
                        <a:pt x="532" y="95803"/>
                        <a:pt x="798" y="96130"/>
                        <a:pt x="1330" y="96457"/>
                      </a:cubicBezTo>
                      <a:cubicBezTo>
                        <a:pt x="1596" y="97111"/>
                        <a:pt x="2128" y="97438"/>
                        <a:pt x="2394" y="97438"/>
                      </a:cubicBezTo>
                      <a:cubicBezTo>
                        <a:pt x="2660" y="97765"/>
                        <a:pt x="3192" y="98092"/>
                        <a:pt x="3991" y="98092"/>
                      </a:cubicBezTo>
                      <a:cubicBezTo>
                        <a:pt x="4789" y="98092"/>
                        <a:pt x="5321" y="98092"/>
                        <a:pt x="5587" y="98092"/>
                      </a:cubicBezTo>
                      <a:cubicBezTo>
                        <a:pt x="5853" y="98419"/>
                        <a:pt x="6385" y="98419"/>
                        <a:pt x="7450" y="98092"/>
                      </a:cubicBezTo>
                      <a:cubicBezTo>
                        <a:pt x="8248" y="98092"/>
                        <a:pt x="8780" y="98092"/>
                        <a:pt x="8780" y="98092"/>
                      </a:cubicBezTo>
                      <a:cubicBezTo>
                        <a:pt x="13303" y="98092"/>
                        <a:pt x="13303" y="98092"/>
                        <a:pt x="13303" y="98092"/>
                      </a:cubicBezTo>
                      <a:cubicBezTo>
                        <a:pt x="13303" y="104305"/>
                        <a:pt x="15166" y="109209"/>
                        <a:pt x="18625" y="113787"/>
                      </a:cubicBezTo>
                      <a:cubicBezTo>
                        <a:pt x="22084" y="118038"/>
                        <a:pt x="26075" y="120000"/>
                        <a:pt x="31130" y="120000"/>
                      </a:cubicBezTo>
                      <a:cubicBezTo>
                        <a:pt x="35920" y="120000"/>
                        <a:pt x="40177" y="118038"/>
                        <a:pt x="43636" y="113787"/>
                      </a:cubicBezTo>
                      <a:cubicBezTo>
                        <a:pt x="47095" y="109209"/>
                        <a:pt x="48957" y="104305"/>
                        <a:pt x="48957" y="98092"/>
                      </a:cubicBezTo>
                      <a:cubicBezTo>
                        <a:pt x="75565" y="98092"/>
                        <a:pt x="75565" y="98092"/>
                        <a:pt x="75565" y="98092"/>
                      </a:cubicBezTo>
                      <a:cubicBezTo>
                        <a:pt x="75565" y="104305"/>
                        <a:pt x="77161" y="109209"/>
                        <a:pt x="80620" y="113787"/>
                      </a:cubicBezTo>
                      <a:cubicBezTo>
                        <a:pt x="84079" y="118038"/>
                        <a:pt x="88337" y="120000"/>
                        <a:pt x="93126" y="120000"/>
                      </a:cubicBezTo>
                      <a:cubicBezTo>
                        <a:pt x="98181" y="120000"/>
                        <a:pt x="102439" y="118038"/>
                        <a:pt x="105898" y="113787"/>
                      </a:cubicBezTo>
                      <a:cubicBezTo>
                        <a:pt x="109356" y="109209"/>
                        <a:pt x="110953" y="104305"/>
                        <a:pt x="110953" y="98092"/>
                      </a:cubicBezTo>
                      <a:cubicBezTo>
                        <a:pt x="111219" y="98092"/>
                        <a:pt x="111751" y="98092"/>
                        <a:pt x="112549" y="98092"/>
                      </a:cubicBezTo>
                      <a:cubicBezTo>
                        <a:pt x="113348" y="98419"/>
                        <a:pt x="114146" y="98419"/>
                        <a:pt x="114412" y="98092"/>
                      </a:cubicBezTo>
                      <a:cubicBezTo>
                        <a:pt x="114678" y="98092"/>
                        <a:pt x="115210" y="98092"/>
                        <a:pt x="116008" y="98092"/>
                      </a:cubicBezTo>
                      <a:cubicBezTo>
                        <a:pt x="116541" y="98092"/>
                        <a:pt x="117073" y="97765"/>
                        <a:pt x="117605" y="97438"/>
                      </a:cubicBezTo>
                      <a:cubicBezTo>
                        <a:pt x="117871" y="97438"/>
                        <a:pt x="118137" y="97111"/>
                        <a:pt x="118669" y="96457"/>
                      </a:cubicBezTo>
                      <a:cubicBezTo>
                        <a:pt x="119201" y="96130"/>
                        <a:pt x="119467" y="95803"/>
                        <a:pt x="119467" y="95149"/>
                      </a:cubicBezTo>
                      <a:cubicBezTo>
                        <a:pt x="119733" y="94495"/>
                        <a:pt x="120000" y="93514"/>
                        <a:pt x="120000" y="92861"/>
                      </a:cubicBezTo>
                      <a:cubicBezTo>
                        <a:pt x="120000" y="5558"/>
                        <a:pt x="120000" y="5558"/>
                        <a:pt x="120000" y="5558"/>
                      </a:cubicBezTo>
                      <a:cubicBezTo>
                        <a:pt x="120000" y="3923"/>
                        <a:pt x="119467" y="2615"/>
                        <a:pt x="118669" y="1634"/>
                      </a:cubicBezTo>
                      <a:close/>
                      <a:moveTo>
                        <a:pt x="37250" y="105940"/>
                      </a:moveTo>
                      <a:cubicBezTo>
                        <a:pt x="35654" y="107901"/>
                        <a:pt x="33525" y="109209"/>
                        <a:pt x="31130" y="109209"/>
                      </a:cubicBezTo>
                      <a:cubicBezTo>
                        <a:pt x="28736" y="109209"/>
                        <a:pt x="26607" y="107901"/>
                        <a:pt x="24745" y="105940"/>
                      </a:cubicBezTo>
                      <a:cubicBezTo>
                        <a:pt x="23148" y="103651"/>
                        <a:pt x="22084" y="101035"/>
                        <a:pt x="22084" y="98092"/>
                      </a:cubicBezTo>
                      <a:cubicBezTo>
                        <a:pt x="22084" y="95149"/>
                        <a:pt x="23148" y="92534"/>
                        <a:pt x="24745" y="90572"/>
                      </a:cubicBezTo>
                      <a:cubicBezTo>
                        <a:pt x="26607" y="88283"/>
                        <a:pt x="28736" y="87302"/>
                        <a:pt x="31130" y="87302"/>
                      </a:cubicBezTo>
                      <a:cubicBezTo>
                        <a:pt x="33525" y="87302"/>
                        <a:pt x="35654" y="88283"/>
                        <a:pt x="37250" y="90572"/>
                      </a:cubicBezTo>
                      <a:cubicBezTo>
                        <a:pt x="39113" y="92534"/>
                        <a:pt x="39911" y="95149"/>
                        <a:pt x="39911" y="98092"/>
                      </a:cubicBezTo>
                      <a:cubicBezTo>
                        <a:pt x="39911" y="101035"/>
                        <a:pt x="39113" y="103651"/>
                        <a:pt x="37250" y="105940"/>
                      </a:cubicBezTo>
                      <a:close/>
                      <a:moveTo>
                        <a:pt x="39911" y="54604"/>
                      </a:moveTo>
                      <a:cubicBezTo>
                        <a:pt x="13303" y="54604"/>
                        <a:pt x="13303" y="54604"/>
                        <a:pt x="13303" y="54604"/>
                      </a:cubicBezTo>
                      <a:cubicBezTo>
                        <a:pt x="13303" y="51989"/>
                        <a:pt x="13303" y="51989"/>
                        <a:pt x="13303" y="51989"/>
                      </a:cubicBezTo>
                      <a:cubicBezTo>
                        <a:pt x="13303" y="51335"/>
                        <a:pt x="13569" y="50681"/>
                        <a:pt x="13835" y="50027"/>
                      </a:cubicBezTo>
                      <a:cubicBezTo>
                        <a:pt x="27405" y="33351"/>
                        <a:pt x="27405" y="33351"/>
                        <a:pt x="27405" y="33351"/>
                      </a:cubicBezTo>
                      <a:cubicBezTo>
                        <a:pt x="27937" y="33024"/>
                        <a:pt x="28470" y="32697"/>
                        <a:pt x="29002" y="32697"/>
                      </a:cubicBezTo>
                      <a:cubicBezTo>
                        <a:pt x="39911" y="32697"/>
                        <a:pt x="39911" y="32697"/>
                        <a:pt x="39911" y="32697"/>
                      </a:cubicBezTo>
                      <a:lnTo>
                        <a:pt x="39911" y="54604"/>
                      </a:lnTo>
                      <a:close/>
                      <a:moveTo>
                        <a:pt x="99512" y="105940"/>
                      </a:moveTo>
                      <a:cubicBezTo>
                        <a:pt x="97649" y="107901"/>
                        <a:pt x="95521" y="109209"/>
                        <a:pt x="93126" y="109209"/>
                      </a:cubicBezTo>
                      <a:cubicBezTo>
                        <a:pt x="90731" y="109209"/>
                        <a:pt x="88869" y="107901"/>
                        <a:pt x="87006" y="105940"/>
                      </a:cubicBezTo>
                      <a:cubicBezTo>
                        <a:pt x="85144" y="103651"/>
                        <a:pt x="84345" y="101035"/>
                        <a:pt x="84345" y="98092"/>
                      </a:cubicBezTo>
                      <a:cubicBezTo>
                        <a:pt x="84345" y="95149"/>
                        <a:pt x="85144" y="92534"/>
                        <a:pt x="87006" y="90572"/>
                      </a:cubicBezTo>
                      <a:cubicBezTo>
                        <a:pt x="88869" y="88283"/>
                        <a:pt x="90731" y="87302"/>
                        <a:pt x="93126" y="87302"/>
                      </a:cubicBezTo>
                      <a:cubicBezTo>
                        <a:pt x="95521" y="87302"/>
                        <a:pt x="97649" y="88283"/>
                        <a:pt x="99512" y="90572"/>
                      </a:cubicBezTo>
                      <a:cubicBezTo>
                        <a:pt x="101108" y="92534"/>
                        <a:pt x="102172" y="95149"/>
                        <a:pt x="102172" y="98092"/>
                      </a:cubicBezTo>
                      <a:cubicBezTo>
                        <a:pt x="102172" y="101035"/>
                        <a:pt x="101108" y="103651"/>
                        <a:pt x="99512" y="105940"/>
                      </a:cubicBezTo>
                      <a:close/>
                      <a:moveTo>
                        <a:pt x="99512" y="105940"/>
                      </a:moveTo>
                      <a:cubicBezTo>
                        <a:pt x="99512" y="105940"/>
                        <a:pt x="99512" y="105940"/>
                        <a:pt x="99512" y="10594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cxnSp>
            <p:nvCxnSpPr>
              <p:cNvPr id="384" name="Shape 384"/>
              <p:cNvCxnSpPr/>
              <p:nvPr/>
            </p:nvCxnSpPr>
            <p:spPr>
              <a:xfrm>
                <a:off x="1961425" y="3030344"/>
                <a:ext cx="0" cy="439101"/>
              </a:xfrm>
              <a:prstGeom prst="straightConnector1">
                <a:avLst/>
              </a:prstGeom>
              <a:noFill/>
              <a:ln cap="flat" cmpd="sng" w="28575">
                <a:solidFill>
                  <a:schemeClr val="lt1"/>
                </a:solidFill>
                <a:prstDash val="dot"/>
                <a:miter lim="800000"/>
                <a:headEnd len="med" w="med" type="none"/>
                <a:tailEnd len="lg" w="lg" type="triangle"/>
              </a:ln>
            </p:spPr>
          </p:cxnSp>
        </p:grpSp>
        <p:grpSp>
          <p:nvGrpSpPr>
            <p:cNvPr id="385" name="Shape 385"/>
            <p:cNvGrpSpPr/>
            <p:nvPr/>
          </p:nvGrpSpPr>
          <p:grpSpPr>
            <a:xfrm>
              <a:off x="9340660" y="3030344"/>
              <a:ext cx="1054657" cy="1566927"/>
              <a:chOff x="9708010" y="3030344"/>
              <a:chExt cx="1054657" cy="1566927"/>
            </a:xfrm>
          </p:grpSpPr>
          <p:grpSp>
            <p:nvGrpSpPr>
              <p:cNvPr id="386" name="Shape 386"/>
              <p:cNvGrpSpPr/>
              <p:nvPr/>
            </p:nvGrpSpPr>
            <p:grpSpPr>
              <a:xfrm>
                <a:off x="9708010" y="3542615"/>
                <a:ext cx="1054657" cy="1054656"/>
                <a:chOff x="7816266" y="4038600"/>
                <a:chExt cx="1054657" cy="1054656"/>
              </a:xfrm>
            </p:grpSpPr>
            <p:sp>
              <p:nvSpPr>
                <p:cNvPr id="387" name="Shape 387"/>
                <p:cNvSpPr/>
                <p:nvPr/>
              </p:nvSpPr>
              <p:spPr>
                <a:xfrm>
                  <a:off x="7870824" y="4093158"/>
                  <a:ext cx="945541" cy="94554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8" name="Shape 388"/>
                <p:cNvSpPr/>
                <p:nvPr/>
              </p:nvSpPr>
              <p:spPr>
                <a:xfrm>
                  <a:off x="7816266" y="4038600"/>
                  <a:ext cx="1054657" cy="1054656"/>
                </a:xfrm>
                <a:prstGeom prst="ellipse">
                  <a:avLst/>
                </a:prstGeom>
                <a:noFill/>
                <a:ln cap="flat" cmpd="sng" w="28575">
                  <a:solidFill>
                    <a:schemeClr val="lt1"/>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389" name="Shape 389"/>
                <p:cNvGrpSpPr/>
                <p:nvPr/>
              </p:nvGrpSpPr>
              <p:grpSpPr>
                <a:xfrm>
                  <a:off x="8150502" y="4373468"/>
                  <a:ext cx="386186" cy="384920"/>
                  <a:chOff x="2336800" y="-1193801"/>
                  <a:chExt cx="3362325" cy="3355976"/>
                </a:xfrm>
              </p:grpSpPr>
              <p:sp>
                <p:nvSpPr>
                  <p:cNvPr id="390" name="Shape 390"/>
                  <p:cNvSpPr/>
                  <p:nvPr/>
                </p:nvSpPr>
                <p:spPr>
                  <a:xfrm>
                    <a:off x="2336800" y="-1193801"/>
                    <a:ext cx="3082925" cy="2236788"/>
                  </a:xfrm>
                  <a:custGeom>
                    <a:pathLst>
                      <a:path extrusionOk="0" h="120000" w="120000">
                        <a:moveTo>
                          <a:pt x="4394" y="90000"/>
                        </a:moveTo>
                        <a:cubicBezTo>
                          <a:pt x="4394" y="43736"/>
                          <a:pt x="31797" y="6043"/>
                          <a:pt x="65432" y="6043"/>
                        </a:cubicBezTo>
                        <a:cubicBezTo>
                          <a:pt x="84367" y="6043"/>
                          <a:pt x="102023" y="18241"/>
                          <a:pt x="113608" y="39010"/>
                        </a:cubicBezTo>
                        <a:cubicBezTo>
                          <a:pt x="100346" y="39010"/>
                          <a:pt x="100346" y="39010"/>
                          <a:pt x="100346" y="39010"/>
                        </a:cubicBezTo>
                        <a:cubicBezTo>
                          <a:pt x="99147" y="39010"/>
                          <a:pt x="98189" y="40329"/>
                          <a:pt x="98189" y="41978"/>
                        </a:cubicBezTo>
                        <a:cubicBezTo>
                          <a:pt x="98189" y="43626"/>
                          <a:pt x="99147" y="45054"/>
                          <a:pt x="100346" y="45054"/>
                        </a:cubicBezTo>
                        <a:cubicBezTo>
                          <a:pt x="117842" y="45054"/>
                          <a:pt x="117842" y="45054"/>
                          <a:pt x="117842" y="45054"/>
                        </a:cubicBezTo>
                        <a:cubicBezTo>
                          <a:pt x="117842" y="45054"/>
                          <a:pt x="117922" y="44945"/>
                          <a:pt x="118002" y="44945"/>
                        </a:cubicBezTo>
                        <a:cubicBezTo>
                          <a:pt x="118162" y="44945"/>
                          <a:pt x="118322" y="44945"/>
                          <a:pt x="118402" y="44835"/>
                        </a:cubicBezTo>
                        <a:cubicBezTo>
                          <a:pt x="118561" y="44725"/>
                          <a:pt x="118721" y="44725"/>
                          <a:pt x="118801" y="44615"/>
                        </a:cubicBezTo>
                        <a:cubicBezTo>
                          <a:pt x="118881" y="44615"/>
                          <a:pt x="118961" y="44615"/>
                          <a:pt x="119041" y="44505"/>
                        </a:cubicBezTo>
                        <a:cubicBezTo>
                          <a:pt x="119041" y="44505"/>
                          <a:pt x="119121" y="44395"/>
                          <a:pt x="119201" y="44285"/>
                        </a:cubicBezTo>
                        <a:cubicBezTo>
                          <a:pt x="119280" y="44175"/>
                          <a:pt x="119360" y="44065"/>
                          <a:pt x="119440" y="43846"/>
                        </a:cubicBezTo>
                        <a:cubicBezTo>
                          <a:pt x="119600" y="43736"/>
                          <a:pt x="119680" y="43626"/>
                          <a:pt x="119680" y="43406"/>
                        </a:cubicBezTo>
                        <a:cubicBezTo>
                          <a:pt x="119760" y="43296"/>
                          <a:pt x="119840" y="43076"/>
                          <a:pt x="119840" y="42857"/>
                        </a:cubicBezTo>
                        <a:cubicBezTo>
                          <a:pt x="119920" y="42747"/>
                          <a:pt x="119920" y="42527"/>
                          <a:pt x="119920" y="42307"/>
                        </a:cubicBezTo>
                        <a:cubicBezTo>
                          <a:pt x="119920" y="42197"/>
                          <a:pt x="120000" y="42087"/>
                          <a:pt x="120000" y="41978"/>
                        </a:cubicBezTo>
                        <a:cubicBezTo>
                          <a:pt x="120000" y="18021"/>
                          <a:pt x="120000" y="18021"/>
                          <a:pt x="120000" y="18021"/>
                        </a:cubicBezTo>
                        <a:cubicBezTo>
                          <a:pt x="120000" y="16373"/>
                          <a:pt x="119041" y="15054"/>
                          <a:pt x="117842" y="15054"/>
                        </a:cubicBezTo>
                        <a:cubicBezTo>
                          <a:pt x="116564" y="15054"/>
                          <a:pt x="115605" y="16373"/>
                          <a:pt x="115605" y="18021"/>
                        </a:cubicBezTo>
                        <a:cubicBezTo>
                          <a:pt x="115605" y="32967"/>
                          <a:pt x="115605" y="32967"/>
                          <a:pt x="115605" y="32967"/>
                        </a:cubicBezTo>
                        <a:cubicBezTo>
                          <a:pt x="103302" y="12197"/>
                          <a:pt x="85006" y="0"/>
                          <a:pt x="65432" y="0"/>
                        </a:cubicBezTo>
                        <a:cubicBezTo>
                          <a:pt x="29400" y="0"/>
                          <a:pt x="0" y="40329"/>
                          <a:pt x="0" y="90000"/>
                        </a:cubicBezTo>
                        <a:cubicBezTo>
                          <a:pt x="0" y="99560"/>
                          <a:pt x="1118" y="109010"/>
                          <a:pt x="3195" y="117912"/>
                        </a:cubicBezTo>
                        <a:cubicBezTo>
                          <a:pt x="3515" y="119230"/>
                          <a:pt x="4394" y="119999"/>
                          <a:pt x="5272" y="119999"/>
                        </a:cubicBezTo>
                        <a:cubicBezTo>
                          <a:pt x="5512" y="119999"/>
                          <a:pt x="5752" y="119999"/>
                          <a:pt x="5992" y="119890"/>
                        </a:cubicBezTo>
                        <a:cubicBezTo>
                          <a:pt x="7110" y="119340"/>
                          <a:pt x="7749" y="117692"/>
                          <a:pt x="7350" y="116043"/>
                        </a:cubicBezTo>
                        <a:cubicBezTo>
                          <a:pt x="5352" y="107692"/>
                          <a:pt x="4394" y="98901"/>
                          <a:pt x="4394" y="90000"/>
                        </a:cubicBezTo>
                        <a:close/>
                        <a:moveTo>
                          <a:pt x="4394" y="90000"/>
                        </a:moveTo>
                        <a:cubicBezTo>
                          <a:pt x="4394" y="90000"/>
                          <a:pt x="4394" y="90000"/>
                          <a:pt x="4394" y="9000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91" name="Shape 391"/>
                  <p:cNvSpPr/>
                  <p:nvPr/>
                </p:nvSpPr>
                <p:spPr>
                  <a:xfrm>
                    <a:off x="3287713" y="-641350"/>
                    <a:ext cx="1463675" cy="2244725"/>
                  </a:xfrm>
                  <a:custGeom>
                    <a:pathLst>
                      <a:path extrusionOk="0" h="120000" w="120000">
                        <a:moveTo>
                          <a:pt x="44431" y="119780"/>
                        </a:moveTo>
                        <a:cubicBezTo>
                          <a:pt x="44936" y="120000"/>
                          <a:pt x="45610" y="120000"/>
                          <a:pt x="46115" y="120000"/>
                        </a:cubicBezTo>
                        <a:cubicBezTo>
                          <a:pt x="47629" y="120000"/>
                          <a:pt x="49144" y="119561"/>
                          <a:pt x="49985" y="118684"/>
                        </a:cubicBezTo>
                        <a:cubicBezTo>
                          <a:pt x="118990" y="49863"/>
                          <a:pt x="118990" y="49863"/>
                          <a:pt x="118990" y="49863"/>
                        </a:cubicBezTo>
                        <a:cubicBezTo>
                          <a:pt x="119999" y="48876"/>
                          <a:pt x="119999" y="47561"/>
                          <a:pt x="118990" y="46575"/>
                        </a:cubicBezTo>
                        <a:cubicBezTo>
                          <a:pt x="117980" y="45589"/>
                          <a:pt x="116129" y="45041"/>
                          <a:pt x="114277" y="45260"/>
                        </a:cubicBezTo>
                        <a:cubicBezTo>
                          <a:pt x="65638" y="50520"/>
                          <a:pt x="65638" y="50520"/>
                          <a:pt x="65638" y="50520"/>
                        </a:cubicBezTo>
                        <a:cubicBezTo>
                          <a:pt x="78260" y="3835"/>
                          <a:pt x="78260" y="3835"/>
                          <a:pt x="78260" y="3835"/>
                        </a:cubicBezTo>
                        <a:cubicBezTo>
                          <a:pt x="78597" y="2410"/>
                          <a:pt x="77419" y="986"/>
                          <a:pt x="75399" y="547"/>
                        </a:cubicBezTo>
                        <a:cubicBezTo>
                          <a:pt x="73211" y="0"/>
                          <a:pt x="70855" y="547"/>
                          <a:pt x="69845" y="1753"/>
                        </a:cubicBezTo>
                        <a:cubicBezTo>
                          <a:pt x="841" y="76602"/>
                          <a:pt x="841" y="76602"/>
                          <a:pt x="841" y="76602"/>
                        </a:cubicBezTo>
                        <a:cubicBezTo>
                          <a:pt x="0" y="77589"/>
                          <a:pt x="0" y="78904"/>
                          <a:pt x="1009" y="79780"/>
                        </a:cubicBezTo>
                        <a:cubicBezTo>
                          <a:pt x="2019" y="80767"/>
                          <a:pt x="3870" y="81315"/>
                          <a:pt x="5553" y="81095"/>
                        </a:cubicBezTo>
                        <a:cubicBezTo>
                          <a:pt x="54193" y="75835"/>
                          <a:pt x="54193" y="75835"/>
                          <a:pt x="54193" y="75835"/>
                        </a:cubicBezTo>
                        <a:cubicBezTo>
                          <a:pt x="41570" y="116493"/>
                          <a:pt x="41570" y="116493"/>
                          <a:pt x="41570" y="116493"/>
                        </a:cubicBezTo>
                        <a:cubicBezTo>
                          <a:pt x="41234" y="117808"/>
                          <a:pt x="42412" y="119232"/>
                          <a:pt x="44431" y="119780"/>
                        </a:cubicBezTo>
                        <a:close/>
                        <a:moveTo>
                          <a:pt x="13800" y="74082"/>
                        </a:moveTo>
                        <a:cubicBezTo>
                          <a:pt x="64964" y="18739"/>
                          <a:pt x="64964" y="18739"/>
                          <a:pt x="64964" y="18739"/>
                        </a:cubicBezTo>
                        <a:cubicBezTo>
                          <a:pt x="55371" y="53698"/>
                          <a:pt x="55371" y="53698"/>
                          <a:pt x="55371" y="53698"/>
                        </a:cubicBezTo>
                        <a:cubicBezTo>
                          <a:pt x="55203" y="54684"/>
                          <a:pt x="55708" y="55561"/>
                          <a:pt x="56718" y="56328"/>
                        </a:cubicBezTo>
                        <a:cubicBezTo>
                          <a:pt x="57727" y="56986"/>
                          <a:pt x="59242" y="57315"/>
                          <a:pt x="60757" y="57205"/>
                        </a:cubicBezTo>
                        <a:cubicBezTo>
                          <a:pt x="105525" y="52273"/>
                          <a:pt x="105525" y="52273"/>
                          <a:pt x="105525" y="52273"/>
                        </a:cubicBezTo>
                        <a:cubicBezTo>
                          <a:pt x="55371" y="102356"/>
                          <a:pt x="55371" y="102356"/>
                          <a:pt x="55371" y="102356"/>
                        </a:cubicBezTo>
                        <a:cubicBezTo>
                          <a:pt x="64460" y="72767"/>
                          <a:pt x="64460" y="72767"/>
                          <a:pt x="64460" y="72767"/>
                        </a:cubicBezTo>
                        <a:cubicBezTo>
                          <a:pt x="64796" y="71780"/>
                          <a:pt x="64291" y="70794"/>
                          <a:pt x="63281" y="70027"/>
                        </a:cubicBezTo>
                        <a:cubicBezTo>
                          <a:pt x="62440" y="69479"/>
                          <a:pt x="61262" y="69150"/>
                          <a:pt x="59915" y="69150"/>
                        </a:cubicBezTo>
                        <a:cubicBezTo>
                          <a:pt x="59747" y="69150"/>
                          <a:pt x="59410" y="69150"/>
                          <a:pt x="59242" y="69150"/>
                        </a:cubicBezTo>
                        <a:lnTo>
                          <a:pt x="13800" y="74082"/>
                        </a:lnTo>
                        <a:close/>
                        <a:moveTo>
                          <a:pt x="13800" y="74082"/>
                        </a:moveTo>
                        <a:cubicBezTo>
                          <a:pt x="13800" y="74082"/>
                          <a:pt x="13800" y="74082"/>
                          <a:pt x="13800" y="74082"/>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92" name="Shape 392"/>
                  <p:cNvSpPr/>
                  <p:nvPr/>
                </p:nvSpPr>
                <p:spPr>
                  <a:xfrm>
                    <a:off x="2619375" y="-92075"/>
                    <a:ext cx="3079750" cy="2254250"/>
                  </a:xfrm>
                  <a:custGeom>
                    <a:pathLst>
                      <a:path extrusionOk="0" h="120000" w="120000">
                        <a:moveTo>
                          <a:pt x="116722" y="2400"/>
                        </a:moveTo>
                        <a:cubicBezTo>
                          <a:pt x="116322" y="872"/>
                          <a:pt x="115123" y="0"/>
                          <a:pt x="113924" y="545"/>
                        </a:cubicBezTo>
                        <a:cubicBezTo>
                          <a:pt x="112804" y="1090"/>
                          <a:pt x="112165" y="2727"/>
                          <a:pt x="112564" y="4363"/>
                        </a:cubicBezTo>
                        <a:cubicBezTo>
                          <a:pt x="114643" y="12763"/>
                          <a:pt x="115682" y="21709"/>
                          <a:pt x="115682" y="30654"/>
                        </a:cubicBezTo>
                        <a:cubicBezTo>
                          <a:pt x="115682" y="76690"/>
                          <a:pt x="88261" y="114109"/>
                          <a:pt x="54523" y="114109"/>
                        </a:cubicBezTo>
                        <a:cubicBezTo>
                          <a:pt x="35656" y="114109"/>
                          <a:pt x="17908" y="101890"/>
                          <a:pt x="6395" y="81272"/>
                        </a:cubicBezTo>
                        <a:cubicBezTo>
                          <a:pt x="19586" y="81272"/>
                          <a:pt x="19586" y="81272"/>
                          <a:pt x="19586" y="81272"/>
                        </a:cubicBezTo>
                        <a:cubicBezTo>
                          <a:pt x="20786" y="81272"/>
                          <a:pt x="21825" y="79963"/>
                          <a:pt x="21825" y="78327"/>
                        </a:cubicBezTo>
                        <a:cubicBezTo>
                          <a:pt x="21825" y="76690"/>
                          <a:pt x="20786" y="75381"/>
                          <a:pt x="19586" y="75381"/>
                        </a:cubicBezTo>
                        <a:cubicBezTo>
                          <a:pt x="2158" y="75381"/>
                          <a:pt x="2158" y="75381"/>
                          <a:pt x="2158" y="75381"/>
                        </a:cubicBezTo>
                        <a:cubicBezTo>
                          <a:pt x="2078" y="75381"/>
                          <a:pt x="1998" y="75381"/>
                          <a:pt x="1918" y="75381"/>
                        </a:cubicBezTo>
                        <a:cubicBezTo>
                          <a:pt x="1838" y="75381"/>
                          <a:pt x="1678" y="75490"/>
                          <a:pt x="1518" y="75490"/>
                        </a:cubicBezTo>
                        <a:cubicBezTo>
                          <a:pt x="1359" y="75600"/>
                          <a:pt x="1279" y="75709"/>
                          <a:pt x="1119" y="75709"/>
                        </a:cubicBezTo>
                        <a:cubicBezTo>
                          <a:pt x="1039" y="75818"/>
                          <a:pt x="959" y="75818"/>
                          <a:pt x="959" y="75818"/>
                        </a:cubicBezTo>
                        <a:cubicBezTo>
                          <a:pt x="879" y="75927"/>
                          <a:pt x="879" y="76036"/>
                          <a:pt x="799" y="76036"/>
                        </a:cubicBezTo>
                        <a:cubicBezTo>
                          <a:pt x="639" y="76145"/>
                          <a:pt x="559" y="76363"/>
                          <a:pt x="479" y="76472"/>
                        </a:cubicBezTo>
                        <a:cubicBezTo>
                          <a:pt x="399" y="76581"/>
                          <a:pt x="319" y="76800"/>
                          <a:pt x="239" y="76909"/>
                        </a:cubicBezTo>
                        <a:cubicBezTo>
                          <a:pt x="159" y="77127"/>
                          <a:pt x="159" y="77236"/>
                          <a:pt x="79" y="77454"/>
                        </a:cubicBezTo>
                        <a:cubicBezTo>
                          <a:pt x="79" y="77672"/>
                          <a:pt x="0" y="77890"/>
                          <a:pt x="0" y="78109"/>
                        </a:cubicBezTo>
                        <a:cubicBezTo>
                          <a:pt x="0" y="78109"/>
                          <a:pt x="0" y="78218"/>
                          <a:pt x="0" y="78327"/>
                        </a:cubicBezTo>
                        <a:cubicBezTo>
                          <a:pt x="0" y="102218"/>
                          <a:pt x="0" y="102218"/>
                          <a:pt x="0" y="102218"/>
                        </a:cubicBezTo>
                        <a:cubicBezTo>
                          <a:pt x="0" y="103854"/>
                          <a:pt x="959" y="105163"/>
                          <a:pt x="2158" y="105163"/>
                        </a:cubicBezTo>
                        <a:cubicBezTo>
                          <a:pt x="3357" y="105163"/>
                          <a:pt x="4317" y="103854"/>
                          <a:pt x="4317" y="102218"/>
                        </a:cubicBezTo>
                        <a:cubicBezTo>
                          <a:pt x="4317" y="87272"/>
                          <a:pt x="4317" y="87272"/>
                          <a:pt x="4317" y="87272"/>
                        </a:cubicBezTo>
                        <a:cubicBezTo>
                          <a:pt x="16708" y="107890"/>
                          <a:pt x="35016" y="120000"/>
                          <a:pt x="54523" y="120000"/>
                        </a:cubicBezTo>
                        <a:cubicBezTo>
                          <a:pt x="90659" y="120000"/>
                          <a:pt x="120000" y="79963"/>
                          <a:pt x="120000" y="30654"/>
                        </a:cubicBezTo>
                        <a:cubicBezTo>
                          <a:pt x="120000" y="21054"/>
                          <a:pt x="118880" y="11563"/>
                          <a:pt x="116722" y="2400"/>
                        </a:cubicBezTo>
                        <a:close/>
                        <a:moveTo>
                          <a:pt x="116722" y="2400"/>
                        </a:moveTo>
                        <a:cubicBezTo>
                          <a:pt x="116722" y="2400"/>
                          <a:pt x="116722" y="2400"/>
                          <a:pt x="116722" y="240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cxnSp>
            <p:nvCxnSpPr>
              <p:cNvPr id="393" name="Shape 393"/>
              <p:cNvCxnSpPr/>
              <p:nvPr/>
            </p:nvCxnSpPr>
            <p:spPr>
              <a:xfrm>
                <a:off x="10235339" y="3030344"/>
                <a:ext cx="0" cy="439101"/>
              </a:xfrm>
              <a:prstGeom prst="straightConnector1">
                <a:avLst/>
              </a:prstGeom>
              <a:noFill/>
              <a:ln cap="flat" cmpd="sng" w="28575">
                <a:solidFill>
                  <a:schemeClr val="lt1"/>
                </a:solidFill>
                <a:prstDash val="dot"/>
                <a:miter lim="800000"/>
                <a:headEnd len="med" w="med" type="none"/>
                <a:tailEnd len="lg" w="lg" type="triangle"/>
              </a:ln>
            </p:spPr>
          </p:cxnSp>
        </p:grpSp>
        <p:grpSp>
          <p:nvGrpSpPr>
            <p:cNvPr id="394" name="Shape 394"/>
            <p:cNvGrpSpPr/>
            <p:nvPr/>
          </p:nvGrpSpPr>
          <p:grpSpPr>
            <a:xfrm>
              <a:off x="4318752" y="3030344"/>
              <a:ext cx="1054657" cy="1566927"/>
              <a:chOff x="4192076" y="3030344"/>
              <a:chExt cx="1054657" cy="1566927"/>
            </a:xfrm>
          </p:grpSpPr>
          <p:grpSp>
            <p:nvGrpSpPr>
              <p:cNvPr id="395" name="Shape 395"/>
              <p:cNvGrpSpPr/>
              <p:nvPr/>
            </p:nvGrpSpPr>
            <p:grpSpPr>
              <a:xfrm>
                <a:off x="4192076" y="3542615"/>
                <a:ext cx="1054657" cy="1054656"/>
                <a:chOff x="4819474" y="4038600"/>
                <a:chExt cx="1054657" cy="1054656"/>
              </a:xfrm>
            </p:grpSpPr>
            <p:sp>
              <p:nvSpPr>
                <p:cNvPr id="396" name="Shape 396"/>
                <p:cNvSpPr/>
                <p:nvPr/>
              </p:nvSpPr>
              <p:spPr>
                <a:xfrm>
                  <a:off x="4874031" y="4093158"/>
                  <a:ext cx="945541" cy="94554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97" name="Shape 397"/>
                <p:cNvSpPr/>
                <p:nvPr/>
              </p:nvSpPr>
              <p:spPr>
                <a:xfrm>
                  <a:off x="4819474" y="4038600"/>
                  <a:ext cx="1054657" cy="1054656"/>
                </a:xfrm>
                <a:prstGeom prst="ellipse">
                  <a:avLst/>
                </a:prstGeom>
                <a:noFill/>
                <a:ln cap="flat" cmpd="sng" w="28575">
                  <a:solidFill>
                    <a:schemeClr val="lt1"/>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398" name="Shape 398"/>
                <p:cNvGrpSpPr/>
                <p:nvPr/>
              </p:nvGrpSpPr>
              <p:grpSpPr>
                <a:xfrm>
                  <a:off x="5172119" y="4376866"/>
                  <a:ext cx="349365" cy="378124"/>
                  <a:chOff x="-698500" y="-1852613"/>
                  <a:chExt cx="1446213" cy="1565275"/>
                </a:xfrm>
              </p:grpSpPr>
              <p:sp>
                <p:nvSpPr>
                  <p:cNvPr id="399" name="Shape 399"/>
                  <p:cNvSpPr/>
                  <p:nvPr/>
                </p:nvSpPr>
                <p:spPr>
                  <a:xfrm>
                    <a:off x="-93662" y="-1852613"/>
                    <a:ext cx="241300" cy="844550"/>
                  </a:xfrm>
                  <a:custGeom>
                    <a:pathLst>
                      <a:path extrusionOk="0" h="120000" w="120000">
                        <a:moveTo>
                          <a:pt x="59104" y="120000"/>
                        </a:moveTo>
                        <a:cubicBezTo>
                          <a:pt x="75223" y="120000"/>
                          <a:pt x="89552" y="117948"/>
                          <a:pt x="102089" y="114871"/>
                        </a:cubicBezTo>
                        <a:cubicBezTo>
                          <a:pt x="112835" y="111282"/>
                          <a:pt x="120000" y="107179"/>
                          <a:pt x="120000" y="102564"/>
                        </a:cubicBezTo>
                        <a:cubicBezTo>
                          <a:pt x="120000" y="16923"/>
                          <a:pt x="120000" y="16923"/>
                          <a:pt x="120000" y="16923"/>
                        </a:cubicBezTo>
                        <a:cubicBezTo>
                          <a:pt x="120000" y="12307"/>
                          <a:pt x="112835" y="8717"/>
                          <a:pt x="102089" y="5128"/>
                        </a:cubicBezTo>
                        <a:cubicBezTo>
                          <a:pt x="89552" y="1538"/>
                          <a:pt x="75223" y="0"/>
                          <a:pt x="59104" y="0"/>
                        </a:cubicBezTo>
                        <a:cubicBezTo>
                          <a:pt x="42985" y="0"/>
                          <a:pt x="28656" y="1538"/>
                          <a:pt x="17910" y="5128"/>
                        </a:cubicBezTo>
                        <a:cubicBezTo>
                          <a:pt x="5373" y="8717"/>
                          <a:pt x="0" y="12307"/>
                          <a:pt x="0" y="16923"/>
                        </a:cubicBezTo>
                        <a:cubicBezTo>
                          <a:pt x="0" y="102564"/>
                          <a:pt x="0" y="102564"/>
                          <a:pt x="0" y="102564"/>
                        </a:cubicBezTo>
                        <a:cubicBezTo>
                          <a:pt x="0" y="107179"/>
                          <a:pt x="5373" y="111282"/>
                          <a:pt x="17910" y="114871"/>
                        </a:cubicBezTo>
                        <a:cubicBezTo>
                          <a:pt x="28656" y="117948"/>
                          <a:pt x="42985" y="120000"/>
                          <a:pt x="59104" y="120000"/>
                        </a:cubicBezTo>
                        <a:close/>
                        <a:moveTo>
                          <a:pt x="59104" y="120000"/>
                        </a:moveTo>
                        <a:cubicBezTo>
                          <a:pt x="59104" y="120000"/>
                          <a:pt x="59104" y="120000"/>
                          <a:pt x="59104" y="120000"/>
                        </a:cubicBezTo>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00" name="Shape 400"/>
                  <p:cNvSpPr/>
                  <p:nvPr/>
                </p:nvSpPr>
                <p:spPr>
                  <a:xfrm>
                    <a:off x="-698500" y="-1614488"/>
                    <a:ext cx="1446213" cy="1327150"/>
                  </a:xfrm>
                  <a:custGeom>
                    <a:pathLst>
                      <a:path extrusionOk="0" h="120000" w="120000">
                        <a:moveTo>
                          <a:pt x="113700" y="25434"/>
                        </a:moveTo>
                        <a:cubicBezTo>
                          <a:pt x="109500" y="16304"/>
                          <a:pt x="103800" y="8804"/>
                          <a:pt x="96000" y="2608"/>
                        </a:cubicBezTo>
                        <a:cubicBezTo>
                          <a:pt x="93900" y="652"/>
                          <a:pt x="91500" y="0"/>
                          <a:pt x="88800" y="326"/>
                        </a:cubicBezTo>
                        <a:cubicBezTo>
                          <a:pt x="85800" y="652"/>
                          <a:pt x="83700" y="2282"/>
                          <a:pt x="82200" y="4565"/>
                        </a:cubicBezTo>
                        <a:cubicBezTo>
                          <a:pt x="80400" y="7173"/>
                          <a:pt x="79800" y="9782"/>
                          <a:pt x="80100" y="12717"/>
                        </a:cubicBezTo>
                        <a:cubicBezTo>
                          <a:pt x="80700" y="15652"/>
                          <a:pt x="81900" y="17934"/>
                          <a:pt x="84000" y="19891"/>
                        </a:cubicBezTo>
                        <a:cubicBezTo>
                          <a:pt x="89100" y="24130"/>
                          <a:pt x="93000" y="29347"/>
                          <a:pt x="96000" y="35217"/>
                        </a:cubicBezTo>
                        <a:cubicBezTo>
                          <a:pt x="98700" y="41413"/>
                          <a:pt x="100200" y="47934"/>
                          <a:pt x="100200" y="54782"/>
                        </a:cubicBezTo>
                        <a:cubicBezTo>
                          <a:pt x="100200" y="60652"/>
                          <a:pt x="99000" y="66195"/>
                          <a:pt x="96900" y="71413"/>
                        </a:cubicBezTo>
                        <a:cubicBezTo>
                          <a:pt x="94800" y="76956"/>
                          <a:pt x="92100" y="81521"/>
                          <a:pt x="88500" y="85434"/>
                        </a:cubicBezTo>
                        <a:cubicBezTo>
                          <a:pt x="84900" y="89347"/>
                          <a:pt x="80400" y="92282"/>
                          <a:pt x="75600" y="94891"/>
                        </a:cubicBezTo>
                        <a:cubicBezTo>
                          <a:pt x="70800" y="97173"/>
                          <a:pt x="65400" y="98152"/>
                          <a:pt x="60000" y="98152"/>
                        </a:cubicBezTo>
                        <a:cubicBezTo>
                          <a:pt x="54600" y="98152"/>
                          <a:pt x="49500" y="97173"/>
                          <a:pt x="44400" y="94891"/>
                        </a:cubicBezTo>
                        <a:cubicBezTo>
                          <a:pt x="39600" y="92282"/>
                          <a:pt x="35400" y="89347"/>
                          <a:pt x="31800" y="85434"/>
                        </a:cubicBezTo>
                        <a:cubicBezTo>
                          <a:pt x="28200" y="81521"/>
                          <a:pt x="25200" y="76956"/>
                          <a:pt x="23100" y="71413"/>
                        </a:cubicBezTo>
                        <a:cubicBezTo>
                          <a:pt x="21000" y="66195"/>
                          <a:pt x="20100" y="60652"/>
                          <a:pt x="20100" y="54782"/>
                        </a:cubicBezTo>
                        <a:cubicBezTo>
                          <a:pt x="20100" y="47934"/>
                          <a:pt x="21300" y="41413"/>
                          <a:pt x="24300" y="35217"/>
                        </a:cubicBezTo>
                        <a:cubicBezTo>
                          <a:pt x="27000" y="29347"/>
                          <a:pt x="30900" y="24130"/>
                          <a:pt x="36000" y="19891"/>
                        </a:cubicBezTo>
                        <a:cubicBezTo>
                          <a:pt x="38100" y="17934"/>
                          <a:pt x="39600" y="15652"/>
                          <a:pt x="39900" y="12717"/>
                        </a:cubicBezTo>
                        <a:cubicBezTo>
                          <a:pt x="40200" y="9782"/>
                          <a:pt x="39600" y="7173"/>
                          <a:pt x="38100" y="4565"/>
                        </a:cubicBezTo>
                        <a:cubicBezTo>
                          <a:pt x="36300" y="2282"/>
                          <a:pt x="34200" y="652"/>
                          <a:pt x="31500" y="326"/>
                        </a:cubicBezTo>
                        <a:cubicBezTo>
                          <a:pt x="28800" y="0"/>
                          <a:pt x="26400" y="652"/>
                          <a:pt x="24000" y="2608"/>
                        </a:cubicBezTo>
                        <a:cubicBezTo>
                          <a:pt x="16500" y="8804"/>
                          <a:pt x="10500" y="16304"/>
                          <a:pt x="6300" y="25434"/>
                        </a:cubicBezTo>
                        <a:cubicBezTo>
                          <a:pt x="2100" y="34565"/>
                          <a:pt x="0" y="44347"/>
                          <a:pt x="0" y="54782"/>
                        </a:cubicBezTo>
                        <a:cubicBezTo>
                          <a:pt x="0" y="63586"/>
                          <a:pt x="1500" y="72065"/>
                          <a:pt x="4800" y="79891"/>
                        </a:cubicBezTo>
                        <a:cubicBezTo>
                          <a:pt x="8100" y="88043"/>
                          <a:pt x="12300" y="94891"/>
                          <a:pt x="17700" y="100760"/>
                        </a:cubicBezTo>
                        <a:cubicBezTo>
                          <a:pt x="23100" y="106630"/>
                          <a:pt x="29400" y="111195"/>
                          <a:pt x="36900" y="114782"/>
                        </a:cubicBezTo>
                        <a:cubicBezTo>
                          <a:pt x="44100" y="118369"/>
                          <a:pt x="51900" y="120000"/>
                          <a:pt x="60000" y="120000"/>
                        </a:cubicBezTo>
                        <a:cubicBezTo>
                          <a:pt x="68100" y="120000"/>
                          <a:pt x="75900" y="118369"/>
                          <a:pt x="83400" y="114782"/>
                        </a:cubicBezTo>
                        <a:cubicBezTo>
                          <a:pt x="90900" y="111195"/>
                          <a:pt x="97200" y="106630"/>
                          <a:pt x="102600" y="100760"/>
                        </a:cubicBezTo>
                        <a:cubicBezTo>
                          <a:pt x="108000" y="94891"/>
                          <a:pt x="112200" y="88043"/>
                          <a:pt x="115500" y="79891"/>
                        </a:cubicBezTo>
                        <a:cubicBezTo>
                          <a:pt x="118500" y="72065"/>
                          <a:pt x="120000" y="63586"/>
                          <a:pt x="120000" y="54782"/>
                        </a:cubicBezTo>
                        <a:cubicBezTo>
                          <a:pt x="120000" y="44347"/>
                          <a:pt x="117900" y="34565"/>
                          <a:pt x="113700" y="25434"/>
                        </a:cubicBezTo>
                        <a:close/>
                        <a:moveTo>
                          <a:pt x="113700" y="25434"/>
                        </a:moveTo>
                        <a:cubicBezTo>
                          <a:pt x="113700" y="25434"/>
                          <a:pt x="113700" y="25434"/>
                          <a:pt x="113700" y="25434"/>
                        </a:cubicBezTo>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cxnSp>
            <p:nvCxnSpPr>
              <p:cNvPr id="401" name="Shape 401"/>
              <p:cNvCxnSpPr/>
              <p:nvPr/>
            </p:nvCxnSpPr>
            <p:spPr>
              <a:xfrm>
                <a:off x="4719396" y="3030344"/>
                <a:ext cx="0" cy="439101"/>
              </a:xfrm>
              <a:prstGeom prst="straightConnector1">
                <a:avLst/>
              </a:prstGeom>
              <a:noFill/>
              <a:ln cap="flat" cmpd="sng" w="28575">
                <a:solidFill>
                  <a:schemeClr val="lt1"/>
                </a:solidFill>
                <a:prstDash val="dot"/>
                <a:miter lim="800000"/>
                <a:headEnd len="med" w="med" type="none"/>
                <a:tailEnd len="lg" w="lg" type="triangle"/>
              </a:ln>
            </p:spPr>
          </p:cxnSp>
        </p:grpSp>
        <p:grpSp>
          <p:nvGrpSpPr>
            <p:cNvPr id="402" name="Shape 402"/>
            <p:cNvGrpSpPr/>
            <p:nvPr/>
          </p:nvGrpSpPr>
          <p:grpSpPr>
            <a:xfrm>
              <a:off x="6829706" y="3030344"/>
              <a:ext cx="1054657" cy="1566927"/>
              <a:chOff x="6950038" y="3030344"/>
              <a:chExt cx="1054657" cy="1566927"/>
            </a:xfrm>
          </p:grpSpPr>
          <p:grpSp>
            <p:nvGrpSpPr>
              <p:cNvPr id="403" name="Shape 403"/>
              <p:cNvGrpSpPr/>
              <p:nvPr/>
            </p:nvGrpSpPr>
            <p:grpSpPr>
              <a:xfrm>
                <a:off x="6950038" y="3542615"/>
                <a:ext cx="1054657" cy="1054656"/>
                <a:chOff x="6317870" y="4038600"/>
                <a:chExt cx="1054657" cy="1054656"/>
              </a:xfrm>
            </p:grpSpPr>
            <p:sp>
              <p:nvSpPr>
                <p:cNvPr id="404" name="Shape 404"/>
                <p:cNvSpPr/>
                <p:nvPr/>
              </p:nvSpPr>
              <p:spPr>
                <a:xfrm>
                  <a:off x="6372428" y="4093158"/>
                  <a:ext cx="945541" cy="945540"/>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5" name="Shape 405"/>
                <p:cNvSpPr/>
                <p:nvPr/>
              </p:nvSpPr>
              <p:spPr>
                <a:xfrm>
                  <a:off x="6317870" y="4038600"/>
                  <a:ext cx="1054657" cy="1054656"/>
                </a:xfrm>
                <a:prstGeom prst="ellipse">
                  <a:avLst/>
                </a:prstGeom>
                <a:noFill/>
                <a:ln cap="flat" cmpd="sng" w="28575">
                  <a:solidFill>
                    <a:schemeClr val="lt1"/>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6" name="Shape 406"/>
                <p:cNvSpPr/>
                <p:nvPr/>
              </p:nvSpPr>
              <p:spPr>
                <a:xfrm>
                  <a:off x="6669534" y="4376220"/>
                  <a:ext cx="351329" cy="379416"/>
                </a:xfrm>
                <a:custGeom>
                  <a:pathLst>
                    <a:path extrusionOk="0" h="120000" w="120000">
                      <a:moveTo>
                        <a:pt x="117900" y="1935"/>
                      </a:moveTo>
                      <a:cubicBezTo>
                        <a:pt x="116400" y="552"/>
                        <a:pt x="114600" y="0"/>
                        <a:pt x="112500" y="0"/>
                      </a:cubicBezTo>
                      <a:cubicBezTo>
                        <a:pt x="111900" y="0"/>
                        <a:pt x="111000" y="0"/>
                        <a:pt x="110400" y="276"/>
                      </a:cubicBezTo>
                      <a:cubicBezTo>
                        <a:pt x="45300" y="18801"/>
                        <a:pt x="45300" y="18801"/>
                        <a:pt x="45300" y="18801"/>
                      </a:cubicBezTo>
                      <a:cubicBezTo>
                        <a:pt x="43800" y="19354"/>
                        <a:pt x="42600" y="20184"/>
                        <a:pt x="41400" y="21290"/>
                      </a:cubicBezTo>
                      <a:cubicBezTo>
                        <a:pt x="40500" y="22396"/>
                        <a:pt x="39900" y="23778"/>
                        <a:pt x="39900" y="25437"/>
                      </a:cubicBezTo>
                      <a:cubicBezTo>
                        <a:pt x="39900" y="95115"/>
                        <a:pt x="39900" y="95115"/>
                        <a:pt x="39900" y="95115"/>
                      </a:cubicBezTo>
                      <a:cubicBezTo>
                        <a:pt x="35400" y="93179"/>
                        <a:pt x="30600" y="92350"/>
                        <a:pt x="24900" y="92350"/>
                      </a:cubicBezTo>
                      <a:cubicBezTo>
                        <a:pt x="22800" y="92350"/>
                        <a:pt x="20100" y="92626"/>
                        <a:pt x="17400" y="92903"/>
                      </a:cubicBezTo>
                      <a:cubicBezTo>
                        <a:pt x="14700" y="93456"/>
                        <a:pt x="12000" y="94285"/>
                        <a:pt x="9300" y="95391"/>
                      </a:cubicBezTo>
                      <a:cubicBezTo>
                        <a:pt x="6600" y="96497"/>
                        <a:pt x="4500" y="97880"/>
                        <a:pt x="2700" y="99815"/>
                      </a:cubicBezTo>
                      <a:cubicBezTo>
                        <a:pt x="900" y="101474"/>
                        <a:pt x="0" y="103686"/>
                        <a:pt x="0" y="106175"/>
                      </a:cubicBezTo>
                      <a:cubicBezTo>
                        <a:pt x="0" y="108387"/>
                        <a:pt x="900" y="110599"/>
                        <a:pt x="2700" y="112534"/>
                      </a:cubicBezTo>
                      <a:cubicBezTo>
                        <a:pt x="4500" y="114470"/>
                        <a:pt x="6600" y="115852"/>
                        <a:pt x="9300" y="116958"/>
                      </a:cubicBezTo>
                      <a:cubicBezTo>
                        <a:pt x="12000" y="117788"/>
                        <a:pt x="14700" y="118617"/>
                        <a:pt x="17400" y="119170"/>
                      </a:cubicBezTo>
                      <a:cubicBezTo>
                        <a:pt x="20100" y="119723"/>
                        <a:pt x="22800" y="120000"/>
                        <a:pt x="24900" y="120000"/>
                      </a:cubicBezTo>
                      <a:cubicBezTo>
                        <a:pt x="27300" y="120000"/>
                        <a:pt x="30000" y="119723"/>
                        <a:pt x="32700" y="119170"/>
                      </a:cubicBezTo>
                      <a:cubicBezTo>
                        <a:pt x="35400" y="118617"/>
                        <a:pt x="38100" y="117788"/>
                        <a:pt x="40800" y="116958"/>
                      </a:cubicBezTo>
                      <a:cubicBezTo>
                        <a:pt x="43500" y="115852"/>
                        <a:pt x="45600" y="114470"/>
                        <a:pt x="47400" y="112534"/>
                      </a:cubicBezTo>
                      <a:cubicBezTo>
                        <a:pt x="49200" y="110599"/>
                        <a:pt x="50100" y="108387"/>
                        <a:pt x="50100" y="106175"/>
                      </a:cubicBezTo>
                      <a:cubicBezTo>
                        <a:pt x="50100" y="55023"/>
                        <a:pt x="50100" y="55023"/>
                        <a:pt x="50100" y="55023"/>
                      </a:cubicBezTo>
                      <a:cubicBezTo>
                        <a:pt x="110100" y="37880"/>
                        <a:pt x="110100" y="37880"/>
                        <a:pt x="110100" y="37880"/>
                      </a:cubicBezTo>
                      <a:cubicBezTo>
                        <a:pt x="110100" y="76589"/>
                        <a:pt x="110100" y="76589"/>
                        <a:pt x="110100" y="76589"/>
                      </a:cubicBezTo>
                      <a:cubicBezTo>
                        <a:pt x="105600" y="74654"/>
                        <a:pt x="100500" y="73824"/>
                        <a:pt x="95100" y="73824"/>
                      </a:cubicBezTo>
                      <a:cubicBezTo>
                        <a:pt x="92700" y="73824"/>
                        <a:pt x="90300" y="74101"/>
                        <a:pt x="87600" y="74654"/>
                      </a:cubicBezTo>
                      <a:cubicBezTo>
                        <a:pt x="84900" y="75207"/>
                        <a:pt x="82200" y="75760"/>
                        <a:pt x="79500" y="76866"/>
                      </a:cubicBezTo>
                      <a:cubicBezTo>
                        <a:pt x="76800" y="77972"/>
                        <a:pt x="74400" y="79354"/>
                        <a:pt x="72600" y="81290"/>
                      </a:cubicBezTo>
                      <a:cubicBezTo>
                        <a:pt x="71100" y="83225"/>
                        <a:pt x="70200" y="85161"/>
                        <a:pt x="70200" y="87649"/>
                      </a:cubicBezTo>
                      <a:cubicBezTo>
                        <a:pt x="70200" y="90138"/>
                        <a:pt x="71100" y="92073"/>
                        <a:pt x="72600" y="94009"/>
                      </a:cubicBezTo>
                      <a:cubicBezTo>
                        <a:pt x="74400" y="95944"/>
                        <a:pt x="76800" y="97327"/>
                        <a:pt x="79500" y="98433"/>
                      </a:cubicBezTo>
                      <a:cubicBezTo>
                        <a:pt x="82200" y="99539"/>
                        <a:pt x="84900" y="100368"/>
                        <a:pt x="87600" y="100645"/>
                      </a:cubicBezTo>
                      <a:cubicBezTo>
                        <a:pt x="90300" y="101198"/>
                        <a:pt x="92700" y="101474"/>
                        <a:pt x="95100" y="101474"/>
                      </a:cubicBezTo>
                      <a:cubicBezTo>
                        <a:pt x="97500" y="101474"/>
                        <a:pt x="99900" y="101198"/>
                        <a:pt x="102600" y="100645"/>
                      </a:cubicBezTo>
                      <a:cubicBezTo>
                        <a:pt x="105300" y="100368"/>
                        <a:pt x="108000" y="99539"/>
                        <a:pt x="110700" y="98433"/>
                      </a:cubicBezTo>
                      <a:cubicBezTo>
                        <a:pt x="113400" y="97327"/>
                        <a:pt x="115800" y="95944"/>
                        <a:pt x="117600" y="94009"/>
                      </a:cubicBezTo>
                      <a:cubicBezTo>
                        <a:pt x="119400" y="92073"/>
                        <a:pt x="120000" y="90138"/>
                        <a:pt x="120000" y="87649"/>
                      </a:cubicBezTo>
                      <a:cubicBezTo>
                        <a:pt x="120000" y="6912"/>
                        <a:pt x="120000" y="6912"/>
                        <a:pt x="120000" y="6912"/>
                      </a:cubicBezTo>
                      <a:cubicBezTo>
                        <a:pt x="120000" y="4976"/>
                        <a:pt x="119400" y="3317"/>
                        <a:pt x="117900" y="1935"/>
                      </a:cubicBezTo>
                      <a:close/>
                      <a:moveTo>
                        <a:pt x="117900" y="1935"/>
                      </a:moveTo>
                      <a:cubicBezTo>
                        <a:pt x="117900" y="1935"/>
                        <a:pt x="117900" y="1935"/>
                        <a:pt x="117900" y="1935"/>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cxnSp>
            <p:nvCxnSpPr>
              <p:cNvPr id="407" name="Shape 407"/>
              <p:cNvCxnSpPr/>
              <p:nvPr/>
            </p:nvCxnSpPr>
            <p:spPr>
              <a:xfrm>
                <a:off x="7477367" y="3030344"/>
                <a:ext cx="0" cy="439101"/>
              </a:xfrm>
              <a:prstGeom prst="straightConnector1">
                <a:avLst/>
              </a:prstGeom>
              <a:noFill/>
              <a:ln cap="flat" cmpd="sng" w="28575">
                <a:solidFill>
                  <a:schemeClr val="lt1"/>
                </a:solidFill>
                <a:prstDash val="dot"/>
                <a:miter lim="800000"/>
                <a:headEnd len="med" w="med" type="none"/>
                <a:tailEnd len="lg" w="lg" type="triangle"/>
              </a:ln>
            </p:spPr>
          </p:cxnSp>
        </p:grpSp>
      </p:grpSp>
      <p:sp>
        <p:nvSpPr>
          <p:cNvPr id="408" name="Shape 408"/>
          <p:cNvSpPr txBox="1"/>
          <p:nvPr/>
        </p:nvSpPr>
        <p:spPr>
          <a:xfrm>
            <a:off x="1240079" y="3550529"/>
            <a:ext cx="1009825"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700">
                <a:solidFill>
                  <a:schemeClr val="lt1"/>
                </a:solidFill>
                <a:latin typeface="Open Sans"/>
                <a:ea typeface="Open Sans"/>
                <a:cs typeface="Open Sans"/>
                <a:sym typeface="Open Sans"/>
              </a:rPr>
              <a:t>Delivery</a:t>
            </a:r>
            <a:endParaRPr sz="1100"/>
          </a:p>
        </p:txBody>
      </p:sp>
      <p:sp>
        <p:nvSpPr>
          <p:cNvPr id="409" name="Shape 409"/>
          <p:cNvSpPr txBox="1"/>
          <p:nvPr/>
        </p:nvSpPr>
        <p:spPr>
          <a:xfrm>
            <a:off x="6979662" y="3550529"/>
            <a:ext cx="834323"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700">
                <a:solidFill>
                  <a:schemeClr val="lt1"/>
                </a:solidFill>
                <a:latin typeface="Open Sans"/>
                <a:ea typeface="Open Sans"/>
                <a:cs typeface="Open Sans"/>
                <a:sym typeface="Open Sans"/>
              </a:rPr>
              <a:t>Energy</a:t>
            </a:r>
            <a:endParaRPr sz="1100"/>
          </a:p>
        </p:txBody>
      </p:sp>
      <p:sp>
        <p:nvSpPr>
          <p:cNvPr id="410" name="Shape 410"/>
          <p:cNvSpPr txBox="1"/>
          <p:nvPr/>
        </p:nvSpPr>
        <p:spPr>
          <a:xfrm>
            <a:off x="3085239" y="3550529"/>
            <a:ext cx="1090294"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700">
                <a:solidFill>
                  <a:schemeClr val="lt1"/>
                </a:solidFill>
                <a:latin typeface="Open Sans"/>
                <a:ea typeface="Open Sans"/>
                <a:cs typeface="Open Sans"/>
                <a:sym typeface="Open Sans"/>
              </a:rPr>
              <a:t>Powerful</a:t>
            </a:r>
            <a:endParaRPr sz="1100"/>
          </a:p>
        </p:txBody>
      </p:sp>
      <p:sp>
        <p:nvSpPr>
          <p:cNvPr id="411" name="Shape 411"/>
          <p:cNvSpPr txBox="1"/>
          <p:nvPr/>
        </p:nvSpPr>
        <p:spPr>
          <a:xfrm>
            <a:off x="5101130" y="3550529"/>
            <a:ext cx="834043"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700">
                <a:solidFill>
                  <a:schemeClr val="lt1"/>
                </a:solidFill>
                <a:latin typeface="Open Sans"/>
                <a:ea typeface="Open Sans"/>
                <a:cs typeface="Open Sans"/>
                <a:sym typeface="Open Sans"/>
              </a:rPr>
              <a:t>Music</a:t>
            </a:r>
            <a:endParaRPr sz="1100"/>
          </a:p>
        </p:txBody>
      </p:sp>
      <p:sp>
        <p:nvSpPr>
          <p:cNvPr id="412" name="Shape 412"/>
          <p:cNvSpPr/>
          <p:nvPr/>
        </p:nvSpPr>
        <p:spPr>
          <a:xfrm>
            <a:off x="1008038" y="3836141"/>
            <a:ext cx="1473905" cy="607859"/>
          </a:xfrm>
          <a:prstGeom prst="rect">
            <a:avLst/>
          </a:prstGeom>
          <a:noFill/>
          <a:ln>
            <a:noFill/>
          </a:ln>
        </p:spPr>
        <p:txBody>
          <a:bodyPr anchorCtr="0" anchor="t" bIns="34275" lIns="68575" spcFirstLastPara="1" rIns="68575" wrap="square" tIns="34275">
            <a:noAutofit/>
          </a:bodyPr>
          <a:lstStyle/>
          <a:p>
            <a:pPr indent="0" lvl="0" marL="0" marR="0" rtl="0" algn="ctr">
              <a:lnSpc>
                <a:spcPct val="116666"/>
              </a:lnSpc>
              <a:spcBef>
                <a:spcPts val="0"/>
              </a:spcBef>
              <a:spcAft>
                <a:spcPts val="0"/>
              </a:spcAft>
              <a:buNone/>
            </a:pPr>
            <a:r>
              <a:rPr lang="en" sz="900">
                <a:solidFill>
                  <a:schemeClr val="lt1"/>
                </a:solidFill>
                <a:latin typeface="Open Sans Light"/>
                <a:ea typeface="Open Sans Light"/>
                <a:cs typeface="Open Sans Light"/>
                <a:sym typeface="Open Sans Light"/>
              </a:rPr>
              <a:t>This letterhead design is meant to your project an reliability usings simple lorem ipsum text </a:t>
            </a:r>
            <a:endParaRPr sz="1100"/>
          </a:p>
        </p:txBody>
      </p:sp>
      <p:sp>
        <p:nvSpPr>
          <p:cNvPr id="413" name="Shape 413"/>
          <p:cNvSpPr/>
          <p:nvPr/>
        </p:nvSpPr>
        <p:spPr>
          <a:xfrm>
            <a:off x="2893434" y="3836141"/>
            <a:ext cx="1473905" cy="607859"/>
          </a:xfrm>
          <a:prstGeom prst="rect">
            <a:avLst/>
          </a:prstGeom>
          <a:noFill/>
          <a:ln>
            <a:noFill/>
          </a:ln>
        </p:spPr>
        <p:txBody>
          <a:bodyPr anchorCtr="0" anchor="t" bIns="34275" lIns="68575" spcFirstLastPara="1" rIns="68575" wrap="square" tIns="34275">
            <a:noAutofit/>
          </a:bodyPr>
          <a:lstStyle/>
          <a:p>
            <a:pPr indent="0" lvl="0" marL="0" marR="0" rtl="0" algn="ctr">
              <a:lnSpc>
                <a:spcPct val="116666"/>
              </a:lnSpc>
              <a:spcBef>
                <a:spcPts val="0"/>
              </a:spcBef>
              <a:spcAft>
                <a:spcPts val="0"/>
              </a:spcAft>
              <a:buNone/>
            </a:pPr>
            <a:r>
              <a:rPr lang="en" sz="900">
                <a:solidFill>
                  <a:schemeClr val="lt1"/>
                </a:solidFill>
                <a:latin typeface="Open Sans Light"/>
                <a:ea typeface="Open Sans Light"/>
                <a:cs typeface="Open Sans Light"/>
                <a:sym typeface="Open Sans Light"/>
              </a:rPr>
              <a:t>This letterhead design is meant to your project an reliability usings simple lorem ipsum text </a:t>
            </a:r>
            <a:endParaRPr sz="1100"/>
          </a:p>
        </p:txBody>
      </p:sp>
      <p:sp>
        <p:nvSpPr>
          <p:cNvPr id="414" name="Shape 414"/>
          <p:cNvSpPr/>
          <p:nvPr/>
        </p:nvSpPr>
        <p:spPr>
          <a:xfrm>
            <a:off x="6671975" y="3836153"/>
            <a:ext cx="1473900" cy="788100"/>
          </a:xfrm>
          <a:prstGeom prst="rect">
            <a:avLst/>
          </a:prstGeom>
          <a:noFill/>
          <a:ln>
            <a:noFill/>
          </a:ln>
        </p:spPr>
        <p:txBody>
          <a:bodyPr anchorCtr="0" anchor="t" bIns="34275" lIns="68575" spcFirstLastPara="1" rIns="68575" wrap="square" tIns="34275">
            <a:noAutofit/>
          </a:bodyPr>
          <a:lstStyle/>
          <a:p>
            <a:pPr indent="0" lvl="0" marL="0" marR="0" rtl="0" algn="ctr">
              <a:lnSpc>
                <a:spcPct val="116666"/>
              </a:lnSpc>
              <a:spcBef>
                <a:spcPts val="0"/>
              </a:spcBef>
              <a:spcAft>
                <a:spcPts val="0"/>
              </a:spcAft>
              <a:buNone/>
            </a:pPr>
            <a:r>
              <a:rPr lang="en" sz="900">
                <a:solidFill>
                  <a:schemeClr val="lt1"/>
                </a:solidFill>
                <a:latin typeface="Open Sans Light"/>
                <a:ea typeface="Open Sans Light"/>
                <a:cs typeface="Open Sans Light"/>
                <a:sym typeface="Open Sans Light"/>
              </a:rPr>
              <a:t>This letterhead design is meant to your project an reliability usings simple lorem ipsum text </a:t>
            </a:r>
            <a:endParaRPr sz="1100"/>
          </a:p>
        </p:txBody>
      </p:sp>
      <p:sp>
        <p:nvSpPr>
          <p:cNvPr id="415" name="Shape 415"/>
          <p:cNvSpPr/>
          <p:nvPr/>
        </p:nvSpPr>
        <p:spPr>
          <a:xfrm>
            <a:off x="4778830" y="3836141"/>
            <a:ext cx="1473905" cy="607859"/>
          </a:xfrm>
          <a:prstGeom prst="rect">
            <a:avLst/>
          </a:prstGeom>
          <a:noFill/>
          <a:ln>
            <a:noFill/>
          </a:ln>
        </p:spPr>
        <p:txBody>
          <a:bodyPr anchorCtr="0" anchor="t" bIns="34275" lIns="68575" spcFirstLastPara="1" rIns="68575" wrap="square" tIns="34275">
            <a:noAutofit/>
          </a:bodyPr>
          <a:lstStyle/>
          <a:p>
            <a:pPr indent="0" lvl="0" marL="0" marR="0" rtl="0" algn="ctr">
              <a:lnSpc>
                <a:spcPct val="116666"/>
              </a:lnSpc>
              <a:spcBef>
                <a:spcPts val="0"/>
              </a:spcBef>
              <a:spcAft>
                <a:spcPts val="0"/>
              </a:spcAft>
              <a:buNone/>
            </a:pPr>
            <a:r>
              <a:rPr lang="en" sz="900">
                <a:solidFill>
                  <a:schemeClr val="lt1"/>
                </a:solidFill>
                <a:latin typeface="Open Sans Light"/>
                <a:ea typeface="Open Sans Light"/>
                <a:cs typeface="Open Sans Light"/>
                <a:sym typeface="Open Sans Light"/>
              </a:rPr>
              <a:t>This letterhead design is meant to your project an reliability usings simple lorem ipsum text </a:t>
            </a:r>
            <a:endParaRPr sz="1100"/>
          </a:p>
        </p:txBody>
      </p:sp>
      <p:sp>
        <p:nvSpPr>
          <p:cNvPr id="416" name="Shape 416"/>
          <p:cNvSpPr/>
          <p:nvPr>
            <p:ph idx="2" type="pic"/>
          </p:nvPr>
        </p:nvSpPr>
        <p:spPr>
          <a:xfrm>
            <a:off x="0" y="1698177"/>
            <a:ext cx="9144000" cy="3445200"/>
          </a:xfrm>
          <a:prstGeom prst="rect">
            <a:avLst/>
          </a:prstGeom>
          <a:noFill/>
          <a:ln>
            <a:noFill/>
          </a:ln>
        </p:spPr>
        <p:txBody>
          <a:bodyPr anchorCtr="0" anchor="t" bIns="68575" lIns="68575" spcFirstLastPara="1" rIns="68575" wrap="square" tIns="68575">
            <a:noAutofit/>
          </a:bodyPr>
          <a:lstStyle/>
          <a:p>
            <a:pPr indent="0" lvl="0" marL="0" rtl="0">
              <a:spcBef>
                <a:spcPts val="800"/>
              </a:spcBef>
              <a:spcAft>
                <a:spcPts val="0"/>
              </a:spcAft>
              <a:buNone/>
            </a:pPr>
            <a:r>
              <a:t/>
            </a:r>
            <a:endParaRPr/>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0" name="Shape 420"/>
        <p:cNvGrpSpPr/>
        <p:nvPr/>
      </p:nvGrpSpPr>
      <p:grpSpPr>
        <a:xfrm>
          <a:off x="0" y="0"/>
          <a:ext cx="0" cy="0"/>
          <a:chOff x="0" y="0"/>
          <a:chExt cx="0" cy="0"/>
        </a:xfrm>
      </p:grpSpPr>
      <p:sp>
        <p:nvSpPr>
          <p:cNvPr id="421" name="Shape 421"/>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422" name="Shape 422"/>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Open Sans"/>
                <a:ea typeface="Open Sans"/>
                <a:cs typeface="Open Sans"/>
                <a:sym typeface="Open Sans"/>
              </a:rPr>
              <a:t>‹#›</a:t>
            </a:fld>
            <a:endParaRPr b="0" i="0" sz="800">
              <a:solidFill>
                <a:schemeClr val="lt1"/>
              </a:solidFill>
              <a:latin typeface="Open Sans"/>
              <a:ea typeface="Open Sans"/>
              <a:cs typeface="Open Sans"/>
              <a:sym typeface="Open Sans"/>
            </a:endParaRPr>
          </a:p>
        </p:txBody>
      </p:sp>
      <p:sp>
        <p:nvSpPr>
          <p:cNvPr id="423" name="Shape 423"/>
          <p:cNvSpPr/>
          <p:nvPr/>
        </p:nvSpPr>
        <p:spPr>
          <a:xfrm>
            <a:off x="0" y="0"/>
            <a:ext cx="9144000" cy="5143500"/>
          </a:xfrm>
          <a:prstGeom prst="rect">
            <a:avLst/>
          </a:prstGeom>
          <a:solidFill>
            <a:srgbClr val="222A3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24" name="Shape 424"/>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425" name="Shape 425"/>
          <p:cNvCxnSpPr/>
          <p:nvPr/>
        </p:nvCxnSpPr>
        <p:spPr>
          <a:xfrm rot="10800000">
            <a:off x="3331028" y="3448516"/>
            <a:ext cx="5812972" cy="0"/>
          </a:xfrm>
          <a:prstGeom prst="straightConnector1">
            <a:avLst/>
          </a:prstGeom>
          <a:noFill/>
          <a:ln cap="flat" cmpd="sng" w="28575">
            <a:solidFill>
              <a:schemeClr val="lt1"/>
            </a:solidFill>
            <a:prstDash val="dot"/>
            <a:miter lim="800000"/>
            <a:headEnd len="med" w="med" type="none"/>
            <a:tailEnd len="med" w="med" type="none"/>
          </a:ln>
        </p:spPr>
      </p:cxnSp>
      <p:cxnSp>
        <p:nvCxnSpPr>
          <p:cNvPr id="426" name="Shape 426"/>
          <p:cNvCxnSpPr/>
          <p:nvPr/>
        </p:nvCxnSpPr>
        <p:spPr>
          <a:xfrm rot="10800000">
            <a:off x="1" y="3448516"/>
            <a:ext cx="1423849" cy="0"/>
          </a:xfrm>
          <a:prstGeom prst="straightConnector1">
            <a:avLst/>
          </a:prstGeom>
          <a:noFill/>
          <a:ln cap="flat" cmpd="sng" w="28575">
            <a:solidFill>
              <a:schemeClr val="lt1"/>
            </a:solidFill>
            <a:prstDash val="dot"/>
            <a:miter lim="800000"/>
            <a:headEnd len="med" w="med" type="none"/>
            <a:tailEnd len="med" w="med" type="none"/>
          </a:ln>
        </p:spPr>
      </p:cxnSp>
      <p:grpSp>
        <p:nvGrpSpPr>
          <p:cNvPr id="427" name="Shape 427"/>
          <p:cNvGrpSpPr/>
          <p:nvPr/>
        </p:nvGrpSpPr>
        <p:grpSpPr>
          <a:xfrm>
            <a:off x="1610081" y="3205464"/>
            <a:ext cx="1534716" cy="310753"/>
            <a:chOff x="13419650" y="1400227"/>
            <a:chExt cx="2046287" cy="414337"/>
          </a:xfrm>
        </p:grpSpPr>
        <p:sp>
          <p:nvSpPr>
            <p:cNvPr id="428" name="Shape 428"/>
            <p:cNvSpPr/>
            <p:nvPr/>
          </p:nvSpPr>
          <p:spPr>
            <a:xfrm>
              <a:off x="13421238" y="1400227"/>
              <a:ext cx="2044700" cy="41433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29" name="Shape 429"/>
            <p:cNvSpPr/>
            <p:nvPr/>
          </p:nvSpPr>
          <p:spPr>
            <a:xfrm>
              <a:off x="13703813" y="1424039"/>
              <a:ext cx="284163" cy="388937"/>
            </a:xfrm>
            <a:custGeom>
              <a:pathLst>
                <a:path extrusionOk="0" h="120000" w="120000">
                  <a:moveTo>
                    <a:pt x="40000" y="44081"/>
                  </a:moveTo>
                  <a:cubicBezTo>
                    <a:pt x="80666" y="44081"/>
                    <a:pt x="80666" y="44081"/>
                    <a:pt x="80666" y="44081"/>
                  </a:cubicBezTo>
                  <a:cubicBezTo>
                    <a:pt x="89333" y="43591"/>
                    <a:pt x="91333" y="47510"/>
                    <a:pt x="85333" y="51918"/>
                  </a:cubicBezTo>
                  <a:cubicBezTo>
                    <a:pt x="63333" y="68081"/>
                    <a:pt x="63333" y="68081"/>
                    <a:pt x="63333" y="68081"/>
                  </a:cubicBezTo>
                  <a:cubicBezTo>
                    <a:pt x="60666" y="70530"/>
                    <a:pt x="55333" y="74448"/>
                    <a:pt x="52666" y="76408"/>
                  </a:cubicBezTo>
                  <a:cubicBezTo>
                    <a:pt x="0" y="115102"/>
                    <a:pt x="0" y="115102"/>
                    <a:pt x="0" y="115102"/>
                  </a:cubicBezTo>
                  <a:cubicBezTo>
                    <a:pt x="10000" y="118040"/>
                    <a:pt x="21333" y="120000"/>
                    <a:pt x="33333" y="120000"/>
                  </a:cubicBezTo>
                  <a:cubicBezTo>
                    <a:pt x="81333" y="120000"/>
                    <a:pt x="120000" y="91591"/>
                    <a:pt x="120000" y="56816"/>
                  </a:cubicBezTo>
                  <a:cubicBezTo>
                    <a:pt x="120000" y="31836"/>
                    <a:pt x="100000" y="10285"/>
                    <a:pt x="71333" y="0"/>
                  </a:cubicBezTo>
                  <a:cubicBezTo>
                    <a:pt x="36666" y="39183"/>
                    <a:pt x="36666" y="39183"/>
                    <a:pt x="36666" y="39183"/>
                  </a:cubicBezTo>
                  <a:cubicBezTo>
                    <a:pt x="34000" y="41632"/>
                    <a:pt x="35333" y="44081"/>
                    <a:pt x="40000" y="44081"/>
                  </a:cubicBezTo>
                  <a:close/>
                </a:path>
              </a:pathLst>
            </a:custGeom>
            <a:solidFill>
              <a:srgbClr val="BABCB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30" name="Shape 430"/>
            <p:cNvSpPr/>
            <p:nvPr/>
          </p:nvSpPr>
          <p:spPr>
            <a:xfrm>
              <a:off x="13579988" y="1401814"/>
              <a:ext cx="277813" cy="387350"/>
            </a:xfrm>
            <a:custGeom>
              <a:pathLst>
                <a:path extrusionOk="0" h="120000" w="120000">
                  <a:moveTo>
                    <a:pt x="73636" y="73770"/>
                  </a:moveTo>
                  <a:cubicBezTo>
                    <a:pt x="40227" y="74262"/>
                    <a:pt x="40227" y="74262"/>
                    <a:pt x="40227" y="74262"/>
                  </a:cubicBezTo>
                  <a:cubicBezTo>
                    <a:pt x="31363" y="74262"/>
                    <a:pt x="28636" y="70327"/>
                    <a:pt x="35454" y="65901"/>
                  </a:cubicBezTo>
                  <a:cubicBezTo>
                    <a:pt x="120000" y="4426"/>
                    <a:pt x="120000" y="4426"/>
                    <a:pt x="120000" y="4426"/>
                  </a:cubicBezTo>
                  <a:cubicBezTo>
                    <a:pt x="110454" y="1967"/>
                    <a:pt x="99545" y="0"/>
                    <a:pt x="87954" y="0"/>
                  </a:cubicBezTo>
                  <a:cubicBezTo>
                    <a:pt x="39545" y="0"/>
                    <a:pt x="0" y="28524"/>
                    <a:pt x="0" y="63934"/>
                  </a:cubicBezTo>
                  <a:cubicBezTo>
                    <a:pt x="0" y="88524"/>
                    <a:pt x="19772" y="109672"/>
                    <a:pt x="47727" y="120000"/>
                  </a:cubicBezTo>
                  <a:cubicBezTo>
                    <a:pt x="81136" y="83606"/>
                    <a:pt x="81136" y="83606"/>
                    <a:pt x="81136" y="83606"/>
                  </a:cubicBezTo>
                  <a:cubicBezTo>
                    <a:pt x="85909" y="78196"/>
                    <a:pt x="82500" y="73770"/>
                    <a:pt x="73636" y="73770"/>
                  </a:cubicBezTo>
                  <a:close/>
                </a:path>
              </a:pathLst>
            </a:custGeom>
            <a:solidFill>
              <a:srgbClr val="EDEDE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31" name="Shape 431"/>
            <p:cNvSpPr/>
            <p:nvPr/>
          </p:nvSpPr>
          <p:spPr>
            <a:xfrm>
              <a:off x="13646663" y="1416102"/>
              <a:ext cx="273050" cy="381000"/>
            </a:xfrm>
            <a:custGeom>
              <a:pathLst>
                <a:path extrusionOk="0" h="120000" w="120000">
                  <a:moveTo>
                    <a:pt x="6896" y="62500"/>
                  </a:moveTo>
                  <a:cubicBezTo>
                    <a:pt x="0" y="67000"/>
                    <a:pt x="2758" y="71000"/>
                    <a:pt x="11724" y="71000"/>
                  </a:cubicBezTo>
                  <a:cubicBezTo>
                    <a:pt x="45517" y="70500"/>
                    <a:pt x="45517" y="70500"/>
                    <a:pt x="45517" y="70500"/>
                  </a:cubicBezTo>
                  <a:cubicBezTo>
                    <a:pt x="54482" y="70500"/>
                    <a:pt x="57931" y="75000"/>
                    <a:pt x="53103" y="80500"/>
                  </a:cubicBezTo>
                  <a:cubicBezTo>
                    <a:pt x="19310" y="117500"/>
                    <a:pt x="19310" y="117500"/>
                    <a:pt x="19310" y="117500"/>
                  </a:cubicBezTo>
                  <a:cubicBezTo>
                    <a:pt x="21379" y="118500"/>
                    <a:pt x="23448" y="119000"/>
                    <a:pt x="25517" y="120000"/>
                  </a:cubicBezTo>
                  <a:cubicBezTo>
                    <a:pt x="80000" y="80500"/>
                    <a:pt x="80000" y="80500"/>
                    <a:pt x="80000" y="80500"/>
                  </a:cubicBezTo>
                  <a:cubicBezTo>
                    <a:pt x="82758" y="78500"/>
                    <a:pt x="88275" y="74500"/>
                    <a:pt x="91034" y="72000"/>
                  </a:cubicBezTo>
                  <a:cubicBezTo>
                    <a:pt x="113793" y="55500"/>
                    <a:pt x="113793" y="55500"/>
                    <a:pt x="113793" y="55500"/>
                  </a:cubicBezTo>
                  <a:cubicBezTo>
                    <a:pt x="120000" y="51000"/>
                    <a:pt x="117931" y="47000"/>
                    <a:pt x="108965" y="47500"/>
                  </a:cubicBezTo>
                  <a:cubicBezTo>
                    <a:pt x="66896" y="47500"/>
                    <a:pt x="66896" y="47500"/>
                    <a:pt x="66896" y="47500"/>
                  </a:cubicBezTo>
                  <a:cubicBezTo>
                    <a:pt x="62068" y="47500"/>
                    <a:pt x="60689" y="45000"/>
                    <a:pt x="63448" y="42500"/>
                  </a:cubicBezTo>
                  <a:cubicBezTo>
                    <a:pt x="99310" y="2500"/>
                    <a:pt x="99310" y="2500"/>
                    <a:pt x="99310" y="2500"/>
                  </a:cubicBezTo>
                  <a:cubicBezTo>
                    <a:pt x="97241" y="1500"/>
                    <a:pt x="95172" y="1000"/>
                    <a:pt x="92413" y="0"/>
                  </a:cubicBezTo>
                  <a:lnTo>
                    <a:pt x="6896" y="62500"/>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32" name="Shape 432"/>
            <p:cNvSpPr/>
            <p:nvPr/>
          </p:nvSpPr>
          <p:spPr>
            <a:xfrm>
              <a:off x="14029250" y="1460552"/>
              <a:ext cx="273050" cy="293687"/>
            </a:xfrm>
            <a:custGeom>
              <a:pathLst>
                <a:path extrusionOk="0" h="120000" w="120000">
                  <a:moveTo>
                    <a:pt x="92413" y="82378"/>
                  </a:moveTo>
                  <a:cubicBezTo>
                    <a:pt x="91034" y="90162"/>
                    <a:pt x="88965" y="99243"/>
                    <a:pt x="87586" y="110918"/>
                  </a:cubicBezTo>
                  <a:cubicBezTo>
                    <a:pt x="86896" y="105081"/>
                    <a:pt x="86896" y="105081"/>
                    <a:pt x="86896" y="105081"/>
                  </a:cubicBezTo>
                  <a:cubicBezTo>
                    <a:pt x="85517" y="99243"/>
                    <a:pt x="84827" y="91459"/>
                    <a:pt x="82758" y="82378"/>
                  </a:cubicBezTo>
                  <a:cubicBezTo>
                    <a:pt x="64827" y="0"/>
                    <a:pt x="64827" y="0"/>
                    <a:pt x="64827" y="0"/>
                  </a:cubicBezTo>
                  <a:cubicBezTo>
                    <a:pt x="55172" y="0"/>
                    <a:pt x="55172" y="0"/>
                    <a:pt x="55172" y="0"/>
                  </a:cubicBezTo>
                  <a:cubicBezTo>
                    <a:pt x="37241" y="83027"/>
                    <a:pt x="37241" y="83027"/>
                    <a:pt x="37241" y="83027"/>
                  </a:cubicBezTo>
                  <a:cubicBezTo>
                    <a:pt x="35172" y="92756"/>
                    <a:pt x="33793" y="101837"/>
                    <a:pt x="32413" y="110918"/>
                  </a:cubicBezTo>
                  <a:cubicBezTo>
                    <a:pt x="31724" y="105729"/>
                    <a:pt x="29655" y="96000"/>
                    <a:pt x="26896" y="82378"/>
                  </a:cubicBezTo>
                  <a:cubicBezTo>
                    <a:pt x="8965" y="0"/>
                    <a:pt x="8965" y="0"/>
                    <a:pt x="8965" y="0"/>
                  </a:cubicBezTo>
                  <a:cubicBezTo>
                    <a:pt x="0" y="0"/>
                    <a:pt x="0" y="0"/>
                    <a:pt x="0" y="0"/>
                  </a:cubicBezTo>
                  <a:cubicBezTo>
                    <a:pt x="27586" y="120000"/>
                    <a:pt x="27586" y="120000"/>
                    <a:pt x="27586" y="120000"/>
                  </a:cubicBezTo>
                  <a:cubicBezTo>
                    <a:pt x="37241" y="120000"/>
                    <a:pt x="37241" y="120000"/>
                    <a:pt x="37241" y="120000"/>
                  </a:cubicBezTo>
                  <a:cubicBezTo>
                    <a:pt x="56551" y="30486"/>
                    <a:pt x="56551" y="30486"/>
                    <a:pt x="56551" y="30486"/>
                  </a:cubicBezTo>
                  <a:cubicBezTo>
                    <a:pt x="58620" y="18810"/>
                    <a:pt x="58620" y="18810"/>
                    <a:pt x="58620" y="18810"/>
                  </a:cubicBezTo>
                  <a:cubicBezTo>
                    <a:pt x="60000" y="11027"/>
                    <a:pt x="60000" y="11027"/>
                    <a:pt x="60000" y="11027"/>
                  </a:cubicBezTo>
                  <a:cubicBezTo>
                    <a:pt x="61379" y="22702"/>
                    <a:pt x="62758" y="29189"/>
                    <a:pt x="62758" y="30486"/>
                  </a:cubicBezTo>
                  <a:cubicBezTo>
                    <a:pt x="82068" y="120000"/>
                    <a:pt x="82068" y="120000"/>
                    <a:pt x="82068" y="120000"/>
                  </a:cubicBezTo>
                  <a:cubicBezTo>
                    <a:pt x="92413" y="120000"/>
                    <a:pt x="92413" y="120000"/>
                    <a:pt x="92413" y="120000"/>
                  </a:cubicBezTo>
                  <a:cubicBezTo>
                    <a:pt x="120000" y="0"/>
                    <a:pt x="120000" y="0"/>
                    <a:pt x="120000" y="0"/>
                  </a:cubicBezTo>
                  <a:cubicBezTo>
                    <a:pt x="111034" y="0"/>
                    <a:pt x="111034" y="0"/>
                    <a:pt x="111034" y="0"/>
                  </a:cubicBezTo>
                  <a:lnTo>
                    <a:pt x="92413" y="82378"/>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33" name="Shape 433"/>
            <p:cNvSpPr/>
            <p:nvPr/>
          </p:nvSpPr>
          <p:spPr>
            <a:xfrm>
              <a:off x="13419650" y="1460552"/>
              <a:ext cx="120650" cy="293687"/>
            </a:xfrm>
            <a:custGeom>
              <a:pathLst>
                <a:path extrusionOk="0" h="120000" w="120000">
                  <a:moveTo>
                    <a:pt x="38961" y="0"/>
                  </a:moveTo>
                  <a:cubicBezTo>
                    <a:pt x="0" y="0"/>
                    <a:pt x="0" y="0"/>
                    <a:pt x="0" y="0"/>
                  </a:cubicBezTo>
                  <a:cubicBezTo>
                    <a:pt x="0" y="120000"/>
                    <a:pt x="0" y="120000"/>
                    <a:pt x="0" y="120000"/>
                  </a:cubicBezTo>
                  <a:cubicBezTo>
                    <a:pt x="20259" y="120000"/>
                    <a:pt x="20259" y="120000"/>
                    <a:pt x="20259" y="120000"/>
                  </a:cubicBezTo>
                  <a:cubicBezTo>
                    <a:pt x="20259" y="70702"/>
                    <a:pt x="20259" y="70702"/>
                    <a:pt x="20259" y="70702"/>
                  </a:cubicBezTo>
                  <a:cubicBezTo>
                    <a:pt x="40519" y="70702"/>
                    <a:pt x="40519" y="70702"/>
                    <a:pt x="40519" y="70702"/>
                  </a:cubicBezTo>
                  <a:cubicBezTo>
                    <a:pt x="67012" y="70702"/>
                    <a:pt x="87272" y="67459"/>
                    <a:pt x="99740" y="61621"/>
                  </a:cubicBezTo>
                  <a:cubicBezTo>
                    <a:pt x="113766" y="55783"/>
                    <a:pt x="120000" y="46702"/>
                    <a:pt x="120000" y="34378"/>
                  </a:cubicBezTo>
                  <a:cubicBezTo>
                    <a:pt x="120000" y="22702"/>
                    <a:pt x="113766" y="14270"/>
                    <a:pt x="101298" y="8432"/>
                  </a:cubicBezTo>
                  <a:cubicBezTo>
                    <a:pt x="88831" y="3243"/>
                    <a:pt x="67012" y="0"/>
                    <a:pt x="38961" y="0"/>
                  </a:cubicBezTo>
                  <a:close/>
                  <a:moveTo>
                    <a:pt x="87272" y="56432"/>
                  </a:moveTo>
                  <a:cubicBezTo>
                    <a:pt x="77922" y="60972"/>
                    <a:pt x="60779" y="62918"/>
                    <a:pt x="38961" y="62918"/>
                  </a:cubicBezTo>
                  <a:cubicBezTo>
                    <a:pt x="20259" y="62918"/>
                    <a:pt x="20259" y="62918"/>
                    <a:pt x="20259" y="62918"/>
                  </a:cubicBezTo>
                  <a:cubicBezTo>
                    <a:pt x="20259" y="7783"/>
                    <a:pt x="20259" y="7783"/>
                    <a:pt x="20259" y="7783"/>
                  </a:cubicBezTo>
                  <a:cubicBezTo>
                    <a:pt x="40519" y="7783"/>
                    <a:pt x="40519" y="7783"/>
                    <a:pt x="40519" y="7783"/>
                  </a:cubicBezTo>
                  <a:cubicBezTo>
                    <a:pt x="60779" y="7783"/>
                    <a:pt x="76363" y="9729"/>
                    <a:pt x="85714" y="13621"/>
                  </a:cubicBezTo>
                  <a:cubicBezTo>
                    <a:pt x="96623" y="18162"/>
                    <a:pt x="101298" y="24648"/>
                    <a:pt x="101298" y="34378"/>
                  </a:cubicBezTo>
                  <a:cubicBezTo>
                    <a:pt x="101298" y="44756"/>
                    <a:pt x="96623" y="51891"/>
                    <a:pt x="87272" y="56432"/>
                  </a:cubicBez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34" name="Shape 434"/>
            <p:cNvSpPr/>
            <p:nvPr/>
          </p:nvSpPr>
          <p:spPr>
            <a:xfrm>
              <a:off x="14370563" y="1460552"/>
              <a:ext cx="104775" cy="293687"/>
            </a:xfrm>
            <a:custGeom>
              <a:pathLst>
                <a:path extrusionOk="0" h="120000" w="120000">
                  <a:moveTo>
                    <a:pt x="0" y="120000"/>
                  </a:moveTo>
                  <a:lnTo>
                    <a:pt x="120000" y="120000"/>
                  </a:lnTo>
                  <a:lnTo>
                    <a:pt x="120000" y="112216"/>
                  </a:lnTo>
                  <a:lnTo>
                    <a:pt x="23636" y="112216"/>
                  </a:lnTo>
                  <a:lnTo>
                    <a:pt x="23636" y="60972"/>
                  </a:lnTo>
                  <a:lnTo>
                    <a:pt x="114545" y="60972"/>
                  </a:lnTo>
                  <a:lnTo>
                    <a:pt x="114545" y="53189"/>
                  </a:lnTo>
                  <a:lnTo>
                    <a:pt x="23636" y="53189"/>
                  </a:lnTo>
                  <a:lnTo>
                    <a:pt x="23636" y="7783"/>
                  </a:lnTo>
                  <a:lnTo>
                    <a:pt x="120000" y="7783"/>
                  </a:lnTo>
                  <a:lnTo>
                    <a:pt x="120000" y="0"/>
                  </a:lnTo>
                  <a:lnTo>
                    <a:pt x="0" y="0"/>
                  </a:lnTo>
                  <a:lnTo>
                    <a:pt x="0" y="120000"/>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35" name="Shape 435"/>
            <p:cNvSpPr/>
            <p:nvPr/>
          </p:nvSpPr>
          <p:spPr>
            <a:xfrm>
              <a:off x="15313538" y="1460552"/>
              <a:ext cx="152400" cy="293687"/>
            </a:xfrm>
            <a:custGeom>
              <a:pathLst>
                <a:path extrusionOk="0" h="120000" w="120000">
                  <a:moveTo>
                    <a:pt x="105154" y="83675"/>
                  </a:moveTo>
                  <a:cubicBezTo>
                    <a:pt x="105154" y="90162"/>
                    <a:pt x="105154" y="97297"/>
                    <a:pt x="106391" y="106378"/>
                  </a:cubicBezTo>
                  <a:cubicBezTo>
                    <a:pt x="105154" y="106378"/>
                    <a:pt x="105154" y="106378"/>
                    <a:pt x="105154" y="106378"/>
                  </a:cubicBezTo>
                  <a:cubicBezTo>
                    <a:pt x="19793" y="0"/>
                    <a:pt x="19793" y="0"/>
                    <a:pt x="19793" y="0"/>
                  </a:cubicBezTo>
                  <a:cubicBezTo>
                    <a:pt x="0" y="0"/>
                    <a:pt x="0" y="0"/>
                    <a:pt x="0" y="0"/>
                  </a:cubicBezTo>
                  <a:cubicBezTo>
                    <a:pt x="0" y="120000"/>
                    <a:pt x="0" y="120000"/>
                    <a:pt x="0" y="120000"/>
                  </a:cubicBezTo>
                  <a:cubicBezTo>
                    <a:pt x="14845" y="120000"/>
                    <a:pt x="14845" y="120000"/>
                    <a:pt x="14845" y="120000"/>
                  </a:cubicBezTo>
                  <a:cubicBezTo>
                    <a:pt x="14845" y="34378"/>
                    <a:pt x="14845" y="34378"/>
                    <a:pt x="14845" y="34378"/>
                  </a:cubicBezTo>
                  <a:cubicBezTo>
                    <a:pt x="14845" y="27243"/>
                    <a:pt x="14845" y="20108"/>
                    <a:pt x="13608" y="12324"/>
                  </a:cubicBezTo>
                  <a:cubicBezTo>
                    <a:pt x="14845" y="12324"/>
                    <a:pt x="14845" y="12324"/>
                    <a:pt x="14845" y="12324"/>
                  </a:cubicBezTo>
                  <a:cubicBezTo>
                    <a:pt x="100206" y="120000"/>
                    <a:pt x="100206" y="120000"/>
                    <a:pt x="100206" y="120000"/>
                  </a:cubicBezTo>
                  <a:cubicBezTo>
                    <a:pt x="120000" y="120000"/>
                    <a:pt x="120000" y="120000"/>
                    <a:pt x="120000" y="120000"/>
                  </a:cubicBezTo>
                  <a:cubicBezTo>
                    <a:pt x="120000" y="0"/>
                    <a:pt x="120000" y="0"/>
                    <a:pt x="120000" y="0"/>
                  </a:cubicBezTo>
                  <a:cubicBezTo>
                    <a:pt x="105154" y="0"/>
                    <a:pt x="105154" y="0"/>
                    <a:pt x="105154" y="0"/>
                  </a:cubicBezTo>
                  <a:lnTo>
                    <a:pt x="105154" y="83675"/>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36" name="Shape 436"/>
            <p:cNvSpPr/>
            <p:nvPr/>
          </p:nvSpPr>
          <p:spPr>
            <a:xfrm>
              <a:off x="14762675" y="1460552"/>
              <a:ext cx="120650" cy="293687"/>
            </a:xfrm>
            <a:custGeom>
              <a:pathLst>
                <a:path extrusionOk="0" h="120000" w="120000">
                  <a:moveTo>
                    <a:pt x="38961" y="0"/>
                  </a:moveTo>
                  <a:cubicBezTo>
                    <a:pt x="0" y="0"/>
                    <a:pt x="0" y="0"/>
                    <a:pt x="0" y="0"/>
                  </a:cubicBezTo>
                  <a:cubicBezTo>
                    <a:pt x="0" y="120000"/>
                    <a:pt x="0" y="120000"/>
                    <a:pt x="0" y="120000"/>
                  </a:cubicBezTo>
                  <a:cubicBezTo>
                    <a:pt x="18701" y="120000"/>
                    <a:pt x="18701" y="120000"/>
                    <a:pt x="18701" y="120000"/>
                  </a:cubicBezTo>
                  <a:cubicBezTo>
                    <a:pt x="18701" y="70702"/>
                    <a:pt x="18701" y="70702"/>
                    <a:pt x="18701" y="70702"/>
                  </a:cubicBezTo>
                  <a:cubicBezTo>
                    <a:pt x="40519" y="70702"/>
                    <a:pt x="40519" y="70702"/>
                    <a:pt x="40519" y="70702"/>
                  </a:cubicBezTo>
                  <a:cubicBezTo>
                    <a:pt x="67012" y="70702"/>
                    <a:pt x="85714" y="67459"/>
                    <a:pt x="99740" y="61621"/>
                  </a:cubicBezTo>
                  <a:cubicBezTo>
                    <a:pt x="113766" y="55783"/>
                    <a:pt x="120000" y="46702"/>
                    <a:pt x="120000" y="34378"/>
                  </a:cubicBezTo>
                  <a:cubicBezTo>
                    <a:pt x="120000" y="22702"/>
                    <a:pt x="113766" y="14270"/>
                    <a:pt x="101298" y="8432"/>
                  </a:cubicBezTo>
                  <a:cubicBezTo>
                    <a:pt x="87272" y="3243"/>
                    <a:pt x="67012" y="0"/>
                    <a:pt x="38961" y="0"/>
                  </a:cubicBezTo>
                  <a:close/>
                  <a:moveTo>
                    <a:pt x="87272" y="56432"/>
                  </a:moveTo>
                  <a:cubicBezTo>
                    <a:pt x="77922" y="60972"/>
                    <a:pt x="60779" y="62918"/>
                    <a:pt x="38961" y="62918"/>
                  </a:cubicBezTo>
                  <a:cubicBezTo>
                    <a:pt x="18701" y="62918"/>
                    <a:pt x="18701" y="62918"/>
                    <a:pt x="18701" y="62918"/>
                  </a:cubicBezTo>
                  <a:cubicBezTo>
                    <a:pt x="18701" y="7783"/>
                    <a:pt x="18701" y="7783"/>
                    <a:pt x="18701" y="7783"/>
                  </a:cubicBezTo>
                  <a:cubicBezTo>
                    <a:pt x="40519" y="7783"/>
                    <a:pt x="40519" y="7783"/>
                    <a:pt x="40519" y="7783"/>
                  </a:cubicBezTo>
                  <a:cubicBezTo>
                    <a:pt x="60779" y="7783"/>
                    <a:pt x="76363" y="9729"/>
                    <a:pt x="85714" y="13621"/>
                  </a:cubicBezTo>
                  <a:cubicBezTo>
                    <a:pt x="95064" y="18162"/>
                    <a:pt x="101298" y="24648"/>
                    <a:pt x="101298" y="34378"/>
                  </a:cubicBezTo>
                  <a:cubicBezTo>
                    <a:pt x="101298" y="44756"/>
                    <a:pt x="96623" y="51891"/>
                    <a:pt x="87272" y="56432"/>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37" name="Shape 437"/>
            <p:cNvSpPr/>
            <p:nvPr/>
          </p:nvSpPr>
          <p:spPr>
            <a:xfrm>
              <a:off x="15102400" y="1460552"/>
              <a:ext cx="160338" cy="293687"/>
            </a:xfrm>
            <a:custGeom>
              <a:pathLst>
                <a:path extrusionOk="0" h="120000" w="120000">
                  <a:moveTo>
                    <a:pt x="51764" y="0"/>
                  </a:moveTo>
                  <a:cubicBezTo>
                    <a:pt x="0" y="120000"/>
                    <a:pt x="0" y="120000"/>
                    <a:pt x="0" y="120000"/>
                  </a:cubicBezTo>
                  <a:cubicBezTo>
                    <a:pt x="15294" y="120000"/>
                    <a:pt x="15294" y="120000"/>
                    <a:pt x="15294" y="120000"/>
                  </a:cubicBezTo>
                  <a:cubicBezTo>
                    <a:pt x="34117" y="76540"/>
                    <a:pt x="34117" y="76540"/>
                    <a:pt x="34117" y="76540"/>
                  </a:cubicBezTo>
                  <a:cubicBezTo>
                    <a:pt x="85882" y="76540"/>
                    <a:pt x="85882" y="76540"/>
                    <a:pt x="85882" y="76540"/>
                  </a:cubicBezTo>
                  <a:cubicBezTo>
                    <a:pt x="105882" y="120000"/>
                    <a:pt x="105882" y="120000"/>
                    <a:pt x="105882" y="120000"/>
                  </a:cubicBezTo>
                  <a:cubicBezTo>
                    <a:pt x="120000" y="120000"/>
                    <a:pt x="120000" y="120000"/>
                    <a:pt x="120000" y="120000"/>
                  </a:cubicBezTo>
                  <a:cubicBezTo>
                    <a:pt x="67058" y="0"/>
                    <a:pt x="67058" y="0"/>
                    <a:pt x="67058" y="0"/>
                  </a:cubicBezTo>
                  <a:lnTo>
                    <a:pt x="51764" y="0"/>
                  </a:lnTo>
                  <a:close/>
                  <a:moveTo>
                    <a:pt x="36470" y="68756"/>
                  </a:moveTo>
                  <a:cubicBezTo>
                    <a:pt x="55294" y="24000"/>
                    <a:pt x="55294" y="24000"/>
                    <a:pt x="55294" y="24000"/>
                  </a:cubicBezTo>
                  <a:cubicBezTo>
                    <a:pt x="56470" y="18810"/>
                    <a:pt x="58823" y="14270"/>
                    <a:pt x="58823" y="9729"/>
                  </a:cubicBezTo>
                  <a:cubicBezTo>
                    <a:pt x="60000" y="14270"/>
                    <a:pt x="62352" y="18810"/>
                    <a:pt x="63529" y="24000"/>
                  </a:cubicBezTo>
                  <a:cubicBezTo>
                    <a:pt x="83529" y="68756"/>
                    <a:pt x="83529" y="68756"/>
                    <a:pt x="83529" y="68756"/>
                  </a:cubicBezTo>
                  <a:lnTo>
                    <a:pt x="36470" y="68756"/>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38" name="Shape 438"/>
            <p:cNvSpPr/>
            <p:nvPr/>
          </p:nvSpPr>
          <p:spPr>
            <a:xfrm>
              <a:off x="14559475" y="1460552"/>
              <a:ext cx="131763" cy="293687"/>
            </a:xfrm>
            <a:custGeom>
              <a:pathLst>
                <a:path extrusionOk="0" h="120000" w="120000">
                  <a:moveTo>
                    <a:pt x="100000" y="53837"/>
                  </a:moveTo>
                  <a:cubicBezTo>
                    <a:pt x="107142" y="48648"/>
                    <a:pt x="110000" y="41513"/>
                    <a:pt x="110000" y="33081"/>
                  </a:cubicBezTo>
                  <a:cubicBezTo>
                    <a:pt x="110000" y="22054"/>
                    <a:pt x="104285" y="14270"/>
                    <a:pt x="91428" y="8432"/>
                  </a:cubicBezTo>
                  <a:cubicBezTo>
                    <a:pt x="80000" y="3243"/>
                    <a:pt x="61428" y="0"/>
                    <a:pt x="35714" y="0"/>
                  </a:cubicBezTo>
                  <a:cubicBezTo>
                    <a:pt x="0" y="0"/>
                    <a:pt x="0" y="0"/>
                    <a:pt x="0" y="0"/>
                  </a:cubicBezTo>
                  <a:cubicBezTo>
                    <a:pt x="0" y="120000"/>
                    <a:pt x="0" y="120000"/>
                    <a:pt x="0" y="120000"/>
                  </a:cubicBezTo>
                  <a:cubicBezTo>
                    <a:pt x="17142" y="120000"/>
                    <a:pt x="17142" y="120000"/>
                    <a:pt x="17142" y="120000"/>
                  </a:cubicBezTo>
                  <a:cubicBezTo>
                    <a:pt x="17142" y="67459"/>
                    <a:pt x="17142" y="67459"/>
                    <a:pt x="17142" y="67459"/>
                  </a:cubicBezTo>
                  <a:cubicBezTo>
                    <a:pt x="51428" y="67459"/>
                    <a:pt x="51428" y="67459"/>
                    <a:pt x="51428" y="67459"/>
                  </a:cubicBezTo>
                  <a:cubicBezTo>
                    <a:pt x="100000" y="120000"/>
                    <a:pt x="100000" y="120000"/>
                    <a:pt x="100000" y="120000"/>
                  </a:cubicBezTo>
                  <a:cubicBezTo>
                    <a:pt x="120000" y="120000"/>
                    <a:pt x="120000" y="120000"/>
                    <a:pt x="120000" y="120000"/>
                  </a:cubicBezTo>
                  <a:cubicBezTo>
                    <a:pt x="67142" y="65513"/>
                    <a:pt x="67142" y="65513"/>
                    <a:pt x="67142" y="65513"/>
                  </a:cubicBezTo>
                  <a:cubicBezTo>
                    <a:pt x="82857" y="62918"/>
                    <a:pt x="94285" y="59027"/>
                    <a:pt x="100000" y="53837"/>
                  </a:cubicBezTo>
                  <a:close/>
                  <a:moveTo>
                    <a:pt x="41428" y="60324"/>
                  </a:moveTo>
                  <a:cubicBezTo>
                    <a:pt x="17142" y="60324"/>
                    <a:pt x="17142" y="60324"/>
                    <a:pt x="17142" y="60324"/>
                  </a:cubicBezTo>
                  <a:cubicBezTo>
                    <a:pt x="17142" y="7783"/>
                    <a:pt x="17142" y="7783"/>
                    <a:pt x="17142" y="7783"/>
                  </a:cubicBezTo>
                  <a:cubicBezTo>
                    <a:pt x="37142" y="7783"/>
                    <a:pt x="37142" y="7783"/>
                    <a:pt x="37142" y="7783"/>
                  </a:cubicBezTo>
                  <a:cubicBezTo>
                    <a:pt x="55714" y="7783"/>
                    <a:pt x="70000" y="10378"/>
                    <a:pt x="78571" y="14270"/>
                  </a:cubicBezTo>
                  <a:cubicBezTo>
                    <a:pt x="87142" y="18162"/>
                    <a:pt x="91428" y="24648"/>
                    <a:pt x="91428" y="33729"/>
                  </a:cubicBezTo>
                  <a:cubicBezTo>
                    <a:pt x="91428" y="42162"/>
                    <a:pt x="87142" y="49297"/>
                    <a:pt x="78571" y="53837"/>
                  </a:cubicBezTo>
                  <a:cubicBezTo>
                    <a:pt x="70000" y="57729"/>
                    <a:pt x="58571" y="60324"/>
                    <a:pt x="41428" y="60324"/>
                  </a:cubicBez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39" name="Shape 439"/>
            <p:cNvSpPr/>
            <p:nvPr/>
          </p:nvSpPr>
          <p:spPr>
            <a:xfrm>
              <a:off x="14938888" y="1460552"/>
              <a:ext cx="101600" cy="293687"/>
            </a:xfrm>
            <a:custGeom>
              <a:pathLst>
                <a:path extrusionOk="0" h="120000" w="120000">
                  <a:moveTo>
                    <a:pt x="24375" y="0"/>
                  </a:moveTo>
                  <a:lnTo>
                    <a:pt x="0" y="0"/>
                  </a:lnTo>
                  <a:lnTo>
                    <a:pt x="0" y="120000"/>
                  </a:lnTo>
                  <a:lnTo>
                    <a:pt x="120000" y="120000"/>
                  </a:lnTo>
                  <a:lnTo>
                    <a:pt x="120000" y="112216"/>
                  </a:lnTo>
                  <a:lnTo>
                    <a:pt x="24375" y="112216"/>
                  </a:lnTo>
                  <a:lnTo>
                    <a:pt x="24375" y="0"/>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440" name="Shape 440"/>
          <p:cNvGrpSpPr/>
          <p:nvPr/>
        </p:nvGrpSpPr>
        <p:grpSpPr>
          <a:xfrm>
            <a:off x="7286645" y="4818844"/>
            <a:ext cx="850568" cy="182166"/>
            <a:chOff x="9804709" y="6451931"/>
            <a:chExt cx="645495" cy="138245"/>
          </a:xfrm>
        </p:grpSpPr>
        <p:sp>
          <p:nvSpPr>
            <p:cNvPr id="441" name="Shape 441"/>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442" name="Shape 442"/>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443" name="Shape 443"/>
          <p:cNvSpPr/>
          <p:nvPr/>
        </p:nvSpPr>
        <p:spPr>
          <a:xfrm>
            <a:off x="1610075" y="1683875"/>
            <a:ext cx="6070200" cy="13650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1000">
                <a:solidFill>
                  <a:schemeClr val="lt1"/>
                </a:solidFill>
                <a:latin typeface="Open Sans Light"/>
                <a:ea typeface="Open Sans Light"/>
                <a:cs typeface="Open Sans Light"/>
                <a:sym typeface="Open Sans Light"/>
              </a:rPr>
              <a:t>This letterhead design is meant to project an image of professionalism and reliability. By using simple alignments we have created a very of the layout design is meant to the project an image and the lorem ipsum and the best popularity then your powerpoint so beauty full and your your business flyer &amp; the flyer into powerpoin</a:t>
            </a:r>
            <a:endParaRPr sz="1000">
              <a:solidFill>
                <a:schemeClr val="lt1"/>
              </a:solidFill>
              <a:latin typeface="Open Sans Light"/>
              <a:ea typeface="Open Sans Light"/>
              <a:cs typeface="Open Sans Light"/>
              <a:sym typeface="Open Sans Light"/>
            </a:endParaRPr>
          </a:p>
          <a:p>
            <a:pPr indent="0" lvl="0" marL="0" marR="0" rtl="0" algn="l">
              <a:lnSpc>
                <a:spcPct val="120000"/>
              </a:lnSpc>
              <a:spcBef>
                <a:spcPts val="0"/>
              </a:spcBef>
              <a:spcAft>
                <a:spcPts val="0"/>
              </a:spcAft>
              <a:buNone/>
            </a:pPr>
            <a:r>
              <a:t/>
            </a:r>
            <a:endParaRPr sz="1000">
              <a:solidFill>
                <a:schemeClr val="lt1"/>
              </a:solidFill>
              <a:latin typeface="Open Sans Light"/>
              <a:ea typeface="Open Sans Light"/>
              <a:cs typeface="Open Sans Light"/>
              <a:sym typeface="Open Sans Light"/>
            </a:endParaRPr>
          </a:p>
          <a:p>
            <a:pPr indent="0" lvl="0" marL="0" marR="0" rtl="0" algn="l">
              <a:lnSpc>
                <a:spcPct val="120000"/>
              </a:lnSpc>
              <a:spcBef>
                <a:spcPts val="0"/>
              </a:spcBef>
              <a:spcAft>
                <a:spcPts val="0"/>
              </a:spcAft>
              <a:buNone/>
            </a:pPr>
            <a:r>
              <a:rPr lang="en" sz="1000">
                <a:solidFill>
                  <a:schemeClr val="accent5"/>
                </a:solidFill>
                <a:latin typeface="Open Sans Light"/>
                <a:ea typeface="Open Sans Light"/>
                <a:cs typeface="Open Sans Light"/>
                <a:sym typeface="Open Sans Light"/>
              </a:rPr>
              <a:t>This letterhead design is meant to project an image of professionalism and reliability. By using simple alignments we have created a very of the spaciousy and you</a:t>
            </a:r>
            <a:endParaRPr sz="1100"/>
          </a:p>
        </p:txBody>
      </p:sp>
      <p:sp>
        <p:nvSpPr>
          <p:cNvPr id="444" name="Shape 444"/>
          <p:cNvSpPr txBox="1"/>
          <p:nvPr/>
        </p:nvSpPr>
        <p:spPr>
          <a:xfrm>
            <a:off x="2272075" y="1002450"/>
            <a:ext cx="2357100" cy="5310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chemeClr val="accent5"/>
                </a:solidFill>
                <a:latin typeface="Open Sans"/>
                <a:ea typeface="Open Sans"/>
                <a:cs typeface="Open Sans"/>
                <a:sym typeface="Open Sans"/>
              </a:rPr>
              <a:t>Our</a:t>
            </a:r>
            <a:r>
              <a:rPr b="1" lang="en" sz="3000">
                <a:solidFill>
                  <a:schemeClr val="lt1"/>
                </a:solidFill>
                <a:latin typeface="Open Sans"/>
                <a:ea typeface="Open Sans"/>
                <a:cs typeface="Open Sans"/>
                <a:sym typeface="Open Sans"/>
              </a:rPr>
              <a:t> Service</a:t>
            </a:r>
            <a:endParaRPr b="1" sz="1100"/>
          </a:p>
        </p:txBody>
      </p:sp>
      <p:sp>
        <p:nvSpPr>
          <p:cNvPr id="445" name="Shape 445"/>
          <p:cNvSpPr/>
          <p:nvPr/>
        </p:nvSpPr>
        <p:spPr>
          <a:xfrm>
            <a:off x="1610083" y="1022640"/>
            <a:ext cx="550068" cy="490533"/>
          </a:xfrm>
          <a:custGeom>
            <a:pathLst>
              <a:path extrusionOk="0" h="120000" w="120000">
                <a:moveTo>
                  <a:pt x="97500" y="45538"/>
                </a:moveTo>
                <a:lnTo>
                  <a:pt x="61280" y="21128"/>
                </a:lnTo>
                <a:lnTo>
                  <a:pt x="84146" y="0"/>
                </a:lnTo>
                <a:lnTo>
                  <a:pt x="120000" y="24820"/>
                </a:lnTo>
                <a:lnTo>
                  <a:pt x="97500" y="45538"/>
                </a:lnTo>
                <a:close/>
                <a:moveTo>
                  <a:pt x="83780" y="92307"/>
                </a:moveTo>
                <a:lnTo>
                  <a:pt x="118353" y="69333"/>
                </a:lnTo>
                <a:lnTo>
                  <a:pt x="97500" y="49641"/>
                </a:lnTo>
                <a:lnTo>
                  <a:pt x="63658" y="72615"/>
                </a:lnTo>
                <a:lnTo>
                  <a:pt x="83780" y="92307"/>
                </a:lnTo>
                <a:close/>
                <a:moveTo>
                  <a:pt x="56158" y="72615"/>
                </a:moveTo>
                <a:lnTo>
                  <a:pt x="22500" y="49641"/>
                </a:lnTo>
                <a:lnTo>
                  <a:pt x="1646" y="69333"/>
                </a:lnTo>
                <a:lnTo>
                  <a:pt x="36219" y="92307"/>
                </a:lnTo>
                <a:lnTo>
                  <a:pt x="56158" y="72615"/>
                </a:lnTo>
                <a:close/>
                <a:moveTo>
                  <a:pt x="24146" y="89025"/>
                </a:moveTo>
                <a:lnTo>
                  <a:pt x="24146" y="96205"/>
                </a:lnTo>
                <a:lnTo>
                  <a:pt x="58719" y="120000"/>
                </a:lnTo>
                <a:lnTo>
                  <a:pt x="58719" y="75076"/>
                </a:lnTo>
                <a:lnTo>
                  <a:pt x="35853" y="96205"/>
                </a:lnTo>
                <a:lnTo>
                  <a:pt x="24146" y="89025"/>
                </a:lnTo>
                <a:close/>
                <a:moveTo>
                  <a:pt x="95853" y="89025"/>
                </a:moveTo>
                <a:lnTo>
                  <a:pt x="84146" y="96205"/>
                </a:lnTo>
                <a:lnTo>
                  <a:pt x="61280" y="75076"/>
                </a:lnTo>
                <a:lnTo>
                  <a:pt x="61280" y="120000"/>
                </a:lnTo>
                <a:lnTo>
                  <a:pt x="95853" y="96205"/>
                </a:lnTo>
                <a:lnTo>
                  <a:pt x="95853" y="89025"/>
                </a:lnTo>
                <a:close/>
                <a:moveTo>
                  <a:pt x="58719" y="21128"/>
                </a:moveTo>
                <a:lnTo>
                  <a:pt x="35853" y="0"/>
                </a:lnTo>
                <a:lnTo>
                  <a:pt x="0" y="24820"/>
                </a:lnTo>
                <a:lnTo>
                  <a:pt x="22500" y="45538"/>
                </a:lnTo>
                <a:lnTo>
                  <a:pt x="58719" y="21128"/>
                </a:lnTo>
                <a:close/>
                <a:moveTo>
                  <a:pt x="58719" y="21128"/>
                </a:moveTo>
                <a:lnTo>
                  <a:pt x="58719" y="21128"/>
                </a:lnTo>
                <a:close/>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46" name="Shape 446"/>
          <p:cNvSpPr/>
          <p:nvPr>
            <p:ph idx="2" type="pic"/>
          </p:nvPr>
        </p:nvSpPr>
        <p:spPr>
          <a:xfrm>
            <a:off x="1610083" y="3903785"/>
            <a:ext cx="1534713" cy="123971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Theme_Master">
  <a:themeElements>
    <a:clrScheme name="Custom 9">
      <a:dk1>
        <a:srgbClr val="000000"/>
      </a:dk1>
      <a:lt1>
        <a:srgbClr val="FFFFFF"/>
      </a:lt1>
      <a:dk2>
        <a:srgbClr val="44546A"/>
      </a:dk2>
      <a:lt2>
        <a:srgbClr val="E7E6E6"/>
      </a:lt2>
      <a:accent1>
        <a:srgbClr val="25408F"/>
      </a:accent1>
      <a:accent2>
        <a:srgbClr val="00B6F1"/>
      </a:accent2>
      <a:accent3>
        <a:srgbClr val="62BA46"/>
      </a:accent3>
      <a:accent4>
        <a:srgbClr val="FF1515"/>
      </a:accent4>
      <a:accent5>
        <a:srgbClr val="FF9600"/>
      </a:accent5>
      <a:accent6>
        <a:srgbClr val="37CA9D"/>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